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76-49BF-B3B6-10CEED823A2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25DDA7C-EC2C-42D3-8371-C96C8319A5B6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8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5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C37E00F-263A-4296-B570-B0C87B0752A2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Болница</c:v>
                </c:pt>
                <c:pt idx="1">
                  <c:v>Клиника</c:v>
                </c:pt>
                <c:pt idx="2">
                  <c:v>ДКЦ</c:v>
                </c:pt>
                <c:pt idx="3">
                  <c:v>Обща практика</c:v>
                </c:pt>
                <c:pt idx="4">
                  <c:v>Медицински център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0.78</c:v>
                </c:pt>
                <c:pt idx="1">
                  <c:v>0.74</c:v>
                </c:pt>
                <c:pt idx="2">
                  <c:v>0.78</c:v>
                </c:pt>
                <c:pt idx="3">
                  <c:v>0.82</c:v>
                </c:pt>
                <c:pt idx="4">
                  <c:v>0.8</c:v>
                </c:pt>
                <c:pt idx="5">
                  <c:v>0.77</c:v>
                </c:pt>
                <c:pt idx="6">
                  <c:v>0.82</c:v>
                </c:pt>
                <c:pt idx="7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0.18</c:v>
                </c:pt>
                <c:pt idx="1">
                  <c:v>0.15</c:v>
                </c:pt>
                <c:pt idx="2">
                  <c:v>0.15</c:v>
                </c:pt>
                <c:pt idx="3">
                  <c:v>0.14000000000000001</c:v>
                </c:pt>
                <c:pt idx="4">
                  <c:v>0.17</c:v>
                </c:pt>
                <c:pt idx="5">
                  <c:v>0.16</c:v>
                </c:pt>
                <c:pt idx="6">
                  <c:v>0.16</c:v>
                </c:pt>
                <c:pt idx="7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0.04</c:v>
                </c:pt>
                <c:pt idx="1">
                  <c:v>0.11</c:v>
                </c:pt>
                <c:pt idx="2">
                  <c:v>7.0000000000000007E-2</c:v>
                </c:pt>
                <c:pt idx="3">
                  <c:v>0.04</c:v>
                </c:pt>
                <c:pt idx="4">
                  <c:v>0.03</c:v>
                </c:pt>
                <c:pt idx="5">
                  <c:v>7.0000000000000007E-2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0.89</c:v>
                </c:pt>
                <c:pt idx="1">
                  <c:v>0.06</c:v>
                </c:pt>
                <c:pt idx="2">
                  <c:v>0.05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4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8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3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0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1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3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1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2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Филиал Велико Търново към Медицински университет „Проф. д-р Параскев Стоянов“ – Варна 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2017-2018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397165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7287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Как бихте оценили качествата на възпитаниците на Филиал Велико Търново към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136666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студентите от Филиал Сливен към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395468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60</TotalTime>
  <Words>85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Филиал Велико Търново към МУ-Варна?</vt:lpstr>
      <vt:lpstr>В сравнение с други висши медицински училища, как оценявате академичната подготовка на студентите от Филиал Сливен към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22</cp:revision>
  <dcterms:created xsi:type="dcterms:W3CDTF">2020-03-11T07:30:33Z</dcterms:created>
  <dcterms:modified xsi:type="dcterms:W3CDTF">2020-03-13T11:47:13Z</dcterms:modified>
</cp:coreProperties>
</file>