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25DDA7C-EC2C-42D3-8371-C96C8319A5B6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9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4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Частна практика</c:v>
                </c:pt>
                <c:pt idx="1">
                  <c:v>Клиника</c:v>
                </c:pt>
                <c:pt idx="2">
                  <c:v>ДКЦ</c:v>
                </c:pt>
                <c:pt idx="3">
                  <c:v>Медицински център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0.76</c:v>
                </c:pt>
                <c:pt idx="1">
                  <c:v>0.8</c:v>
                </c:pt>
                <c:pt idx="2">
                  <c:v>0.8</c:v>
                </c:pt>
                <c:pt idx="3">
                  <c:v>0.79</c:v>
                </c:pt>
                <c:pt idx="4">
                  <c:v>0.83</c:v>
                </c:pt>
                <c:pt idx="5">
                  <c:v>0.77</c:v>
                </c:pt>
                <c:pt idx="6">
                  <c:v>0.86</c:v>
                </c:pt>
                <c:pt idx="7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0.2</c:v>
                </c:pt>
                <c:pt idx="1">
                  <c:v>0.14000000000000001</c:v>
                </c:pt>
                <c:pt idx="2">
                  <c:v>0.18</c:v>
                </c:pt>
                <c:pt idx="3">
                  <c:v>0.13</c:v>
                </c:pt>
                <c:pt idx="4">
                  <c:v>0.15</c:v>
                </c:pt>
                <c:pt idx="5">
                  <c:v>0.17</c:v>
                </c:pt>
                <c:pt idx="6">
                  <c:v>0.14000000000000001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0.04</c:v>
                </c:pt>
                <c:pt idx="1">
                  <c:v>0.06</c:v>
                </c:pt>
                <c:pt idx="2">
                  <c:v>0.02</c:v>
                </c:pt>
                <c:pt idx="3">
                  <c:v>0.08</c:v>
                </c:pt>
                <c:pt idx="4">
                  <c:v>0.02</c:v>
                </c:pt>
                <c:pt idx="5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4000"/>
                  </a:schemeClr>
                </a:gs>
                <a:gs pos="100000">
                  <a:schemeClr val="accent4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4000"/>
                  </a:schemeClr>
                </a:gs>
                <a:gs pos="100000">
                  <a:schemeClr val="accent5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0.89</c:v>
                </c:pt>
                <c:pt idx="1">
                  <c:v>0.06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3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3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0810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50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333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0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7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7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4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8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2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3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2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5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3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6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специалност „Дентална медицина“ в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2017-2018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498763"/>
            <a:ext cx="2324100" cy="169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355241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Как бихте оценили качествата на възпитаниците на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473188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студентите-медици от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642090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79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МУ-Варна?</vt:lpstr>
      <vt:lpstr>В сравнение с други висши медицински училища, как оценявате академичната подготовка на студентите-медици от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dcterms:created xsi:type="dcterms:W3CDTF">2020-03-11T07:30:33Z</dcterms:created>
  <dcterms:modified xsi:type="dcterms:W3CDTF">2020-03-11T08:49:45Z</dcterms:modified>
</cp:coreProperties>
</file>