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9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Частна практика</c:v>
                </c:pt>
                <c:pt idx="1">
                  <c:v>Клиника</c:v>
                </c:pt>
                <c:pt idx="2">
                  <c:v>ДКЦ</c:v>
                </c:pt>
                <c:pt idx="3">
                  <c:v>Медицински център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5000"/>
                    <a:satMod val="130000"/>
                  </a:schemeClr>
                </a:gs>
                <a:gs pos="34000">
                  <a:schemeClr val="accent1">
                    <a:shade val="87000"/>
                    <a:satMod val="125000"/>
                  </a:schemeClr>
                </a:gs>
                <a:gs pos="70000">
                  <a:schemeClr val="accent1">
                    <a:tint val="100000"/>
                    <a:shade val="90000"/>
                    <a:satMod val="130000"/>
                  </a:schemeClr>
                </a:gs>
                <a:gs pos="100000">
                  <a:schemeClr val="accent1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0.78</c:v>
                </c:pt>
                <c:pt idx="1">
                  <c:v>0.81</c:v>
                </c:pt>
                <c:pt idx="2">
                  <c:v>0.79</c:v>
                </c:pt>
                <c:pt idx="3">
                  <c:v>0.76</c:v>
                </c:pt>
                <c:pt idx="4">
                  <c:v>0.81</c:v>
                </c:pt>
                <c:pt idx="5">
                  <c:v>0.79</c:v>
                </c:pt>
                <c:pt idx="6">
                  <c:v>0.87</c:v>
                </c:pt>
                <c:pt idx="7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85000"/>
                    <a:satMod val="130000"/>
                  </a:schemeClr>
                </a:gs>
                <a:gs pos="34000">
                  <a:schemeClr val="accent2">
                    <a:shade val="87000"/>
                    <a:satMod val="125000"/>
                  </a:schemeClr>
                </a:gs>
                <a:gs pos="70000">
                  <a:schemeClr val="accent2">
                    <a:tint val="100000"/>
                    <a:shade val="90000"/>
                    <a:satMod val="130000"/>
                  </a:schemeClr>
                </a:gs>
                <a:gs pos="100000">
                  <a:schemeClr val="accent2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0.2</c:v>
                </c:pt>
                <c:pt idx="1">
                  <c:v>0.16</c:v>
                </c:pt>
                <c:pt idx="2">
                  <c:v>0.17</c:v>
                </c:pt>
                <c:pt idx="3">
                  <c:v>0.14000000000000001</c:v>
                </c:pt>
                <c:pt idx="4">
                  <c:v>0.17</c:v>
                </c:pt>
                <c:pt idx="5">
                  <c:v>0.13</c:v>
                </c:pt>
                <c:pt idx="6">
                  <c:v>0.13</c:v>
                </c:pt>
                <c:pt idx="7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85000"/>
                    <a:satMod val="130000"/>
                  </a:schemeClr>
                </a:gs>
                <a:gs pos="34000">
                  <a:schemeClr val="accent3">
                    <a:shade val="87000"/>
                    <a:satMod val="125000"/>
                  </a:schemeClr>
                </a:gs>
                <a:gs pos="70000">
                  <a:schemeClr val="accent3">
                    <a:tint val="100000"/>
                    <a:shade val="90000"/>
                    <a:satMod val="130000"/>
                  </a:schemeClr>
                </a:gs>
                <a:gs pos="100000">
                  <a:schemeClr val="accent3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0.02</c:v>
                </c:pt>
                <c:pt idx="1">
                  <c:v>0.03</c:v>
                </c:pt>
                <c:pt idx="2">
                  <c:v>0.04</c:v>
                </c:pt>
                <c:pt idx="3">
                  <c:v>0.1</c:v>
                </c:pt>
                <c:pt idx="4">
                  <c:v>0.02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85000"/>
                    <a:satMod val="130000"/>
                  </a:schemeClr>
                </a:gs>
                <a:gs pos="34000">
                  <a:schemeClr val="accent4">
                    <a:shade val="87000"/>
                    <a:satMod val="125000"/>
                  </a:schemeClr>
                </a:gs>
                <a:gs pos="70000">
                  <a:schemeClr val="accent4">
                    <a:tint val="100000"/>
                    <a:shade val="90000"/>
                    <a:satMod val="130000"/>
                  </a:schemeClr>
                </a:gs>
                <a:gs pos="100000">
                  <a:schemeClr val="accent4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shade val="85000"/>
                    <a:satMod val="130000"/>
                  </a:schemeClr>
                </a:gs>
                <a:gs pos="34000">
                  <a:schemeClr val="accent5">
                    <a:shade val="87000"/>
                    <a:satMod val="125000"/>
                  </a:schemeClr>
                </a:gs>
                <a:gs pos="70000">
                  <a:schemeClr val="accent5">
                    <a:tint val="100000"/>
                    <a:shade val="90000"/>
                    <a:satMod val="130000"/>
                  </a:schemeClr>
                </a:gs>
                <a:gs pos="100000">
                  <a:schemeClr val="accent5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0.88</c:v>
                </c:pt>
                <c:pt idx="1">
                  <c:v>0.06</c:v>
                </c:pt>
                <c:pt idx="2">
                  <c:v>0.06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9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2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9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45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9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1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3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8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0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37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специалност „Дентална медицина“ в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2018-2019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41383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Как бихте оценили качествата на възпитаниците на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223507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студентите-медици от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245317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79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МУ-Варна?</vt:lpstr>
      <vt:lpstr>В сравнение с други висши медицински училища, как оценявате академичната подготовка на студентите-медици от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2020-03-11T07:30:33Z</dcterms:created>
  <dcterms:modified xsi:type="dcterms:W3CDTF">2020-03-11T08:49:14Z</dcterms:modified>
</cp:coreProperties>
</file>