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dirty="0" smtClean="0"/>
              <a:t>Брой представители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076-49BF-B3B6-10CEED823A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076-49BF-B3B6-10CEED823A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076-49BF-B3B6-10CEED823A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076-49BF-B3B6-10CEED823A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076-49BF-B3B6-10CEED823A2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25DDA7C-EC2C-42D3-8371-C96C8319A5B6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4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76-49BF-B3B6-10CEED823A2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14818E8-19E7-4B64-81D5-3E9BC0CAB72D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9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076-49BF-B3B6-10CEED823A2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5497FF4-E69F-4084-A755-01AB62F2B2D0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4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76-49BF-B3B6-10CEED823A2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C37E00F-263A-4296-B570-B0C87B0752A2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5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076-49BF-B3B6-10CEED823A2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793CDD9-341A-4F1F-8862-E9512F9D6310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3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076-49BF-B3B6-10CEED823A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Болница</c:v>
                </c:pt>
                <c:pt idx="1">
                  <c:v>Клиника</c:v>
                </c:pt>
                <c:pt idx="2">
                  <c:v>ДКЦ</c:v>
                </c:pt>
                <c:pt idx="3">
                  <c:v>Частна практика</c:v>
                </c:pt>
                <c:pt idx="4">
                  <c:v>Медицински център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4</c:v>
                </c:pt>
                <c:pt idx="3">
                  <c:v>9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76-49BF-B3B6-10CEED823A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Много добро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0.84</c:v>
                </c:pt>
                <c:pt idx="1">
                  <c:v>0.79</c:v>
                </c:pt>
                <c:pt idx="2">
                  <c:v>0.81</c:v>
                </c:pt>
                <c:pt idx="3">
                  <c:v>0.81</c:v>
                </c:pt>
                <c:pt idx="4">
                  <c:v>0.8</c:v>
                </c:pt>
                <c:pt idx="5">
                  <c:v>0.75</c:v>
                </c:pt>
                <c:pt idx="6">
                  <c:v>0.85</c:v>
                </c:pt>
                <c:pt idx="7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91-494B-87A4-70CD0EF912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Добро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0.13</c:v>
                </c:pt>
                <c:pt idx="1">
                  <c:v>0.15</c:v>
                </c:pt>
                <c:pt idx="2">
                  <c:v>0.16</c:v>
                </c:pt>
                <c:pt idx="3">
                  <c:v>0.16</c:v>
                </c:pt>
                <c:pt idx="4">
                  <c:v>0.17</c:v>
                </c:pt>
                <c:pt idx="5">
                  <c:v>0.15</c:v>
                </c:pt>
                <c:pt idx="6">
                  <c:v>0.15</c:v>
                </c:pt>
                <c:pt idx="7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91-494B-87A4-70CD0EF912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0.03</c:v>
                </c:pt>
                <c:pt idx="1">
                  <c:v>0.06</c:v>
                </c:pt>
                <c:pt idx="2">
                  <c:v>0.03</c:v>
                </c:pt>
                <c:pt idx="3">
                  <c:v>0.03</c:v>
                </c:pt>
                <c:pt idx="4">
                  <c:v>0.03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91-494B-87A4-70CD0EF9128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Незадоволително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3-6391-494B-87A4-70CD0EF9128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0000"/>
                  </a:schemeClr>
                </a:gs>
                <a:gs pos="78000">
                  <a:schemeClr val="accent5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4-6391-494B-87A4-70CD0EF912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0432904"/>
        <c:axId val="420440448"/>
        <c:axId val="0"/>
      </c:bar3DChart>
      <c:catAx>
        <c:axId val="420432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40448"/>
        <c:crosses val="autoZero"/>
        <c:auto val="1"/>
        <c:lblAlgn val="ctr"/>
        <c:lblOffset val="100"/>
        <c:noMultiLvlLbl val="0"/>
      </c:catAx>
      <c:valAx>
        <c:axId val="420440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32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Изключително добра</c:v>
                </c:pt>
                <c:pt idx="1">
                  <c:v>По-скоро добра </c:v>
                </c:pt>
                <c:pt idx="2">
                  <c:v>Не мога да преценя</c:v>
                </c:pt>
                <c:pt idx="3">
                  <c:v>Без разлика </c:v>
                </c:pt>
                <c:pt idx="4">
                  <c:v>По-скоро слаба</c:v>
                </c:pt>
                <c:pt idx="5">
                  <c:v>Изключително слаба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0.91</c:v>
                </c:pt>
                <c:pt idx="1">
                  <c:v>0.06</c:v>
                </c:pt>
                <c:pt idx="2">
                  <c:v>0.03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3-4FD1-B64F-16065E342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584008"/>
        <c:axId val="419586960"/>
      </c:barChart>
      <c:catAx>
        <c:axId val="41958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6960"/>
        <c:crosses val="autoZero"/>
        <c:auto val="1"/>
        <c:lblAlgn val="ctr"/>
        <c:lblOffset val="100"/>
        <c:noMultiLvlLbl val="0"/>
      </c:catAx>
      <c:valAx>
        <c:axId val="4195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7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3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8976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92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9245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8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69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8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6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3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9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0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7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0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E2592-5302-4517-BCAE-F03A27D74373}" type="datetimeFigureOut">
              <a:rPr lang="en-US" smtClean="0"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6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0837"/>
            <a:ext cx="9144000" cy="2863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27" y="498763"/>
            <a:ext cx="11841018" cy="6243781"/>
          </a:xfrm>
          <a:solidFill>
            <a:schemeClr val="bg1"/>
          </a:solidFill>
        </p:spPr>
        <p:txBody>
          <a:bodyPr/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Анализ на резултатите от анкета за проучване на мнението на работодатели и потребители на кадри за подготовката на студенти от Медицински колеж към Медицински университет „Проф. д-р Параскев Стоянов“ – Варна  </a:t>
            </a:r>
            <a:endParaRPr lang="en-US" sz="2800" dirty="0" smtClean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2017-2018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50" y="397165"/>
            <a:ext cx="23241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490" y="193964"/>
            <a:ext cx="9654309" cy="803564"/>
          </a:xfrm>
        </p:spPr>
        <p:txBody>
          <a:bodyPr>
            <a:noAutofit/>
          </a:bodyPr>
          <a:lstStyle/>
          <a:p>
            <a:r>
              <a:rPr lang="bg-BG" sz="2800" dirty="0" smtClean="0"/>
              <a:t>В анонимното анкетно проучване са участвали представители на: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36260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6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019"/>
            <a:ext cx="10515600" cy="849745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Как бихте оценили качествата на възпитаниците на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018734"/>
              </p:ext>
            </p:extLst>
          </p:nvPr>
        </p:nvGraphicFramePr>
        <p:xfrm>
          <a:off x="838200" y="1006764"/>
          <a:ext cx="10515600" cy="556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7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018" y="138545"/>
            <a:ext cx="9672782" cy="1089891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В сравнение с други висши медицински училища, как оценявате академичната подготовка на студентите-медици от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9295353"/>
              </p:ext>
            </p:extLst>
          </p:nvPr>
        </p:nvGraphicFramePr>
        <p:xfrm>
          <a:off x="838200" y="1431925"/>
          <a:ext cx="10515600" cy="47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4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77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PowerPoint Presentation</vt:lpstr>
      <vt:lpstr>В анонимното анкетно проучване са участвали представители на:</vt:lpstr>
      <vt:lpstr>Как бихте оценили качествата на възпитаниците на МУ-Варна?</vt:lpstr>
      <vt:lpstr>В сравнение с други висши медицински училища, как оценявате академичната подготовка на студентите-медици от МУ-Варна?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19</cp:revision>
  <dcterms:created xsi:type="dcterms:W3CDTF">2020-03-11T07:30:33Z</dcterms:created>
  <dcterms:modified xsi:type="dcterms:W3CDTF">2020-03-12T11:11:27Z</dcterms:modified>
</cp:coreProperties>
</file>