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87" r:id="rId3"/>
    <p:sldId id="284" r:id="rId4"/>
    <p:sldId id="431" r:id="rId5"/>
    <p:sldId id="259" r:id="rId6"/>
    <p:sldId id="258" r:id="rId7"/>
    <p:sldId id="260" r:id="rId8"/>
    <p:sldId id="432" r:id="rId9"/>
    <p:sldId id="267" r:id="rId10"/>
    <p:sldId id="264" r:id="rId11"/>
    <p:sldId id="433" r:id="rId12"/>
    <p:sldId id="341" r:id="rId13"/>
    <p:sldId id="265" r:id="rId14"/>
    <p:sldId id="268" r:id="rId15"/>
    <p:sldId id="269" r:id="rId16"/>
    <p:sldId id="270" r:id="rId17"/>
    <p:sldId id="271" r:id="rId18"/>
    <p:sldId id="296" r:id="rId19"/>
    <p:sldId id="297" r:id="rId20"/>
    <p:sldId id="298" r:id="rId21"/>
    <p:sldId id="275" r:id="rId22"/>
    <p:sldId id="301" r:id="rId23"/>
    <p:sldId id="302" r:id="rId24"/>
    <p:sldId id="303" r:id="rId25"/>
    <p:sldId id="279" r:id="rId26"/>
    <p:sldId id="351" r:id="rId27"/>
    <p:sldId id="342" r:id="rId28"/>
    <p:sldId id="344" r:id="rId29"/>
    <p:sldId id="281" r:id="rId30"/>
    <p:sldId id="345" r:id="rId31"/>
    <p:sldId id="348" r:id="rId32"/>
    <p:sldId id="438" r:id="rId33"/>
    <p:sldId id="349" r:id="rId34"/>
    <p:sldId id="308" r:id="rId35"/>
    <p:sldId id="309" r:id="rId36"/>
    <p:sldId id="312" r:id="rId37"/>
    <p:sldId id="311" r:id="rId38"/>
    <p:sldId id="313" r:id="rId39"/>
    <p:sldId id="315" r:id="rId40"/>
    <p:sldId id="316" r:id="rId41"/>
    <p:sldId id="352" r:id="rId42"/>
    <p:sldId id="355" r:id="rId43"/>
    <p:sldId id="353" r:id="rId44"/>
    <p:sldId id="357" r:id="rId45"/>
    <p:sldId id="356" r:id="rId46"/>
    <p:sldId id="354" r:id="rId47"/>
    <p:sldId id="358" r:id="rId48"/>
    <p:sldId id="359" r:id="rId49"/>
    <p:sldId id="360" r:id="rId50"/>
    <p:sldId id="362" r:id="rId51"/>
    <p:sldId id="364" r:id="rId52"/>
    <p:sldId id="365" r:id="rId53"/>
    <p:sldId id="366" r:id="rId54"/>
    <p:sldId id="367" r:id="rId55"/>
    <p:sldId id="368" r:id="rId56"/>
    <p:sldId id="369" r:id="rId57"/>
    <p:sldId id="370" r:id="rId58"/>
    <p:sldId id="434" r:id="rId59"/>
    <p:sldId id="371" r:id="rId60"/>
    <p:sldId id="372" r:id="rId61"/>
    <p:sldId id="373" r:id="rId62"/>
    <p:sldId id="435" r:id="rId63"/>
    <p:sldId id="401" r:id="rId64"/>
    <p:sldId id="402" r:id="rId65"/>
    <p:sldId id="405" r:id="rId66"/>
    <p:sldId id="404" r:id="rId67"/>
    <p:sldId id="406" r:id="rId68"/>
    <p:sldId id="407" r:id="rId69"/>
    <p:sldId id="408" r:id="rId70"/>
    <p:sldId id="410" r:id="rId71"/>
    <p:sldId id="411" r:id="rId72"/>
    <p:sldId id="412" r:id="rId73"/>
    <p:sldId id="413" r:id="rId74"/>
    <p:sldId id="414" r:id="rId75"/>
    <p:sldId id="415" r:id="rId76"/>
    <p:sldId id="416" r:id="rId77"/>
    <p:sldId id="417" r:id="rId78"/>
    <p:sldId id="418" r:id="rId79"/>
    <p:sldId id="419" r:id="rId80"/>
    <p:sldId id="420" r:id="rId81"/>
    <p:sldId id="421" r:id="rId82"/>
    <p:sldId id="422" r:id="rId83"/>
    <p:sldId id="423" r:id="rId84"/>
    <p:sldId id="424" r:id="rId85"/>
    <p:sldId id="425" r:id="rId86"/>
    <p:sldId id="335" r:id="rId87"/>
    <p:sldId id="426" r:id="rId88"/>
    <p:sldId id="437" r:id="rId89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5692E0-483F-4921-9D66-5D62DF0E74E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204ADD-2301-4183-961A-3A4F12E2F287}">
      <dgm:prSet phldrT="[Text]" custT="1"/>
      <dgm:spPr/>
      <dgm:t>
        <a:bodyPr/>
        <a:lstStyle/>
        <a:p>
          <a:r>
            <a:rPr lang="bg-BG" sz="2000" dirty="0" smtClean="0"/>
            <a:t>Здравни грижи</a:t>
          </a:r>
          <a:endParaRPr lang="en-US" sz="2000" dirty="0"/>
        </a:p>
      </dgm:t>
    </dgm:pt>
    <dgm:pt modelId="{6FA6CA16-1EDB-43C2-B19D-1D918CDF164F}" type="parTrans" cxnId="{F781567A-8174-4833-9ADC-5FDD1BA5D877}">
      <dgm:prSet/>
      <dgm:spPr/>
      <dgm:t>
        <a:bodyPr/>
        <a:lstStyle/>
        <a:p>
          <a:endParaRPr lang="en-US"/>
        </a:p>
      </dgm:t>
    </dgm:pt>
    <dgm:pt modelId="{E5DCB007-A6C5-469A-9E16-49160928DDD9}" type="sibTrans" cxnId="{F781567A-8174-4833-9ADC-5FDD1BA5D877}">
      <dgm:prSet/>
      <dgm:spPr/>
      <dgm:t>
        <a:bodyPr/>
        <a:lstStyle/>
        <a:p>
          <a:endParaRPr lang="en-US"/>
        </a:p>
      </dgm:t>
    </dgm:pt>
    <dgm:pt modelId="{D6AABB2E-FC7D-4377-BDF2-ADD786F201AD}">
      <dgm:prSet phldrT="[Text]"/>
      <dgm:spPr/>
      <dgm:t>
        <a:bodyPr/>
        <a:lstStyle/>
        <a:p>
          <a:r>
            <a:rPr lang="bg-BG" dirty="0" smtClean="0"/>
            <a:t>Детерминанти на здравето</a:t>
          </a:r>
          <a:endParaRPr lang="en-US" dirty="0"/>
        </a:p>
      </dgm:t>
    </dgm:pt>
    <dgm:pt modelId="{9218B6F7-0515-4495-B0AD-33034F03ED56}" type="parTrans" cxnId="{481975FB-FB9F-4F8B-9737-3F3FC6310416}">
      <dgm:prSet/>
      <dgm:spPr/>
      <dgm:t>
        <a:bodyPr/>
        <a:lstStyle/>
        <a:p>
          <a:endParaRPr lang="en-US"/>
        </a:p>
      </dgm:t>
    </dgm:pt>
    <dgm:pt modelId="{917188DB-FB8F-41A2-B3DC-03AE14A29F04}" type="sibTrans" cxnId="{481975FB-FB9F-4F8B-9737-3F3FC6310416}">
      <dgm:prSet/>
      <dgm:spPr/>
      <dgm:t>
        <a:bodyPr/>
        <a:lstStyle/>
        <a:p>
          <a:endParaRPr lang="en-US"/>
        </a:p>
      </dgm:t>
    </dgm:pt>
    <dgm:pt modelId="{7D7F1E7D-86B4-4506-BDC8-698FB7D7C089}">
      <dgm:prSet phldrT="[Text]"/>
      <dgm:spPr/>
      <dgm:t>
        <a:bodyPr/>
        <a:lstStyle/>
        <a:p>
          <a:r>
            <a:rPr lang="bg-BG" dirty="0" smtClean="0"/>
            <a:t>Здравно поведение</a:t>
          </a:r>
          <a:endParaRPr lang="en-US" dirty="0"/>
        </a:p>
      </dgm:t>
    </dgm:pt>
    <dgm:pt modelId="{23260703-0D84-4E59-BD49-C898C6C2677B}" type="parTrans" cxnId="{97909EFC-0AE5-4F93-B64A-641D3066BCEF}">
      <dgm:prSet/>
      <dgm:spPr/>
      <dgm:t>
        <a:bodyPr/>
        <a:lstStyle/>
        <a:p>
          <a:endParaRPr lang="en-US"/>
        </a:p>
      </dgm:t>
    </dgm:pt>
    <dgm:pt modelId="{E466229A-C80D-4629-8A4E-EC8D40B4C9D7}" type="sibTrans" cxnId="{97909EFC-0AE5-4F93-B64A-641D3066BCEF}">
      <dgm:prSet/>
      <dgm:spPr/>
      <dgm:t>
        <a:bodyPr/>
        <a:lstStyle/>
        <a:p>
          <a:endParaRPr lang="en-US"/>
        </a:p>
      </dgm:t>
    </dgm:pt>
    <dgm:pt modelId="{643F010E-9DC0-4349-A02D-6C770E4BD7AF}">
      <dgm:prSet phldrT="[Text]"/>
      <dgm:spPr/>
      <dgm:t>
        <a:bodyPr/>
        <a:lstStyle/>
        <a:p>
          <a:r>
            <a:rPr lang="bg-BG" dirty="0" smtClean="0"/>
            <a:t>Клиничен проблем</a:t>
          </a:r>
          <a:endParaRPr lang="en-US" dirty="0"/>
        </a:p>
      </dgm:t>
    </dgm:pt>
    <dgm:pt modelId="{ADFF1CA2-B8B8-4270-A4A9-E372C0C89737}" type="parTrans" cxnId="{C07D5A80-13A5-4053-ADD4-A6033AE2A9CE}">
      <dgm:prSet/>
      <dgm:spPr/>
      <dgm:t>
        <a:bodyPr/>
        <a:lstStyle/>
        <a:p>
          <a:endParaRPr lang="en-US"/>
        </a:p>
      </dgm:t>
    </dgm:pt>
    <dgm:pt modelId="{4A8E9330-B030-41FD-8A1E-F9703FC49DF5}" type="sibTrans" cxnId="{C07D5A80-13A5-4053-ADD4-A6033AE2A9CE}">
      <dgm:prSet/>
      <dgm:spPr/>
      <dgm:t>
        <a:bodyPr/>
        <a:lstStyle/>
        <a:p>
          <a:endParaRPr lang="en-US"/>
        </a:p>
      </dgm:t>
    </dgm:pt>
    <dgm:pt modelId="{D9595CB0-AFE5-4145-954A-621F3CD37EEB}">
      <dgm:prSet phldrT="[Text]"/>
      <dgm:spPr/>
      <dgm:t>
        <a:bodyPr/>
        <a:lstStyle/>
        <a:p>
          <a:r>
            <a:rPr lang="bg-BG" dirty="0" smtClean="0"/>
            <a:t>Здравно благополучие</a:t>
          </a:r>
          <a:endParaRPr lang="en-US" dirty="0"/>
        </a:p>
      </dgm:t>
    </dgm:pt>
    <dgm:pt modelId="{E6A58ABD-EBDD-4AE9-87D4-3E9DC96D0A40}" type="parTrans" cxnId="{32E067A7-363A-475B-BD0C-A56C5DFB0420}">
      <dgm:prSet/>
      <dgm:spPr/>
      <dgm:t>
        <a:bodyPr/>
        <a:lstStyle/>
        <a:p>
          <a:endParaRPr lang="en-US"/>
        </a:p>
      </dgm:t>
    </dgm:pt>
    <dgm:pt modelId="{80EFAA5B-B23E-4759-9675-065B70EFE84C}" type="sibTrans" cxnId="{32E067A7-363A-475B-BD0C-A56C5DFB0420}">
      <dgm:prSet/>
      <dgm:spPr/>
      <dgm:t>
        <a:bodyPr/>
        <a:lstStyle/>
        <a:p>
          <a:endParaRPr lang="en-US"/>
        </a:p>
      </dgm:t>
    </dgm:pt>
    <dgm:pt modelId="{BC035F6E-A674-4DB9-9B16-EE44F9F14445}">
      <dgm:prSet phldrT="[Text]"/>
      <dgm:spPr/>
      <dgm:t>
        <a:bodyPr/>
        <a:lstStyle/>
        <a:p>
          <a:r>
            <a:rPr lang="bg-BG" dirty="0" smtClean="0"/>
            <a:t>Продължителност и качество на живот</a:t>
          </a:r>
          <a:endParaRPr lang="en-US" dirty="0"/>
        </a:p>
      </dgm:t>
    </dgm:pt>
    <dgm:pt modelId="{F3AB3C51-A3C7-445F-BA67-D9B0C776D207}" type="parTrans" cxnId="{5B81F59A-5302-4BF8-BECF-59447646B150}">
      <dgm:prSet/>
      <dgm:spPr/>
      <dgm:t>
        <a:bodyPr/>
        <a:lstStyle/>
        <a:p>
          <a:endParaRPr lang="en-US"/>
        </a:p>
      </dgm:t>
    </dgm:pt>
    <dgm:pt modelId="{99749EA6-424A-4ACC-98A5-D9EB24FDE41B}" type="sibTrans" cxnId="{5B81F59A-5302-4BF8-BECF-59447646B150}">
      <dgm:prSet/>
      <dgm:spPr/>
      <dgm:t>
        <a:bodyPr/>
        <a:lstStyle/>
        <a:p>
          <a:endParaRPr lang="en-US"/>
        </a:p>
      </dgm:t>
    </dgm:pt>
    <dgm:pt modelId="{053024EB-6968-4DFD-B1A4-5A998E7AFA1F}">
      <dgm:prSet phldrT="[Text]"/>
      <dgm:spPr/>
      <dgm:t>
        <a:bodyPr/>
        <a:lstStyle/>
        <a:p>
          <a:r>
            <a:rPr lang="bg-BG" dirty="0" smtClean="0"/>
            <a:t>Социални и икономически условия</a:t>
          </a:r>
          <a:endParaRPr lang="en-US" dirty="0"/>
        </a:p>
      </dgm:t>
    </dgm:pt>
    <dgm:pt modelId="{6B25AB36-E801-4DA8-827A-EB4E76F77218}" type="parTrans" cxnId="{C090ED61-F57B-40DF-AAC7-A44E88F74976}">
      <dgm:prSet/>
      <dgm:spPr/>
      <dgm:t>
        <a:bodyPr/>
        <a:lstStyle/>
        <a:p>
          <a:endParaRPr lang="en-US"/>
        </a:p>
      </dgm:t>
    </dgm:pt>
    <dgm:pt modelId="{DF8B9DE3-4EFB-4595-9560-61B239DD00FB}" type="sibTrans" cxnId="{C090ED61-F57B-40DF-AAC7-A44E88F74976}">
      <dgm:prSet/>
      <dgm:spPr/>
      <dgm:t>
        <a:bodyPr/>
        <a:lstStyle/>
        <a:p>
          <a:endParaRPr lang="en-US"/>
        </a:p>
      </dgm:t>
    </dgm:pt>
    <dgm:pt modelId="{EF087749-71C2-4141-B7BE-969718593F7C}">
      <dgm:prSet phldrT="[Text]"/>
      <dgm:spPr/>
      <dgm:t>
        <a:bodyPr/>
        <a:lstStyle/>
        <a:p>
          <a:r>
            <a:rPr lang="bg-BG" dirty="0" smtClean="0"/>
            <a:t>Жизнени потребности</a:t>
          </a:r>
          <a:endParaRPr lang="en-US" dirty="0"/>
        </a:p>
      </dgm:t>
    </dgm:pt>
    <dgm:pt modelId="{3BFED4D0-7D6A-4E88-A83F-898954AEF4F8}" type="parTrans" cxnId="{836DE79E-6565-489B-8D47-C2627729BB7A}">
      <dgm:prSet/>
      <dgm:spPr/>
      <dgm:t>
        <a:bodyPr/>
        <a:lstStyle/>
        <a:p>
          <a:endParaRPr lang="en-US"/>
        </a:p>
      </dgm:t>
    </dgm:pt>
    <dgm:pt modelId="{921B9FCB-D6C7-418D-9986-96B66057F864}" type="sibTrans" cxnId="{836DE79E-6565-489B-8D47-C2627729BB7A}">
      <dgm:prSet/>
      <dgm:spPr/>
      <dgm:t>
        <a:bodyPr/>
        <a:lstStyle/>
        <a:p>
          <a:endParaRPr lang="en-US"/>
        </a:p>
      </dgm:t>
    </dgm:pt>
    <dgm:pt modelId="{7A2EF9F2-32DC-4749-88D8-4720ADEB3671}">
      <dgm:prSet phldrT="[Text]"/>
      <dgm:spPr/>
      <dgm:t>
        <a:bodyPr/>
        <a:lstStyle/>
        <a:p>
          <a:r>
            <a:rPr lang="bg-BG" dirty="0" smtClean="0"/>
            <a:t>Управлявани от здравни програми</a:t>
          </a:r>
          <a:endParaRPr lang="en-US" dirty="0"/>
        </a:p>
      </dgm:t>
    </dgm:pt>
    <dgm:pt modelId="{D77FA501-9AA7-4B00-AFF6-08437A7C787F}" type="parTrans" cxnId="{E2CE0D3C-B9CA-40C5-A0CC-FD6DB63FD06D}">
      <dgm:prSet/>
      <dgm:spPr/>
      <dgm:t>
        <a:bodyPr/>
        <a:lstStyle/>
        <a:p>
          <a:endParaRPr lang="en-US"/>
        </a:p>
      </dgm:t>
    </dgm:pt>
    <dgm:pt modelId="{EDC6DECB-028F-467D-A1CC-6BD307661F6F}" type="sibTrans" cxnId="{E2CE0D3C-B9CA-40C5-A0CC-FD6DB63FD06D}">
      <dgm:prSet/>
      <dgm:spPr/>
      <dgm:t>
        <a:bodyPr/>
        <a:lstStyle/>
        <a:p>
          <a:endParaRPr lang="en-US"/>
        </a:p>
      </dgm:t>
    </dgm:pt>
    <dgm:pt modelId="{7AFF5385-D76D-49AB-83FF-7D76EDE84AFE}">
      <dgm:prSet phldrT="[Text]"/>
      <dgm:spPr/>
      <dgm:t>
        <a:bodyPr/>
        <a:lstStyle/>
        <a:p>
          <a:r>
            <a:rPr lang="bg-BG" dirty="0" smtClean="0"/>
            <a:t>Предоставени чрез</a:t>
          </a:r>
        </a:p>
        <a:p>
          <a:r>
            <a:rPr lang="bg-BG" dirty="0" smtClean="0"/>
            <a:t>здравни политики</a:t>
          </a:r>
          <a:endParaRPr lang="en-US" dirty="0"/>
        </a:p>
      </dgm:t>
    </dgm:pt>
    <dgm:pt modelId="{BCD74BF4-591D-4A5A-9701-BC9499F3CD8E}" type="parTrans" cxnId="{BE4AFD46-5EAC-4D77-B738-3053357425D7}">
      <dgm:prSet/>
      <dgm:spPr/>
      <dgm:t>
        <a:bodyPr/>
        <a:lstStyle/>
        <a:p>
          <a:endParaRPr lang="en-US"/>
        </a:p>
      </dgm:t>
    </dgm:pt>
    <dgm:pt modelId="{FDEDE22A-5801-4905-9BD6-0420578B13B7}" type="sibTrans" cxnId="{BE4AFD46-5EAC-4D77-B738-3053357425D7}">
      <dgm:prSet/>
      <dgm:spPr/>
      <dgm:t>
        <a:bodyPr/>
        <a:lstStyle/>
        <a:p>
          <a:endParaRPr lang="en-US"/>
        </a:p>
      </dgm:t>
    </dgm:pt>
    <dgm:pt modelId="{734E0F23-14AA-4474-9205-DF1C4A3B74B7}" type="pres">
      <dgm:prSet presAssocID="{315692E0-483F-4921-9D66-5D62DF0E74E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8AAEE2-E4A1-4929-8897-E13C7EA0024A}" type="pres">
      <dgm:prSet presAssocID="{36204ADD-2301-4183-961A-3A4F12E2F287}" presName="root1" presStyleCnt="0"/>
      <dgm:spPr/>
    </dgm:pt>
    <dgm:pt modelId="{24B4EDDD-9A6E-4F4B-95A2-02968F94D8BC}" type="pres">
      <dgm:prSet presAssocID="{36204ADD-2301-4183-961A-3A4F12E2F287}" presName="LevelOneTextNode" presStyleLbl="node0" presStyleIdx="0" presStyleCnt="3" custScaleX="164433" custScaleY="110050" custLinFactNeighborX="-7203" custLinFactNeighborY="-256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36C85A-2E40-4F4A-8707-1C2E4DBAF525}" type="pres">
      <dgm:prSet presAssocID="{36204ADD-2301-4183-961A-3A4F12E2F287}" presName="level2hierChild" presStyleCnt="0"/>
      <dgm:spPr/>
    </dgm:pt>
    <dgm:pt modelId="{7495AF24-BE8B-4427-937E-3E7FCDFD591C}" type="pres">
      <dgm:prSet presAssocID="{9218B6F7-0515-4495-B0AD-33034F03ED56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27AC808-744E-44E8-82B1-1BF065E74ADF}" type="pres">
      <dgm:prSet presAssocID="{9218B6F7-0515-4495-B0AD-33034F03ED56}" presName="connTx" presStyleLbl="parChTrans1D2" presStyleIdx="0" presStyleCnt="2"/>
      <dgm:spPr/>
      <dgm:t>
        <a:bodyPr/>
        <a:lstStyle/>
        <a:p>
          <a:endParaRPr lang="en-US"/>
        </a:p>
      </dgm:t>
    </dgm:pt>
    <dgm:pt modelId="{E7E29E3B-58DE-49B7-866F-3A8C2C95DA13}" type="pres">
      <dgm:prSet presAssocID="{D6AABB2E-FC7D-4377-BDF2-ADD786F201AD}" presName="root2" presStyleCnt="0"/>
      <dgm:spPr/>
    </dgm:pt>
    <dgm:pt modelId="{BA0D2426-A654-40C3-8063-1FD61D993FD1}" type="pres">
      <dgm:prSet presAssocID="{D6AABB2E-FC7D-4377-BDF2-ADD786F201A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631421-79F3-4BEE-93C7-CA5832ECCB0B}" type="pres">
      <dgm:prSet presAssocID="{D6AABB2E-FC7D-4377-BDF2-ADD786F201AD}" presName="level3hierChild" presStyleCnt="0"/>
      <dgm:spPr/>
    </dgm:pt>
    <dgm:pt modelId="{FDABB47A-5DEA-47E2-B746-A9082080A209}" type="pres">
      <dgm:prSet presAssocID="{23260703-0D84-4E59-BD49-C898C6C2677B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7EECE700-E4ED-4E6F-ADC7-7D324D09CC39}" type="pres">
      <dgm:prSet presAssocID="{23260703-0D84-4E59-BD49-C898C6C2677B}" presName="connTx" presStyleLbl="parChTrans1D3" presStyleIdx="0" presStyleCnt="5"/>
      <dgm:spPr/>
      <dgm:t>
        <a:bodyPr/>
        <a:lstStyle/>
        <a:p>
          <a:endParaRPr lang="en-US"/>
        </a:p>
      </dgm:t>
    </dgm:pt>
    <dgm:pt modelId="{5F6B3BC6-0761-4ADE-886A-81B5FD24BCF4}" type="pres">
      <dgm:prSet presAssocID="{7D7F1E7D-86B4-4506-BDC8-698FB7D7C089}" presName="root2" presStyleCnt="0"/>
      <dgm:spPr/>
    </dgm:pt>
    <dgm:pt modelId="{365E8995-08DD-4620-B2F6-714264842C8E}" type="pres">
      <dgm:prSet presAssocID="{7D7F1E7D-86B4-4506-BDC8-698FB7D7C089}" presName="LevelTwoTextNode" presStyleLbl="node3" presStyleIdx="0" presStyleCnt="5" custScaleX="1854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934EC1-8C96-4F31-AD70-E68372970820}" type="pres">
      <dgm:prSet presAssocID="{7D7F1E7D-86B4-4506-BDC8-698FB7D7C089}" presName="level3hierChild" presStyleCnt="0"/>
      <dgm:spPr/>
    </dgm:pt>
    <dgm:pt modelId="{3F6E4DCB-290F-48B2-BC65-0AE62C05B8DE}" type="pres">
      <dgm:prSet presAssocID="{ADFF1CA2-B8B8-4270-A4A9-E372C0C89737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BADA7A20-6A41-43C6-A2D5-A5AE30CB6916}" type="pres">
      <dgm:prSet presAssocID="{ADFF1CA2-B8B8-4270-A4A9-E372C0C89737}" presName="connTx" presStyleLbl="parChTrans1D3" presStyleIdx="1" presStyleCnt="5"/>
      <dgm:spPr/>
      <dgm:t>
        <a:bodyPr/>
        <a:lstStyle/>
        <a:p>
          <a:endParaRPr lang="en-US"/>
        </a:p>
      </dgm:t>
    </dgm:pt>
    <dgm:pt modelId="{F6366D4D-459B-4464-95B7-0E207C3D19FE}" type="pres">
      <dgm:prSet presAssocID="{643F010E-9DC0-4349-A02D-6C770E4BD7AF}" presName="root2" presStyleCnt="0"/>
      <dgm:spPr/>
    </dgm:pt>
    <dgm:pt modelId="{E3523866-E070-4C61-8098-BB1437CABFA2}" type="pres">
      <dgm:prSet presAssocID="{643F010E-9DC0-4349-A02D-6C770E4BD7AF}" presName="LevelTwoTextNode" presStyleLbl="node3" presStyleIdx="1" presStyleCnt="5" custScaleX="1820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AC5F50-EE3F-4B8C-9763-233D21B1087B}" type="pres">
      <dgm:prSet presAssocID="{643F010E-9DC0-4349-A02D-6C770E4BD7AF}" presName="level3hierChild" presStyleCnt="0"/>
      <dgm:spPr/>
    </dgm:pt>
    <dgm:pt modelId="{CF8AF81E-6C36-4AC5-971C-323ED7C75B32}" type="pres">
      <dgm:prSet presAssocID="{6B25AB36-E801-4DA8-827A-EB4E76F77218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DFB520CB-4D88-4AB1-AF63-C843A4F8DAFB}" type="pres">
      <dgm:prSet presAssocID="{6B25AB36-E801-4DA8-827A-EB4E76F77218}" presName="connTx" presStyleLbl="parChTrans1D3" presStyleIdx="2" presStyleCnt="5"/>
      <dgm:spPr/>
      <dgm:t>
        <a:bodyPr/>
        <a:lstStyle/>
        <a:p>
          <a:endParaRPr lang="en-US"/>
        </a:p>
      </dgm:t>
    </dgm:pt>
    <dgm:pt modelId="{32D1A6AB-D742-4656-9403-1624845E3A4C}" type="pres">
      <dgm:prSet presAssocID="{053024EB-6968-4DFD-B1A4-5A998E7AFA1F}" presName="root2" presStyleCnt="0"/>
      <dgm:spPr/>
    </dgm:pt>
    <dgm:pt modelId="{6D90C25A-39FE-4DDB-A6B8-8C97961518D7}" type="pres">
      <dgm:prSet presAssocID="{053024EB-6968-4DFD-B1A4-5A998E7AFA1F}" presName="LevelTwoTextNode" presStyleLbl="node3" presStyleIdx="2" presStyleCnt="5" custScaleX="1802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047367-7E00-4119-8D01-7A1BCE7A6D3B}" type="pres">
      <dgm:prSet presAssocID="{053024EB-6968-4DFD-B1A4-5A998E7AFA1F}" presName="level3hierChild" presStyleCnt="0"/>
      <dgm:spPr/>
    </dgm:pt>
    <dgm:pt modelId="{6AE3C000-377D-49E8-BD8F-33C57C59339B}" type="pres">
      <dgm:prSet presAssocID="{3BFED4D0-7D6A-4E88-A83F-898954AEF4F8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F0DB6916-B85F-4890-BE24-7A1E67559847}" type="pres">
      <dgm:prSet presAssocID="{3BFED4D0-7D6A-4E88-A83F-898954AEF4F8}" presName="connTx" presStyleLbl="parChTrans1D3" presStyleIdx="3" presStyleCnt="5"/>
      <dgm:spPr/>
      <dgm:t>
        <a:bodyPr/>
        <a:lstStyle/>
        <a:p>
          <a:endParaRPr lang="en-US"/>
        </a:p>
      </dgm:t>
    </dgm:pt>
    <dgm:pt modelId="{2897D1C4-4783-4C67-A749-1FF82D007C6B}" type="pres">
      <dgm:prSet presAssocID="{EF087749-71C2-4141-B7BE-969718593F7C}" presName="root2" presStyleCnt="0"/>
      <dgm:spPr/>
    </dgm:pt>
    <dgm:pt modelId="{D54671A3-7514-4CE1-93B0-232B0763EA18}" type="pres">
      <dgm:prSet presAssocID="{EF087749-71C2-4141-B7BE-969718593F7C}" presName="LevelTwoTextNode" presStyleLbl="node3" presStyleIdx="3" presStyleCnt="5" custScaleX="1820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6CBAD6-8FE6-4123-912D-8A7691CA64FF}" type="pres">
      <dgm:prSet presAssocID="{EF087749-71C2-4141-B7BE-969718593F7C}" presName="level3hierChild" presStyleCnt="0"/>
      <dgm:spPr/>
    </dgm:pt>
    <dgm:pt modelId="{5657B7E8-18A1-4E5F-ACA7-8E3CAD2B667E}" type="pres">
      <dgm:prSet presAssocID="{E6A58ABD-EBDD-4AE9-87D4-3E9DC96D0A40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66596C38-5BE4-467F-AE86-C264C95163B3}" type="pres">
      <dgm:prSet presAssocID="{E6A58ABD-EBDD-4AE9-87D4-3E9DC96D0A40}" presName="connTx" presStyleLbl="parChTrans1D2" presStyleIdx="1" presStyleCnt="2"/>
      <dgm:spPr/>
      <dgm:t>
        <a:bodyPr/>
        <a:lstStyle/>
        <a:p>
          <a:endParaRPr lang="en-US"/>
        </a:p>
      </dgm:t>
    </dgm:pt>
    <dgm:pt modelId="{62B40454-F9AF-42B5-A81A-6293F73A9348}" type="pres">
      <dgm:prSet presAssocID="{D9595CB0-AFE5-4145-954A-621F3CD37EEB}" presName="root2" presStyleCnt="0"/>
      <dgm:spPr/>
    </dgm:pt>
    <dgm:pt modelId="{4C8011FA-17BC-4912-859F-3EA7FF12E834}" type="pres">
      <dgm:prSet presAssocID="{D9595CB0-AFE5-4145-954A-621F3CD37EEB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ADE8DE-CE68-415F-AD85-9D9A7B20F3CF}" type="pres">
      <dgm:prSet presAssocID="{D9595CB0-AFE5-4145-954A-621F3CD37EEB}" presName="level3hierChild" presStyleCnt="0"/>
      <dgm:spPr/>
    </dgm:pt>
    <dgm:pt modelId="{592ADF5F-097D-4722-B26D-CA950EDD5C05}" type="pres">
      <dgm:prSet presAssocID="{F3AB3C51-A3C7-445F-BA67-D9B0C776D207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F0570401-419C-4B39-82F0-6D21174049B8}" type="pres">
      <dgm:prSet presAssocID="{F3AB3C51-A3C7-445F-BA67-D9B0C776D207}" presName="connTx" presStyleLbl="parChTrans1D3" presStyleIdx="4" presStyleCnt="5"/>
      <dgm:spPr/>
      <dgm:t>
        <a:bodyPr/>
        <a:lstStyle/>
        <a:p>
          <a:endParaRPr lang="en-US"/>
        </a:p>
      </dgm:t>
    </dgm:pt>
    <dgm:pt modelId="{A5A547C9-61DC-43D6-8260-E718760E1F82}" type="pres">
      <dgm:prSet presAssocID="{BC035F6E-A674-4DB9-9B16-EE44F9F14445}" presName="root2" presStyleCnt="0"/>
      <dgm:spPr/>
    </dgm:pt>
    <dgm:pt modelId="{BC1711E6-144C-4259-BD50-F0E082C2ABED}" type="pres">
      <dgm:prSet presAssocID="{BC035F6E-A674-4DB9-9B16-EE44F9F14445}" presName="LevelTwoTextNode" presStyleLbl="node3" presStyleIdx="4" presStyleCnt="5" custScaleX="1820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E83A2E-98F4-4135-AC02-11CEEF35F118}" type="pres">
      <dgm:prSet presAssocID="{BC035F6E-A674-4DB9-9B16-EE44F9F14445}" presName="level3hierChild" presStyleCnt="0"/>
      <dgm:spPr/>
    </dgm:pt>
    <dgm:pt modelId="{72B5136F-0657-449F-9B0F-BBD435C7A80F}" type="pres">
      <dgm:prSet presAssocID="{7A2EF9F2-32DC-4749-88D8-4720ADEB3671}" presName="root1" presStyleCnt="0"/>
      <dgm:spPr/>
    </dgm:pt>
    <dgm:pt modelId="{799B7633-F151-4223-9B82-42642FD35164}" type="pres">
      <dgm:prSet presAssocID="{7A2EF9F2-32DC-4749-88D8-4720ADEB3671}" presName="LevelOneTextNode" presStyleLbl="node0" presStyleIdx="1" presStyleCnt="3" custScaleX="164433" custScaleY="90722" custLinFactNeighborX="-7185" custLinFactNeighborY="-60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857A6B-C54F-4D7C-85EE-93AC846D6AB2}" type="pres">
      <dgm:prSet presAssocID="{7A2EF9F2-32DC-4749-88D8-4720ADEB3671}" presName="level2hierChild" presStyleCnt="0"/>
      <dgm:spPr/>
    </dgm:pt>
    <dgm:pt modelId="{A15809E8-9D71-4FB7-A08E-02AC1322CD0C}" type="pres">
      <dgm:prSet presAssocID="{7AFF5385-D76D-49AB-83FF-7D76EDE84AFE}" presName="root1" presStyleCnt="0"/>
      <dgm:spPr/>
    </dgm:pt>
    <dgm:pt modelId="{A0648F95-194B-49DA-997B-F80B459A1A9B}" type="pres">
      <dgm:prSet presAssocID="{7AFF5385-D76D-49AB-83FF-7D76EDE84AFE}" presName="LevelOneTextNode" presStyleLbl="node0" presStyleIdx="2" presStyleCnt="3" custScaleX="164433" custScaleY="94203" custLinFactY="-177904" custLinFactNeighborX="-8710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937728-8758-4635-A207-F3C65C56D1A8}" type="pres">
      <dgm:prSet presAssocID="{7AFF5385-D76D-49AB-83FF-7D76EDE84AFE}" presName="level2hierChild" presStyleCnt="0"/>
      <dgm:spPr/>
    </dgm:pt>
  </dgm:ptLst>
  <dgm:cxnLst>
    <dgm:cxn modelId="{CD285AFD-C5FB-4400-93AA-9F010EBD5460}" type="presOf" srcId="{3BFED4D0-7D6A-4E88-A83F-898954AEF4F8}" destId="{F0DB6916-B85F-4890-BE24-7A1E67559847}" srcOrd="1" destOrd="0" presId="urn:microsoft.com/office/officeart/2005/8/layout/hierarchy2"/>
    <dgm:cxn modelId="{F781567A-8174-4833-9ADC-5FDD1BA5D877}" srcId="{315692E0-483F-4921-9D66-5D62DF0E74EB}" destId="{36204ADD-2301-4183-961A-3A4F12E2F287}" srcOrd="0" destOrd="0" parTransId="{6FA6CA16-1EDB-43C2-B19D-1D918CDF164F}" sibTransId="{E5DCB007-A6C5-469A-9E16-49160928DDD9}"/>
    <dgm:cxn modelId="{2870882E-C847-448B-877B-DFD41F8F13BF}" type="presOf" srcId="{6B25AB36-E801-4DA8-827A-EB4E76F77218}" destId="{CF8AF81E-6C36-4AC5-971C-323ED7C75B32}" srcOrd="0" destOrd="0" presId="urn:microsoft.com/office/officeart/2005/8/layout/hierarchy2"/>
    <dgm:cxn modelId="{616C0859-1548-48D1-8510-625299BBFAD7}" type="presOf" srcId="{BC035F6E-A674-4DB9-9B16-EE44F9F14445}" destId="{BC1711E6-144C-4259-BD50-F0E082C2ABED}" srcOrd="0" destOrd="0" presId="urn:microsoft.com/office/officeart/2005/8/layout/hierarchy2"/>
    <dgm:cxn modelId="{DB685C69-4F98-49BE-9342-7B0E06E67379}" type="presOf" srcId="{9218B6F7-0515-4495-B0AD-33034F03ED56}" destId="{227AC808-744E-44E8-82B1-1BF065E74ADF}" srcOrd="1" destOrd="0" presId="urn:microsoft.com/office/officeart/2005/8/layout/hierarchy2"/>
    <dgm:cxn modelId="{FBAA55EF-76FC-4C42-A1FC-3E2FE3CF5C44}" type="presOf" srcId="{F3AB3C51-A3C7-445F-BA67-D9B0C776D207}" destId="{592ADF5F-097D-4722-B26D-CA950EDD5C05}" srcOrd="0" destOrd="0" presId="urn:microsoft.com/office/officeart/2005/8/layout/hierarchy2"/>
    <dgm:cxn modelId="{21437372-1841-4991-9863-484552842881}" type="presOf" srcId="{E6A58ABD-EBDD-4AE9-87D4-3E9DC96D0A40}" destId="{5657B7E8-18A1-4E5F-ACA7-8E3CAD2B667E}" srcOrd="0" destOrd="0" presId="urn:microsoft.com/office/officeart/2005/8/layout/hierarchy2"/>
    <dgm:cxn modelId="{7C655A37-C049-4789-A0C4-81C366B72EE0}" type="presOf" srcId="{315692E0-483F-4921-9D66-5D62DF0E74EB}" destId="{734E0F23-14AA-4474-9205-DF1C4A3B74B7}" srcOrd="0" destOrd="0" presId="urn:microsoft.com/office/officeart/2005/8/layout/hierarchy2"/>
    <dgm:cxn modelId="{8815C574-EDEA-48E0-A361-32F0E3ABC5E8}" type="presOf" srcId="{D9595CB0-AFE5-4145-954A-621F3CD37EEB}" destId="{4C8011FA-17BC-4912-859F-3EA7FF12E834}" srcOrd="0" destOrd="0" presId="urn:microsoft.com/office/officeart/2005/8/layout/hierarchy2"/>
    <dgm:cxn modelId="{04CB2A33-7450-4074-970A-7C8DEB8AEA1C}" type="presOf" srcId="{D6AABB2E-FC7D-4377-BDF2-ADD786F201AD}" destId="{BA0D2426-A654-40C3-8063-1FD61D993FD1}" srcOrd="0" destOrd="0" presId="urn:microsoft.com/office/officeart/2005/8/layout/hierarchy2"/>
    <dgm:cxn modelId="{FB9610CD-37F9-4E21-8A34-09643479A600}" type="presOf" srcId="{ADFF1CA2-B8B8-4270-A4A9-E372C0C89737}" destId="{BADA7A20-6A41-43C6-A2D5-A5AE30CB6916}" srcOrd="1" destOrd="0" presId="urn:microsoft.com/office/officeart/2005/8/layout/hierarchy2"/>
    <dgm:cxn modelId="{5B81F59A-5302-4BF8-BECF-59447646B150}" srcId="{D9595CB0-AFE5-4145-954A-621F3CD37EEB}" destId="{BC035F6E-A674-4DB9-9B16-EE44F9F14445}" srcOrd="0" destOrd="0" parTransId="{F3AB3C51-A3C7-445F-BA67-D9B0C776D207}" sibTransId="{99749EA6-424A-4ACC-98A5-D9EB24FDE41B}"/>
    <dgm:cxn modelId="{1846F42D-39CF-46BA-A80A-F06E4CAF3FD0}" type="presOf" srcId="{23260703-0D84-4E59-BD49-C898C6C2677B}" destId="{7EECE700-E4ED-4E6F-ADC7-7D324D09CC39}" srcOrd="1" destOrd="0" presId="urn:microsoft.com/office/officeart/2005/8/layout/hierarchy2"/>
    <dgm:cxn modelId="{771E7F6D-46DA-4B94-9219-58B5E14D6873}" type="presOf" srcId="{7D7F1E7D-86B4-4506-BDC8-698FB7D7C089}" destId="{365E8995-08DD-4620-B2F6-714264842C8E}" srcOrd="0" destOrd="0" presId="urn:microsoft.com/office/officeart/2005/8/layout/hierarchy2"/>
    <dgm:cxn modelId="{7B2F3A11-0025-498A-A17F-15AAA8451129}" type="presOf" srcId="{36204ADD-2301-4183-961A-3A4F12E2F287}" destId="{24B4EDDD-9A6E-4F4B-95A2-02968F94D8BC}" srcOrd="0" destOrd="0" presId="urn:microsoft.com/office/officeart/2005/8/layout/hierarchy2"/>
    <dgm:cxn modelId="{3770420F-88B3-42A9-A06B-70EA6969083D}" type="presOf" srcId="{F3AB3C51-A3C7-445F-BA67-D9B0C776D207}" destId="{F0570401-419C-4B39-82F0-6D21174049B8}" srcOrd="1" destOrd="0" presId="urn:microsoft.com/office/officeart/2005/8/layout/hierarchy2"/>
    <dgm:cxn modelId="{F1B02861-91C1-4C84-918A-CED2E475C1E8}" type="presOf" srcId="{3BFED4D0-7D6A-4E88-A83F-898954AEF4F8}" destId="{6AE3C000-377D-49E8-BD8F-33C57C59339B}" srcOrd="0" destOrd="0" presId="urn:microsoft.com/office/officeart/2005/8/layout/hierarchy2"/>
    <dgm:cxn modelId="{5BFCA348-5408-4B85-8412-E44B8CB9BE36}" type="presOf" srcId="{E6A58ABD-EBDD-4AE9-87D4-3E9DC96D0A40}" destId="{66596C38-5BE4-467F-AE86-C264C95163B3}" srcOrd="1" destOrd="0" presId="urn:microsoft.com/office/officeart/2005/8/layout/hierarchy2"/>
    <dgm:cxn modelId="{BE4AFD46-5EAC-4D77-B738-3053357425D7}" srcId="{315692E0-483F-4921-9D66-5D62DF0E74EB}" destId="{7AFF5385-D76D-49AB-83FF-7D76EDE84AFE}" srcOrd="2" destOrd="0" parTransId="{BCD74BF4-591D-4A5A-9701-BC9499F3CD8E}" sibTransId="{FDEDE22A-5801-4905-9BD6-0420578B13B7}"/>
    <dgm:cxn modelId="{C013764B-6A73-41F8-AB58-42AAF3F0B362}" type="presOf" srcId="{7AFF5385-D76D-49AB-83FF-7D76EDE84AFE}" destId="{A0648F95-194B-49DA-997B-F80B459A1A9B}" srcOrd="0" destOrd="0" presId="urn:microsoft.com/office/officeart/2005/8/layout/hierarchy2"/>
    <dgm:cxn modelId="{AB077B47-96AE-4D35-A437-CFBE868E7FB4}" type="presOf" srcId="{6B25AB36-E801-4DA8-827A-EB4E76F77218}" destId="{DFB520CB-4D88-4AB1-AF63-C843A4F8DAFB}" srcOrd="1" destOrd="0" presId="urn:microsoft.com/office/officeart/2005/8/layout/hierarchy2"/>
    <dgm:cxn modelId="{97E06D5D-1EA1-46BC-8C8F-ED60FD0A8AC7}" type="presOf" srcId="{23260703-0D84-4E59-BD49-C898C6C2677B}" destId="{FDABB47A-5DEA-47E2-B746-A9082080A209}" srcOrd="0" destOrd="0" presId="urn:microsoft.com/office/officeart/2005/8/layout/hierarchy2"/>
    <dgm:cxn modelId="{75F5EA98-0F3C-4382-91ED-34C707D7E255}" type="presOf" srcId="{643F010E-9DC0-4349-A02D-6C770E4BD7AF}" destId="{E3523866-E070-4C61-8098-BB1437CABFA2}" srcOrd="0" destOrd="0" presId="urn:microsoft.com/office/officeart/2005/8/layout/hierarchy2"/>
    <dgm:cxn modelId="{E2CE0D3C-B9CA-40C5-A0CC-FD6DB63FD06D}" srcId="{315692E0-483F-4921-9D66-5D62DF0E74EB}" destId="{7A2EF9F2-32DC-4749-88D8-4720ADEB3671}" srcOrd="1" destOrd="0" parTransId="{D77FA501-9AA7-4B00-AFF6-08437A7C787F}" sibTransId="{EDC6DECB-028F-467D-A1CC-6BD307661F6F}"/>
    <dgm:cxn modelId="{C07D5A80-13A5-4053-ADD4-A6033AE2A9CE}" srcId="{D6AABB2E-FC7D-4377-BDF2-ADD786F201AD}" destId="{643F010E-9DC0-4349-A02D-6C770E4BD7AF}" srcOrd="1" destOrd="0" parTransId="{ADFF1CA2-B8B8-4270-A4A9-E372C0C89737}" sibTransId="{4A8E9330-B030-41FD-8A1E-F9703FC49DF5}"/>
    <dgm:cxn modelId="{97909EFC-0AE5-4F93-B64A-641D3066BCEF}" srcId="{D6AABB2E-FC7D-4377-BDF2-ADD786F201AD}" destId="{7D7F1E7D-86B4-4506-BDC8-698FB7D7C089}" srcOrd="0" destOrd="0" parTransId="{23260703-0D84-4E59-BD49-C898C6C2677B}" sibTransId="{E466229A-C80D-4629-8A4E-EC8D40B4C9D7}"/>
    <dgm:cxn modelId="{836DE79E-6565-489B-8D47-C2627729BB7A}" srcId="{D6AABB2E-FC7D-4377-BDF2-ADD786F201AD}" destId="{EF087749-71C2-4141-B7BE-969718593F7C}" srcOrd="3" destOrd="0" parTransId="{3BFED4D0-7D6A-4E88-A83F-898954AEF4F8}" sibTransId="{921B9FCB-D6C7-418D-9986-96B66057F864}"/>
    <dgm:cxn modelId="{C090ED61-F57B-40DF-AAC7-A44E88F74976}" srcId="{D6AABB2E-FC7D-4377-BDF2-ADD786F201AD}" destId="{053024EB-6968-4DFD-B1A4-5A998E7AFA1F}" srcOrd="2" destOrd="0" parTransId="{6B25AB36-E801-4DA8-827A-EB4E76F77218}" sibTransId="{DF8B9DE3-4EFB-4595-9560-61B239DD00FB}"/>
    <dgm:cxn modelId="{AD50D477-FC1D-41CA-A377-01002900A258}" type="presOf" srcId="{EF087749-71C2-4141-B7BE-969718593F7C}" destId="{D54671A3-7514-4CE1-93B0-232B0763EA18}" srcOrd="0" destOrd="0" presId="urn:microsoft.com/office/officeart/2005/8/layout/hierarchy2"/>
    <dgm:cxn modelId="{32E067A7-363A-475B-BD0C-A56C5DFB0420}" srcId="{36204ADD-2301-4183-961A-3A4F12E2F287}" destId="{D9595CB0-AFE5-4145-954A-621F3CD37EEB}" srcOrd="1" destOrd="0" parTransId="{E6A58ABD-EBDD-4AE9-87D4-3E9DC96D0A40}" sibTransId="{80EFAA5B-B23E-4759-9675-065B70EFE84C}"/>
    <dgm:cxn modelId="{7CFB8824-80CB-4789-91A3-906858FF5E2A}" type="presOf" srcId="{9218B6F7-0515-4495-B0AD-33034F03ED56}" destId="{7495AF24-BE8B-4427-937E-3E7FCDFD591C}" srcOrd="0" destOrd="0" presId="urn:microsoft.com/office/officeart/2005/8/layout/hierarchy2"/>
    <dgm:cxn modelId="{72D4A000-D292-442B-85A4-F60A153F7571}" type="presOf" srcId="{ADFF1CA2-B8B8-4270-A4A9-E372C0C89737}" destId="{3F6E4DCB-290F-48B2-BC65-0AE62C05B8DE}" srcOrd="0" destOrd="0" presId="urn:microsoft.com/office/officeart/2005/8/layout/hierarchy2"/>
    <dgm:cxn modelId="{481975FB-FB9F-4F8B-9737-3F3FC6310416}" srcId="{36204ADD-2301-4183-961A-3A4F12E2F287}" destId="{D6AABB2E-FC7D-4377-BDF2-ADD786F201AD}" srcOrd="0" destOrd="0" parTransId="{9218B6F7-0515-4495-B0AD-33034F03ED56}" sibTransId="{917188DB-FB8F-41A2-B3DC-03AE14A29F04}"/>
    <dgm:cxn modelId="{DAEADC98-8B1D-419E-9CF7-6C32E6CFEEF4}" type="presOf" srcId="{053024EB-6968-4DFD-B1A4-5A998E7AFA1F}" destId="{6D90C25A-39FE-4DDB-A6B8-8C97961518D7}" srcOrd="0" destOrd="0" presId="urn:microsoft.com/office/officeart/2005/8/layout/hierarchy2"/>
    <dgm:cxn modelId="{5FDE5EC7-8122-4C54-86C8-F39D662CD72E}" type="presOf" srcId="{7A2EF9F2-32DC-4749-88D8-4720ADEB3671}" destId="{799B7633-F151-4223-9B82-42642FD35164}" srcOrd="0" destOrd="0" presId="urn:microsoft.com/office/officeart/2005/8/layout/hierarchy2"/>
    <dgm:cxn modelId="{4890CF3B-44A2-4647-BD90-205D824E78C0}" type="presParOf" srcId="{734E0F23-14AA-4474-9205-DF1C4A3B74B7}" destId="{8D8AAEE2-E4A1-4929-8897-E13C7EA0024A}" srcOrd="0" destOrd="0" presId="urn:microsoft.com/office/officeart/2005/8/layout/hierarchy2"/>
    <dgm:cxn modelId="{27E33CD9-68DC-42A6-AFDC-12E982CB8DD2}" type="presParOf" srcId="{8D8AAEE2-E4A1-4929-8897-E13C7EA0024A}" destId="{24B4EDDD-9A6E-4F4B-95A2-02968F94D8BC}" srcOrd="0" destOrd="0" presId="urn:microsoft.com/office/officeart/2005/8/layout/hierarchy2"/>
    <dgm:cxn modelId="{259224A2-0A7F-4954-AACB-C03091031C08}" type="presParOf" srcId="{8D8AAEE2-E4A1-4929-8897-E13C7EA0024A}" destId="{1636C85A-2E40-4F4A-8707-1C2E4DBAF525}" srcOrd="1" destOrd="0" presId="urn:microsoft.com/office/officeart/2005/8/layout/hierarchy2"/>
    <dgm:cxn modelId="{DAD01EA4-DF5B-4746-B943-F45E470E60D5}" type="presParOf" srcId="{1636C85A-2E40-4F4A-8707-1C2E4DBAF525}" destId="{7495AF24-BE8B-4427-937E-3E7FCDFD591C}" srcOrd="0" destOrd="0" presId="urn:microsoft.com/office/officeart/2005/8/layout/hierarchy2"/>
    <dgm:cxn modelId="{5C94820D-D644-481C-99FE-DEA10A31B4EF}" type="presParOf" srcId="{7495AF24-BE8B-4427-937E-3E7FCDFD591C}" destId="{227AC808-744E-44E8-82B1-1BF065E74ADF}" srcOrd="0" destOrd="0" presId="urn:microsoft.com/office/officeart/2005/8/layout/hierarchy2"/>
    <dgm:cxn modelId="{930D41E0-FC4B-4948-9C06-68E445F506C3}" type="presParOf" srcId="{1636C85A-2E40-4F4A-8707-1C2E4DBAF525}" destId="{E7E29E3B-58DE-49B7-866F-3A8C2C95DA13}" srcOrd="1" destOrd="0" presId="urn:microsoft.com/office/officeart/2005/8/layout/hierarchy2"/>
    <dgm:cxn modelId="{55A90A18-20F8-4318-A7C3-9EE62E2327A9}" type="presParOf" srcId="{E7E29E3B-58DE-49B7-866F-3A8C2C95DA13}" destId="{BA0D2426-A654-40C3-8063-1FD61D993FD1}" srcOrd="0" destOrd="0" presId="urn:microsoft.com/office/officeart/2005/8/layout/hierarchy2"/>
    <dgm:cxn modelId="{F3EE330B-5F44-48C9-A66E-B336E6C1E73F}" type="presParOf" srcId="{E7E29E3B-58DE-49B7-866F-3A8C2C95DA13}" destId="{B6631421-79F3-4BEE-93C7-CA5832ECCB0B}" srcOrd="1" destOrd="0" presId="urn:microsoft.com/office/officeart/2005/8/layout/hierarchy2"/>
    <dgm:cxn modelId="{48815FAC-159F-4C8F-B997-B2ECB68E0EBD}" type="presParOf" srcId="{B6631421-79F3-4BEE-93C7-CA5832ECCB0B}" destId="{FDABB47A-5DEA-47E2-B746-A9082080A209}" srcOrd="0" destOrd="0" presId="urn:microsoft.com/office/officeart/2005/8/layout/hierarchy2"/>
    <dgm:cxn modelId="{EF3BE763-4BF1-4F73-9398-1FE29C8425A1}" type="presParOf" srcId="{FDABB47A-5DEA-47E2-B746-A9082080A209}" destId="{7EECE700-E4ED-4E6F-ADC7-7D324D09CC39}" srcOrd="0" destOrd="0" presId="urn:microsoft.com/office/officeart/2005/8/layout/hierarchy2"/>
    <dgm:cxn modelId="{CD3FB509-3F9B-41D2-97B2-B6E040A20264}" type="presParOf" srcId="{B6631421-79F3-4BEE-93C7-CA5832ECCB0B}" destId="{5F6B3BC6-0761-4ADE-886A-81B5FD24BCF4}" srcOrd="1" destOrd="0" presId="urn:microsoft.com/office/officeart/2005/8/layout/hierarchy2"/>
    <dgm:cxn modelId="{04C971CB-0EA1-4841-8F4E-9A5B445387BA}" type="presParOf" srcId="{5F6B3BC6-0761-4ADE-886A-81B5FD24BCF4}" destId="{365E8995-08DD-4620-B2F6-714264842C8E}" srcOrd="0" destOrd="0" presId="urn:microsoft.com/office/officeart/2005/8/layout/hierarchy2"/>
    <dgm:cxn modelId="{79AF1AC5-24D2-4786-B210-569C0744EC77}" type="presParOf" srcId="{5F6B3BC6-0761-4ADE-886A-81B5FD24BCF4}" destId="{15934EC1-8C96-4F31-AD70-E68372970820}" srcOrd="1" destOrd="0" presId="urn:microsoft.com/office/officeart/2005/8/layout/hierarchy2"/>
    <dgm:cxn modelId="{B48F341A-8BF5-43DA-8A06-281421E76137}" type="presParOf" srcId="{B6631421-79F3-4BEE-93C7-CA5832ECCB0B}" destId="{3F6E4DCB-290F-48B2-BC65-0AE62C05B8DE}" srcOrd="2" destOrd="0" presId="urn:microsoft.com/office/officeart/2005/8/layout/hierarchy2"/>
    <dgm:cxn modelId="{3F53F4EE-1389-4633-9D6E-A3F9E53E999A}" type="presParOf" srcId="{3F6E4DCB-290F-48B2-BC65-0AE62C05B8DE}" destId="{BADA7A20-6A41-43C6-A2D5-A5AE30CB6916}" srcOrd="0" destOrd="0" presId="urn:microsoft.com/office/officeart/2005/8/layout/hierarchy2"/>
    <dgm:cxn modelId="{5AF90346-F6EF-46E3-B614-4691FDE2ADE4}" type="presParOf" srcId="{B6631421-79F3-4BEE-93C7-CA5832ECCB0B}" destId="{F6366D4D-459B-4464-95B7-0E207C3D19FE}" srcOrd="3" destOrd="0" presId="urn:microsoft.com/office/officeart/2005/8/layout/hierarchy2"/>
    <dgm:cxn modelId="{0EF0191C-D4C3-462F-8C8C-55D648B36179}" type="presParOf" srcId="{F6366D4D-459B-4464-95B7-0E207C3D19FE}" destId="{E3523866-E070-4C61-8098-BB1437CABFA2}" srcOrd="0" destOrd="0" presId="urn:microsoft.com/office/officeart/2005/8/layout/hierarchy2"/>
    <dgm:cxn modelId="{0C6B816C-C269-4EE7-AACE-66A75C7F61DF}" type="presParOf" srcId="{F6366D4D-459B-4464-95B7-0E207C3D19FE}" destId="{D7AC5F50-EE3F-4B8C-9763-233D21B1087B}" srcOrd="1" destOrd="0" presId="urn:microsoft.com/office/officeart/2005/8/layout/hierarchy2"/>
    <dgm:cxn modelId="{8FDDCC9A-8267-4C30-9C7A-A02A9129DF1C}" type="presParOf" srcId="{B6631421-79F3-4BEE-93C7-CA5832ECCB0B}" destId="{CF8AF81E-6C36-4AC5-971C-323ED7C75B32}" srcOrd="4" destOrd="0" presId="urn:microsoft.com/office/officeart/2005/8/layout/hierarchy2"/>
    <dgm:cxn modelId="{3A8B0CF1-DA44-44F9-8187-F22C32FB3AC6}" type="presParOf" srcId="{CF8AF81E-6C36-4AC5-971C-323ED7C75B32}" destId="{DFB520CB-4D88-4AB1-AF63-C843A4F8DAFB}" srcOrd="0" destOrd="0" presId="urn:microsoft.com/office/officeart/2005/8/layout/hierarchy2"/>
    <dgm:cxn modelId="{4DD85EA3-2235-46A6-9758-CB855A32DA59}" type="presParOf" srcId="{B6631421-79F3-4BEE-93C7-CA5832ECCB0B}" destId="{32D1A6AB-D742-4656-9403-1624845E3A4C}" srcOrd="5" destOrd="0" presId="urn:microsoft.com/office/officeart/2005/8/layout/hierarchy2"/>
    <dgm:cxn modelId="{70D8947A-3922-4587-82D2-A492039E52BA}" type="presParOf" srcId="{32D1A6AB-D742-4656-9403-1624845E3A4C}" destId="{6D90C25A-39FE-4DDB-A6B8-8C97961518D7}" srcOrd="0" destOrd="0" presId="urn:microsoft.com/office/officeart/2005/8/layout/hierarchy2"/>
    <dgm:cxn modelId="{6C96248F-C681-491B-8A51-5BD1A7082FEB}" type="presParOf" srcId="{32D1A6AB-D742-4656-9403-1624845E3A4C}" destId="{FD047367-7E00-4119-8D01-7A1BCE7A6D3B}" srcOrd="1" destOrd="0" presId="urn:microsoft.com/office/officeart/2005/8/layout/hierarchy2"/>
    <dgm:cxn modelId="{9D67BD52-DCD7-4A25-8A20-9B99F314A8C9}" type="presParOf" srcId="{B6631421-79F3-4BEE-93C7-CA5832ECCB0B}" destId="{6AE3C000-377D-49E8-BD8F-33C57C59339B}" srcOrd="6" destOrd="0" presId="urn:microsoft.com/office/officeart/2005/8/layout/hierarchy2"/>
    <dgm:cxn modelId="{710A72B5-1638-478A-A33F-35676097D297}" type="presParOf" srcId="{6AE3C000-377D-49E8-BD8F-33C57C59339B}" destId="{F0DB6916-B85F-4890-BE24-7A1E67559847}" srcOrd="0" destOrd="0" presId="urn:microsoft.com/office/officeart/2005/8/layout/hierarchy2"/>
    <dgm:cxn modelId="{5DBFE187-A478-44A3-916D-4F48FD23F1BF}" type="presParOf" srcId="{B6631421-79F3-4BEE-93C7-CA5832ECCB0B}" destId="{2897D1C4-4783-4C67-A749-1FF82D007C6B}" srcOrd="7" destOrd="0" presId="urn:microsoft.com/office/officeart/2005/8/layout/hierarchy2"/>
    <dgm:cxn modelId="{69099346-D441-4CBF-BFDB-A8C9EDC82F22}" type="presParOf" srcId="{2897D1C4-4783-4C67-A749-1FF82D007C6B}" destId="{D54671A3-7514-4CE1-93B0-232B0763EA18}" srcOrd="0" destOrd="0" presId="urn:microsoft.com/office/officeart/2005/8/layout/hierarchy2"/>
    <dgm:cxn modelId="{9C375D1C-4D22-45CF-BBF9-860BC51B598B}" type="presParOf" srcId="{2897D1C4-4783-4C67-A749-1FF82D007C6B}" destId="{386CBAD6-8FE6-4123-912D-8A7691CA64FF}" srcOrd="1" destOrd="0" presId="urn:microsoft.com/office/officeart/2005/8/layout/hierarchy2"/>
    <dgm:cxn modelId="{3DBBA1EB-E65B-4230-8BDD-A5943E3B83CD}" type="presParOf" srcId="{1636C85A-2E40-4F4A-8707-1C2E4DBAF525}" destId="{5657B7E8-18A1-4E5F-ACA7-8E3CAD2B667E}" srcOrd="2" destOrd="0" presId="urn:microsoft.com/office/officeart/2005/8/layout/hierarchy2"/>
    <dgm:cxn modelId="{2C4A8F40-3350-4EB4-9F6B-86FBDF875578}" type="presParOf" srcId="{5657B7E8-18A1-4E5F-ACA7-8E3CAD2B667E}" destId="{66596C38-5BE4-467F-AE86-C264C95163B3}" srcOrd="0" destOrd="0" presId="urn:microsoft.com/office/officeart/2005/8/layout/hierarchy2"/>
    <dgm:cxn modelId="{2B630088-999B-405C-9019-82D4DE33FD97}" type="presParOf" srcId="{1636C85A-2E40-4F4A-8707-1C2E4DBAF525}" destId="{62B40454-F9AF-42B5-A81A-6293F73A9348}" srcOrd="3" destOrd="0" presId="urn:microsoft.com/office/officeart/2005/8/layout/hierarchy2"/>
    <dgm:cxn modelId="{B7E94D8B-336A-4978-9AB9-329108467145}" type="presParOf" srcId="{62B40454-F9AF-42B5-A81A-6293F73A9348}" destId="{4C8011FA-17BC-4912-859F-3EA7FF12E834}" srcOrd="0" destOrd="0" presId="urn:microsoft.com/office/officeart/2005/8/layout/hierarchy2"/>
    <dgm:cxn modelId="{CD4A8942-D2F5-4907-A674-6AB3DAD1F174}" type="presParOf" srcId="{62B40454-F9AF-42B5-A81A-6293F73A9348}" destId="{79ADE8DE-CE68-415F-AD85-9D9A7B20F3CF}" srcOrd="1" destOrd="0" presId="urn:microsoft.com/office/officeart/2005/8/layout/hierarchy2"/>
    <dgm:cxn modelId="{4D1F84EF-BDA3-42F7-8B4B-0D8A2705FBE5}" type="presParOf" srcId="{79ADE8DE-CE68-415F-AD85-9D9A7B20F3CF}" destId="{592ADF5F-097D-4722-B26D-CA950EDD5C05}" srcOrd="0" destOrd="0" presId="urn:microsoft.com/office/officeart/2005/8/layout/hierarchy2"/>
    <dgm:cxn modelId="{66745DB5-88C6-4D80-BA6C-F08983D0D312}" type="presParOf" srcId="{592ADF5F-097D-4722-B26D-CA950EDD5C05}" destId="{F0570401-419C-4B39-82F0-6D21174049B8}" srcOrd="0" destOrd="0" presId="urn:microsoft.com/office/officeart/2005/8/layout/hierarchy2"/>
    <dgm:cxn modelId="{735F127B-85D7-4046-B1BE-7D19AA26C3D4}" type="presParOf" srcId="{79ADE8DE-CE68-415F-AD85-9D9A7B20F3CF}" destId="{A5A547C9-61DC-43D6-8260-E718760E1F82}" srcOrd="1" destOrd="0" presId="urn:microsoft.com/office/officeart/2005/8/layout/hierarchy2"/>
    <dgm:cxn modelId="{DD2E1522-DC04-4AA0-8965-0EA26554C900}" type="presParOf" srcId="{A5A547C9-61DC-43D6-8260-E718760E1F82}" destId="{BC1711E6-144C-4259-BD50-F0E082C2ABED}" srcOrd="0" destOrd="0" presId="urn:microsoft.com/office/officeart/2005/8/layout/hierarchy2"/>
    <dgm:cxn modelId="{480295B6-BEEB-4171-953E-BB528E875EA6}" type="presParOf" srcId="{A5A547C9-61DC-43D6-8260-E718760E1F82}" destId="{E4E83A2E-98F4-4135-AC02-11CEEF35F118}" srcOrd="1" destOrd="0" presId="urn:microsoft.com/office/officeart/2005/8/layout/hierarchy2"/>
    <dgm:cxn modelId="{13D6AD3C-4624-4155-86C5-0B675783AF84}" type="presParOf" srcId="{734E0F23-14AA-4474-9205-DF1C4A3B74B7}" destId="{72B5136F-0657-449F-9B0F-BBD435C7A80F}" srcOrd="1" destOrd="0" presId="urn:microsoft.com/office/officeart/2005/8/layout/hierarchy2"/>
    <dgm:cxn modelId="{B2248EC9-DFAF-4573-BC17-B49113B941B3}" type="presParOf" srcId="{72B5136F-0657-449F-9B0F-BBD435C7A80F}" destId="{799B7633-F151-4223-9B82-42642FD35164}" srcOrd="0" destOrd="0" presId="urn:microsoft.com/office/officeart/2005/8/layout/hierarchy2"/>
    <dgm:cxn modelId="{160CD213-9575-4714-9AAB-FD4433031BA8}" type="presParOf" srcId="{72B5136F-0657-449F-9B0F-BBD435C7A80F}" destId="{A5857A6B-C54F-4D7C-85EE-93AC846D6AB2}" srcOrd="1" destOrd="0" presId="urn:microsoft.com/office/officeart/2005/8/layout/hierarchy2"/>
    <dgm:cxn modelId="{7CA09377-B06D-4E66-8F26-012BC2CA1342}" type="presParOf" srcId="{734E0F23-14AA-4474-9205-DF1C4A3B74B7}" destId="{A15809E8-9D71-4FB7-A08E-02AC1322CD0C}" srcOrd="2" destOrd="0" presId="urn:microsoft.com/office/officeart/2005/8/layout/hierarchy2"/>
    <dgm:cxn modelId="{32480F38-9171-4073-A936-A6C940FE588F}" type="presParOf" srcId="{A15809E8-9D71-4FB7-A08E-02AC1322CD0C}" destId="{A0648F95-194B-49DA-997B-F80B459A1A9B}" srcOrd="0" destOrd="0" presId="urn:microsoft.com/office/officeart/2005/8/layout/hierarchy2"/>
    <dgm:cxn modelId="{D2DA7091-CE14-47C1-A62A-B816CAAF18BA}" type="presParOf" srcId="{A15809E8-9D71-4FB7-A08E-02AC1322CD0C}" destId="{3E937728-8758-4635-A207-F3C65C56D1A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A6B7C4-C338-493B-B9EB-41BF576F870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986AF1-6338-4964-A4DE-CDE12DA9E05B}">
      <dgm:prSet phldrT="[Text]"/>
      <dgm:spPr>
        <a:xfrm>
          <a:off x="5024818" y="178554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bg-BG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Качествени здравни грижи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32AD378-A4E7-480B-BB79-2B7D3B29019D}" type="parTrans" cxnId="{58683A67-D90B-4656-AF63-A63469C6A483}">
      <dgm:prSet/>
      <dgm:spPr/>
      <dgm:t>
        <a:bodyPr/>
        <a:lstStyle/>
        <a:p>
          <a:endParaRPr lang="en-US"/>
        </a:p>
      </dgm:t>
    </dgm:pt>
    <dgm:pt modelId="{E7AC3972-A37A-4471-8938-E6A3D52DA42E}" type="sibTrans" cxnId="{58683A67-D90B-4656-AF63-A63469C6A483}">
      <dgm:prSet/>
      <dgm:spPr/>
      <dgm:t>
        <a:bodyPr/>
        <a:lstStyle/>
        <a:p>
          <a:endParaRPr lang="en-US"/>
        </a:p>
      </dgm:t>
    </dgm:pt>
    <dgm:pt modelId="{3FB4EE8F-76D8-4984-8A61-F4ED79FD7144}">
      <dgm:prSet phldrT="[Text]"/>
      <dgm:spPr>
        <a:xfrm>
          <a:off x="3487143" y="1731606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bg-BG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Изграждане на нов стил на мислене 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07034AF-044B-40BD-B003-A7AFBB1F0643}" type="parTrans" cxnId="{2D841C37-CEF2-404B-8293-E10D76D21F33}">
      <dgm:prSet/>
      <dgm:spPr>
        <a:xfrm>
          <a:off x="4139490" y="1066678"/>
          <a:ext cx="1537675" cy="487862"/>
        </a:xfrm>
        <a:custGeom>
          <a:avLst/>
          <a:gdLst/>
          <a:ahLst/>
          <a:cxnLst/>
          <a:rect l="0" t="0" r="0" b="0"/>
          <a:pathLst>
            <a:path>
              <a:moveTo>
                <a:pt x="1131570" y="0"/>
              </a:moveTo>
              <a:lnTo>
                <a:pt x="1131570" y="244659"/>
              </a:lnTo>
              <a:lnTo>
                <a:pt x="0" y="244659"/>
              </a:lnTo>
              <a:lnTo>
                <a:pt x="0" y="359016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37D166F6-E0A7-476A-BECA-27EA7C00CDF1}" type="sibTrans" cxnId="{2D841C37-CEF2-404B-8293-E10D76D21F33}">
      <dgm:prSet/>
      <dgm:spPr/>
      <dgm:t>
        <a:bodyPr/>
        <a:lstStyle/>
        <a:p>
          <a:endParaRPr lang="en-US"/>
        </a:p>
      </dgm:t>
    </dgm:pt>
    <dgm:pt modelId="{DE2688C7-283D-464D-BD0F-D8DA33E79804}">
      <dgm:prSet phldrT="[Text]"/>
      <dgm:spPr>
        <a:xfrm>
          <a:off x="2462026" y="3284659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bg-BG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самостаятелни дейности 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09E2955-F878-43B6-A553-ED606360A339}" type="parTrans" cxnId="{0CAF9F36-781D-4974-8010-D30F61F5B4FE}">
      <dgm:prSet/>
      <dgm:spPr>
        <a:xfrm>
          <a:off x="3114373" y="2619731"/>
          <a:ext cx="1025116" cy="487862"/>
        </a:xfrm>
        <a:custGeom>
          <a:avLst/>
          <a:gdLst/>
          <a:ahLst/>
          <a:cxnLst/>
          <a:rect l="0" t="0" r="0" b="0"/>
          <a:pathLst>
            <a:path>
              <a:moveTo>
                <a:pt x="754380" y="0"/>
              </a:moveTo>
              <a:lnTo>
                <a:pt x="754380" y="244659"/>
              </a:lnTo>
              <a:lnTo>
                <a:pt x="0" y="244659"/>
              </a:lnTo>
              <a:lnTo>
                <a:pt x="0" y="359016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A2E39584-C230-429E-81E7-352229256757}" type="sibTrans" cxnId="{0CAF9F36-781D-4974-8010-D30F61F5B4FE}">
      <dgm:prSet/>
      <dgm:spPr/>
      <dgm:t>
        <a:bodyPr/>
        <a:lstStyle/>
        <a:p>
          <a:endParaRPr lang="en-US"/>
        </a:p>
      </dgm:t>
    </dgm:pt>
    <dgm:pt modelId="{C7FAED95-30AF-4B31-B015-E42EC43D7B35}">
      <dgm:prSet phldrT="[Text]"/>
      <dgm:spPr>
        <a:xfrm>
          <a:off x="4512260" y="3284659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bg-BG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партньорство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2571F76-D758-4173-AA3B-BF3210BB36CE}" type="parTrans" cxnId="{7E9E7E9C-093A-419D-AD73-5D0B4D899722}">
      <dgm:prSet/>
      <dgm:spPr>
        <a:xfrm>
          <a:off x="4139490" y="2619731"/>
          <a:ext cx="1025116" cy="487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659"/>
              </a:lnTo>
              <a:lnTo>
                <a:pt x="754380" y="244659"/>
              </a:lnTo>
              <a:lnTo>
                <a:pt x="754380" y="359016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DEB66E51-2779-4792-9B07-4F952023462E}" type="sibTrans" cxnId="{7E9E7E9C-093A-419D-AD73-5D0B4D899722}">
      <dgm:prSet/>
      <dgm:spPr/>
      <dgm:t>
        <a:bodyPr/>
        <a:lstStyle/>
        <a:p>
          <a:endParaRPr lang="en-US"/>
        </a:p>
      </dgm:t>
    </dgm:pt>
    <dgm:pt modelId="{5FA6B97D-25EC-4239-95B8-128D0B3E5D65}">
      <dgm:prSet phldrT="[Text]"/>
      <dgm:spPr>
        <a:xfrm>
          <a:off x="6562494" y="1731606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bg-BG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Ефективни сестринските грижи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0D417AA1-B876-4BFB-AC28-99076D6ECE70}" type="parTrans" cxnId="{5D9439BA-FB68-4F3B-8B75-BB6B54ADF286}">
      <dgm:prSet/>
      <dgm:spPr>
        <a:xfrm>
          <a:off x="5677166" y="1066678"/>
          <a:ext cx="1537675" cy="487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659"/>
              </a:lnTo>
              <a:lnTo>
                <a:pt x="1131569" y="244659"/>
              </a:lnTo>
              <a:lnTo>
                <a:pt x="1131569" y="359016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DA0B4A66-F09A-4909-BDDF-6ADF35EFB8E4}" type="sibTrans" cxnId="{5D9439BA-FB68-4F3B-8B75-BB6B54ADF286}">
      <dgm:prSet/>
      <dgm:spPr/>
      <dgm:t>
        <a:bodyPr/>
        <a:lstStyle/>
        <a:p>
          <a:endParaRPr lang="en-US"/>
        </a:p>
      </dgm:t>
    </dgm:pt>
    <dgm:pt modelId="{90DC9040-76CF-4B22-8791-4A6685098554}">
      <dgm:prSet phldrT="[Text]"/>
      <dgm:spPr>
        <a:xfrm>
          <a:off x="6562494" y="3284659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bg-BG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приложение на стандарти 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F6DB5ECF-F303-4F9E-A31C-280A20153E12}" type="parTrans" cxnId="{CAC51885-11A3-4E72-98F1-5860B4B037E1}">
      <dgm:prSet/>
      <dgm:spPr>
        <a:xfrm>
          <a:off x="7169121" y="2619731"/>
          <a:ext cx="91440" cy="4878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016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40C7F20F-73F2-4FE3-86EC-3E3EE5B5AEE4}" type="sibTrans" cxnId="{CAC51885-11A3-4E72-98F1-5860B4B037E1}">
      <dgm:prSet/>
      <dgm:spPr/>
      <dgm:t>
        <a:bodyPr/>
        <a:lstStyle/>
        <a:p>
          <a:endParaRPr lang="en-US"/>
        </a:p>
      </dgm:t>
    </dgm:pt>
    <dgm:pt modelId="{69301BB2-40D7-46BE-A8CC-2E1A466E7177}" type="pres">
      <dgm:prSet presAssocID="{8BA6B7C4-C338-493B-B9EB-41BF576F870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76A3269-47C7-4739-9B0A-142909D15083}" type="pres">
      <dgm:prSet presAssocID="{AE986AF1-6338-4964-A4DE-CDE12DA9E05B}" presName="hierRoot1" presStyleCnt="0"/>
      <dgm:spPr/>
    </dgm:pt>
    <dgm:pt modelId="{51D57425-25F4-457D-B1EC-C2EDCF4B404F}" type="pres">
      <dgm:prSet presAssocID="{AE986AF1-6338-4964-A4DE-CDE12DA9E05B}" presName="composite" presStyleCnt="0"/>
      <dgm:spPr/>
    </dgm:pt>
    <dgm:pt modelId="{4AF6E21A-6EAA-4174-AF47-06EE7EA6D269}" type="pres">
      <dgm:prSet presAssocID="{AE986AF1-6338-4964-A4DE-CDE12DA9E05B}" presName="background" presStyleLbl="node0" presStyleIdx="0" presStyleCn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xfrm>
          <a:off x="4838433" y="1489"/>
          <a:ext cx="1677464" cy="1065189"/>
        </a:xfrm>
        <a:prstGeom prst="roundRect">
          <a:avLst>
            <a:gd name="adj" fmla="val 10000"/>
          </a:avLst>
        </a:prstGeom>
        <a:ln/>
      </dgm:spPr>
      <dgm:t>
        <a:bodyPr/>
        <a:lstStyle/>
        <a:p>
          <a:endParaRPr lang="en-US"/>
        </a:p>
      </dgm:t>
    </dgm:pt>
    <dgm:pt modelId="{BA55B8DE-BE5C-401E-B85E-4FFB077954FB}" type="pres">
      <dgm:prSet presAssocID="{AE986AF1-6338-4964-A4DE-CDE12DA9E05B}" presName="text" presStyleLbl="fgAcc0" presStyleIdx="0" presStyleCnt="1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98B045B-5407-4BDD-80B7-692B2D3BC20C}" type="pres">
      <dgm:prSet presAssocID="{AE986AF1-6338-4964-A4DE-CDE12DA9E05B}" presName="hierChild2" presStyleCnt="0"/>
      <dgm:spPr/>
    </dgm:pt>
    <dgm:pt modelId="{E3DAE690-DBE2-422E-83EE-68D8CFD83B63}" type="pres">
      <dgm:prSet presAssocID="{C07034AF-044B-40BD-B003-A7AFBB1F0643}" presName="Name10" presStyleLbl="parChTrans1D2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1131570" y="0"/>
              </a:moveTo>
              <a:lnTo>
                <a:pt x="1131570" y="244659"/>
              </a:lnTo>
              <a:lnTo>
                <a:pt x="0" y="244659"/>
              </a:lnTo>
              <a:lnTo>
                <a:pt x="0" y="359016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BA314DC7-04D8-46EA-8CD5-928EE3A84A45}" type="pres">
      <dgm:prSet presAssocID="{3FB4EE8F-76D8-4984-8A61-F4ED79FD7144}" presName="hierRoot2" presStyleCnt="0"/>
      <dgm:spPr/>
    </dgm:pt>
    <dgm:pt modelId="{38916CB4-B5B3-4D37-AE23-89B59517224B}" type="pres">
      <dgm:prSet presAssocID="{3FB4EE8F-76D8-4984-8A61-F4ED79FD7144}" presName="composite2" presStyleCnt="0"/>
      <dgm:spPr/>
    </dgm:pt>
    <dgm:pt modelId="{48FC66A7-1913-4DB4-BE25-515BAFB96890}" type="pres">
      <dgm:prSet presAssocID="{3FB4EE8F-76D8-4984-8A61-F4ED79FD7144}" presName="background2" presStyleLbl="node2" presStyleIdx="0" presStyleCnt="2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3300758" y="1554541"/>
          <a:ext cx="1677464" cy="1065189"/>
        </a:xfrm>
        <a:prstGeom prst="roundRect">
          <a:avLst>
            <a:gd name="adj" fmla="val 10000"/>
          </a:avLst>
        </a:prstGeom>
        <a:ln/>
      </dgm:spPr>
      <dgm:t>
        <a:bodyPr/>
        <a:lstStyle/>
        <a:p>
          <a:endParaRPr lang="en-US"/>
        </a:p>
      </dgm:t>
    </dgm:pt>
    <dgm:pt modelId="{F3D3FDEF-4346-47DC-ACFD-2B779A4BEC6D}" type="pres">
      <dgm:prSet presAssocID="{3FB4EE8F-76D8-4984-8A61-F4ED79FD7144}" presName="text2" presStyleLbl="fgAcc2" presStyleIdx="0" presStyleCnt="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9060349B-6EC0-4DA7-A48B-BBC110F3F16F}" type="pres">
      <dgm:prSet presAssocID="{3FB4EE8F-76D8-4984-8A61-F4ED79FD7144}" presName="hierChild3" presStyleCnt="0"/>
      <dgm:spPr/>
    </dgm:pt>
    <dgm:pt modelId="{A8B809BB-96D6-4088-A839-DEC55E44696A}" type="pres">
      <dgm:prSet presAssocID="{C09E2955-F878-43B6-A553-ED606360A339}" presName="Name17" presStyleLbl="parChTrans1D3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754380" y="0"/>
              </a:moveTo>
              <a:lnTo>
                <a:pt x="754380" y="244659"/>
              </a:lnTo>
              <a:lnTo>
                <a:pt x="0" y="244659"/>
              </a:lnTo>
              <a:lnTo>
                <a:pt x="0" y="359016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E4880D6D-D268-48F5-9ADF-F900B8B20FDE}" type="pres">
      <dgm:prSet presAssocID="{DE2688C7-283D-464D-BD0F-D8DA33E79804}" presName="hierRoot3" presStyleCnt="0"/>
      <dgm:spPr/>
    </dgm:pt>
    <dgm:pt modelId="{BF83AE47-9CC5-4E50-91A8-069FE05F834B}" type="pres">
      <dgm:prSet presAssocID="{DE2688C7-283D-464D-BD0F-D8DA33E79804}" presName="composite3" presStyleCnt="0"/>
      <dgm:spPr/>
    </dgm:pt>
    <dgm:pt modelId="{D05627F6-BFEA-465D-867C-4A1BFCFA8E5B}" type="pres">
      <dgm:prSet presAssocID="{DE2688C7-283D-464D-BD0F-D8DA33E79804}" presName="background3" presStyleLbl="node3" presStyleIdx="0" presStyleCnt="3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2275641" y="3107593"/>
          <a:ext cx="1677464" cy="1065189"/>
        </a:xfrm>
        <a:prstGeom prst="roundRect">
          <a:avLst>
            <a:gd name="adj" fmla="val 10000"/>
          </a:avLst>
        </a:prstGeom>
        <a:ln/>
      </dgm:spPr>
      <dgm:t>
        <a:bodyPr/>
        <a:lstStyle/>
        <a:p>
          <a:endParaRPr lang="en-US"/>
        </a:p>
      </dgm:t>
    </dgm:pt>
    <dgm:pt modelId="{87CE363F-E287-49E7-A1C9-A4185239B458}" type="pres">
      <dgm:prSet presAssocID="{DE2688C7-283D-464D-BD0F-D8DA33E79804}" presName="text3" presStyleLbl="fgAcc3" presStyleIdx="0" presStyleCnt="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FC07DEC-FA23-40C1-897A-B02AD741B65A}" type="pres">
      <dgm:prSet presAssocID="{DE2688C7-283D-464D-BD0F-D8DA33E79804}" presName="hierChild4" presStyleCnt="0"/>
      <dgm:spPr/>
    </dgm:pt>
    <dgm:pt modelId="{A0E9F259-2433-48E5-B5FE-C6F0AF85A7D6}" type="pres">
      <dgm:prSet presAssocID="{62571F76-D758-4173-AA3B-BF3210BB36CE}" presName="Name17" presStyleLbl="parChTrans1D3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659"/>
              </a:lnTo>
              <a:lnTo>
                <a:pt x="754380" y="244659"/>
              </a:lnTo>
              <a:lnTo>
                <a:pt x="754380" y="359016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B3932BE5-D45B-4484-B4B9-5713E3517AF4}" type="pres">
      <dgm:prSet presAssocID="{C7FAED95-30AF-4B31-B015-E42EC43D7B35}" presName="hierRoot3" presStyleCnt="0"/>
      <dgm:spPr/>
    </dgm:pt>
    <dgm:pt modelId="{D8D3FC15-8420-4015-BE21-DDDC98BAF1EB}" type="pres">
      <dgm:prSet presAssocID="{C7FAED95-30AF-4B31-B015-E42EC43D7B35}" presName="composite3" presStyleCnt="0"/>
      <dgm:spPr/>
    </dgm:pt>
    <dgm:pt modelId="{6C876F7A-7236-45E4-9562-5447A3208D30}" type="pres">
      <dgm:prSet presAssocID="{C7FAED95-30AF-4B31-B015-E42EC43D7B35}" presName="background3" presStyleLbl="node3" presStyleIdx="1" presStyleCnt="3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4325875" y="3107593"/>
          <a:ext cx="1677464" cy="1065189"/>
        </a:xfrm>
        <a:prstGeom prst="roundRect">
          <a:avLst>
            <a:gd name="adj" fmla="val 10000"/>
          </a:avLst>
        </a:prstGeom>
        <a:ln/>
      </dgm:spPr>
      <dgm:t>
        <a:bodyPr/>
        <a:lstStyle/>
        <a:p>
          <a:endParaRPr lang="en-US"/>
        </a:p>
      </dgm:t>
    </dgm:pt>
    <dgm:pt modelId="{32D09E78-591D-4DDA-B881-C2EDC894AAC7}" type="pres">
      <dgm:prSet presAssocID="{C7FAED95-30AF-4B31-B015-E42EC43D7B35}" presName="text3" presStyleLbl="fgAcc3" presStyleIdx="1" presStyleCnt="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C289ACD4-7ECF-4582-9F65-BF2A8745C871}" type="pres">
      <dgm:prSet presAssocID="{C7FAED95-30AF-4B31-B015-E42EC43D7B35}" presName="hierChild4" presStyleCnt="0"/>
      <dgm:spPr/>
    </dgm:pt>
    <dgm:pt modelId="{D71176A7-EC9D-4D26-9D2A-3146A720CD76}" type="pres">
      <dgm:prSet presAssocID="{0D417AA1-B876-4BFB-AC28-99076D6ECE70}" presName="Name10" presStyleLbl="parChTrans1D2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659"/>
              </a:lnTo>
              <a:lnTo>
                <a:pt x="1131569" y="244659"/>
              </a:lnTo>
              <a:lnTo>
                <a:pt x="1131569" y="359016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C660242B-C8C8-49F0-9180-DE93196BCABD}" type="pres">
      <dgm:prSet presAssocID="{5FA6B97D-25EC-4239-95B8-128D0B3E5D65}" presName="hierRoot2" presStyleCnt="0"/>
      <dgm:spPr/>
    </dgm:pt>
    <dgm:pt modelId="{4B9F111B-F44D-4463-8408-8446D31C7017}" type="pres">
      <dgm:prSet presAssocID="{5FA6B97D-25EC-4239-95B8-128D0B3E5D65}" presName="composite2" presStyleCnt="0"/>
      <dgm:spPr/>
    </dgm:pt>
    <dgm:pt modelId="{48DD1E48-605A-46D4-B07A-F01D57172918}" type="pres">
      <dgm:prSet presAssocID="{5FA6B97D-25EC-4239-95B8-128D0B3E5D65}" presName="background2" presStyleLbl="node2" presStyleIdx="1" presStyleCnt="2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6376109" y="1554541"/>
          <a:ext cx="1677464" cy="1065189"/>
        </a:xfrm>
        <a:prstGeom prst="roundRect">
          <a:avLst>
            <a:gd name="adj" fmla="val 10000"/>
          </a:avLst>
        </a:prstGeom>
        <a:ln/>
      </dgm:spPr>
      <dgm:t>
        <a:bodyPr/>
        <a:lstStyle/>
        <a:p>
          <a:endParaRPr lang="en-US"/>
        </a:p>
      </dgm:t>
    </dgm:pt>
    <dgm:pt modelId="{8227868C-2FF1-45AD-A148-1B3978A60B37}" type="pres">
      <dgm:prSet presAssocID="{5FA6B97D-25EC-4239-95B8-128D0B3E5D65}" presName="text2" presStyleLbl="fgAcc2" presStyleIdx="1" presStyleCnt="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F8F0D026-7C1C-42C4-9837-DAED7F9A2928}" type="pres">
      <dgm:prSet presAssocID="{5FA6B97D-25EC-4239-95B8-128D0B3E5D65}" presName="hierChild3" presStyleCnt="0"/>
      <dgm:spPr/>
    </dgm:pt>
    <dgm:pt modelId="{583EF275-AA71-4132-BD26-3E0AE0FC1E51}" type="pres">
      <dgm:prSet presAssocID="{F6DB5ECF-F303-4F9E-A31C-280A20153E12}" presName="Name17" presStyleLbl="parChTrans1D3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016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B69BD0D9-6466-495B-89FA-A6D018F8DDCD}" type="pres">
      <dgm:prSet presAssocID="{90DC9040-76CF-4B22-8791-4A6685098554}" presName="hierRoot3" presStyleCnt="0"/>
      <dgm:spPr/>
    </dgm:pt>
    <dgm:pt modelId="{A5095ECF-5A5B-428C-8FA2-099EA37B695F}" type="pres">
      <dgm:prSet presAssocID="{90DC9040-76CF-4B22-8791-4A6685098554}" presName="composite3" presStyleCnt="0"/>
      <dgm:spPr/>
    </dgm:pt>
    <dgm:pt modelId="{740DD357-ABD0-472A-A022-3E8018BFEC79}" type="pres">
      <dgm:prSet presAssocID="{90DC9040-76CF-4B22-8791-4A6685098554}" presName="background3" presStyleLbl="node3" presStyleIdx="2" presStyleCnt="3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6376109" y="3107593"/>
          <a:ext cx="1677464" cy="1065189"/>
        </a:xfrm>
        <a:prstGeom prst="roundRect">
          <a:avLst>
            <a:gd name="adj" fmla="val 10000"/>
          </a:avLst>
        </a:prstGeom>
        <a:ln/>
      </dgm:spPr>
      <dgm:t>
        <a:bodyPr/>
        <a:lstStyle/>
        <a:p>
          <a:endParaRPr lang="en-US"/>
        </a:p>
      </dgm:t>
    </dgm:pt>
    <dgm:pt modelId="{0357C41E-9340-4E1B-A630-C89F6B3FEDD6}" type="pres">
      <dgm:prSet presAssocID="{90DC9040-76CF-4B22-8791-4A6685098554}" presName="text3" presStyleLbl="fgAcc3" presStyleIdx="2" presStyleCnt="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2F12946-F36A-4D92-8415-BD29FE2BD5BB}" type="pres">
      <dgm:prSet presAssocID="{90DC9040-76CF-4B22-8791-4A6685098554}" presName="hierChild4" presStyleCnt="0"/>
      <dgm:spPr/>
    </dgm:pt>
  </dgm:ptLst>
  <dgm:cxnLst>
    <dgm:cxn modelId="{E6E43948-1C2F-45F1-ADCA-74B8DE34B12B}" type="presOf" srcId="{C7FAED95-30AF-4B31-B015-E42EC43D7B35}" destId="{32D09E78-591D-4DDA-B881-C2EDC894AAC7}" srcOrd="0" destOrd="0" presId="urn:microsoft.com/office/officeart/2005/8/layout/hierarchy1"/>
    <dgm:cxn modelId="{2D841C37-CEF2-404B-8293-E10D76D21F33}" srcId="{AE986AF1-6338-4964-A4DE-CDE12DA9E05B}" destId="{3FB4EE8F-76D8-4984-8A61-F4ED79FD7144}" srcOrd="0" destOrd="0" parTransId="{C07034AF-044B-40BD-B003-A7AFBB1F0643}" sibTransId="{37D166F6-E0A7-476A-BECA-27EA7C00CDF1}"/>
    <dgm:cxn modelId="{7E9E7E9C-093A-419D-AD73-5D0B4D899722}" srcId="{3FB4EE8F-76D8-4984-8A61-F4ED79FD7144}" destId="{C7FAED95-30AF-4B31-B015-E42EC43D7B35}" srcOrd="1" destOrd="0" parTransId="{62571F76-D758-4173-AA3B-BF3210BB36CE}" sibTransId="{DEB66E51-2779-4792-9B07-4F952023462E}"/>
    <dgm:cxn modelId="{545F4531-EBAD-451D-A6EF-07517A73BCA3}" type="presOf" srcId="{F6DB5ECF-F303-4F9E-A31C-280A20153E12}" destId="{583EF275-AA71-4132-BD26-3E0AE0FC1E51}" srcOrd="0" destOrd="0" presId="urn:microsoft.com/office/officeart/2005/8/layout/hierarchy1"/>
    <dgm:cxn modelId="{486997AC-4EC4-4324-A3DE-C034847D17A3}" type="presOf" srcId="{AE986AF1-6338-4964-A4DE-CDE12DA9E05B}" destId="{BA55B8DE-BE5C-401E-B85E-4FFB077954FB}" srcOrd="0" destOrd="0" presId="urn:microsoft.com/office/officeart/2005/8/layout/hierarchy1"/>
    <dgm:cxn modelId="{027AFDDF-F34D-4140-86A2-14D6050D07BE}" type="presOf" srcId="{8BA6B7C4-C338-493B-B9EB-41BF576F8701}" destId="{69301BB2-40D7-46BE-A8CC-2E1A466E7177}" srcOrd="0" destOrd="0" presId="urn:microsoft.com/office/officeart/2005/8/layout/hierarchy1"/>
    <dgm:cxn modelId="{CD338B19-EDA9-4147-8DE3-9714A9E6121C}" type="presOf" srcId="{90DC9040-76CF-4B22-8791-4A6685098554}" destId="{0357C41E-9340-4E1B-A630-C89F6B3FEDD6}" srcOrd="0" destOrd="0" presId="urn:microsoft.com/office/officeart/2005/8/layout/hierarchy1"/>
    <dgm:cxn modelId="{D428D48D-5A11-4DAB-8979-64939AA919B1}" type="presOf" srcId="{62571F76-D758-4173-AA3B-BF3210BB36CE}" destId="{A0E9F259-2433-48E5-B5FE-C6F0AF85A7D6}" srcOrd="0" destOrd="0" presId="urn:microsoft.com/office/officeart/2005/8/layout/hierarchy1"/>
    <dgm:cxn modelId="{0CAF9F36-781D-4974-8010-D30F61F5B4FE}" srcId="{3FB4EE8F-76D8-4984-8A61-F4ED79FD7144}" destId="{DE2688C7-283D-464D-BD0F-D8DA33E79804}" srcOrd="0" destOrd="0" parTransId="{C09E2955-F878-43B6-A553-ED606360A339}" sibTransId="{A2E39584-C230-429E-81E7-352229256757}"/>
    <dgm:cxn modelId="{F1870FBC-E58F-4467-9502-FD8A58382FD4}" type="presOf" srcId="{5FA6B97D-25EC-4239-95B8-128D0B3E5D65}" destId="{8227868C-2FF1-45AD-A148-1B3978A60B37}" srcOrd="0" destOrd="0" presId="urn:microsoft.com/office/officeart/2005/8/layout/hierarchy1"/>
    <dgm:cxn modelId="{5D9439BA-FB68-4F3B-8B75-BB6B54ADF286}" srcId="{AE986AF1-6338-4964-A4DE-CDE12DA9E05B}" destId="{5FA6B97D-25EC-4239-95B8-128D0B3E5D65}" srcOrd="1" destOrd="0" parTransId="{0D417AA1-B876-4BFB-AC28-99076D6ECE70}" sibTransId="{DA0B4A66-F09A-4909-BDDF-6ADF35EFB8E4}"/>
    <dgm:cxn modelId="{47DDFD80-7388-4076-B3D0-4442FFD0DFB5}" type="presOf" srcId="{C07034AF-044B-40BD-B003-A7AFBB1F0643}" destId="{E3DAE690-DBE2-422E-83EE-68D8CFD83B63}" srcOrd="0" destOrd="0" presId="urn:microsoft.com/office/officeart/2005/8/layout/hierarchy1"/>
    <dgm:cxn modelId="{A12DD4FF-EB20-4280-80BA-80580D041B52}" type="presOf" srcId="{C09E2955-F878-43B6-A553-ED606360A339}" destId="{A8B809BB-96D6-4088-A839-DEC55E44696A}" srcOrd="0" destOrd="0" presId="urn:microsoft.com/office/officeart/2005/8/layout/hierarchy1"/>
    <dgm:cxn modelId="{409F1F85-EC46-403C-A4E3-9FAD1A0DB011}" type="presOf" srcId="{DE2688C7-283D-464D-BD0F-D8DA33E79804}" destId="{87CE363F-E287-49E7-A1C9-A4185239B458}" srcOrd="0" destOrd="0" presId="urn:microsoft.com/office/officeart/2005/8/layout/hierarchy1"/>
    <dgm:cxn modelId="{92A04892-18E7-4853-86A4-144A06003121}" type="presOf" srcId="{3FB4EE8F-76D8-4984-8A61-F4ED79FD7144}" destId="{F3D3FDEF-4346-47DC-ACFD-2B779A4BEC6D}" srcOrd="0" destOrd="0" presId="urn:microsoft.com/office/officeart/2005/8/layout/hierarchy1"/>
    <dgm:cxn modelId="{CAC51885-11A3-4E72-98F1-5860B4B037E1}" srcId="{5FA6B97D-25EC-4239-95B8-128D0B3E5D65}" destId="{90DC9040-76CF-4B22-8791-4A6685098554}" srcOrd="0" destOrd="0" parTransId="{F6DB5ECF-F303-4F9E-A31C-280A20153E12}" sibTransId="{40C7F20F-73F2-4FE3-86EC-3E3EE5B5AEE4}"/>
    <dgm:cxn modelId="{58683A67-D90B-4656-AF63-A63469C6A483}" srcId="{8BA6B7C4-C338-493B-B9EB-41BF576F8701}" destId="{AE986AF1-6338-4964-A4DE-CDE12DA9E05B}" srcOrd="0" destOrd="0" parTransId="{E32AD378-A4E7-480B-BB79-2B7D3B29019D}" sibTransId="{E7AC3972-A37A-4471-8938-E6A3D52DA42E}"/>
    <dgm:cxn modelId="{D2339929-F9C0-4777-8928-DA3DE21AF6E3}" type="presOf" srcId="{0D417AA1-B876-4BFB-AC28-99076D6ECE70}" destId="{D71176A7-EC9D-4D26-9D2A-3146A720CD76}" srcOrd="0" destOrd="0" presId="urn:microsoft.com/office/officeart/2005/8/layout/hierarchy1"/>
    <dgm:cxn modelId="{DD8552B4-9277-415F-87CA-F6C9B2CBA98A}" type="presParOf" srcId="{69301BB2-40D7-46BE-A8CC-2E1A466E7177}" destId="{E76A3269-47C7-4739-9B0A-142909D15083}" srcOrd="0" destOrd="0" presId="urn:microsoft.com/office/officeart/2005/8/layout/hierarchy1"/>
    <dgm:cxn modelId="{6B87F52E-EF7C-48C0-AA57-6477C8FDE546}" type="presParOf" srcId="{E76A3269-47C7-4739-9B0A-142909D15083}" destId="{51D57425-25F4-457D-B1EC-C2EDCF4B404F}" srcOrd="0" destOrd="0" presId="urn:microsoft.com/office/officeart/2005/8/layout/hierarchy1"/>
    <dgm:cxn modelId="{88EA34E3-2F0B-4526-AA91-45EADCEF7AB3}" type="presParOf" srcId="{51D57425-25F4-457D-B1EC-C2EDCF4B404F}" destId="{4AF6E21A-6EAA-4174-AF47-06EE7EA6D269}" srcOrd="0" destOrd="0" presId="urn:microsoft.com/office/officeart/2005/8/layout/hierarchy1"/>
    <dgm:cxn modelId="{52B064DD-5971-4808-A87E-4F7DA2627593}" type="presParOf" srcId="{51D57425-25F4-457D-B1EC-C2EDCF4B404F}" destId="{BA55B8DE-BE5C-401E-B85E-4FFB077954FB}" srcOrd="1" destOrd="0" presId="urn:microsoft.com/office/officeart/2005/8/layout/hierarchy1"/>
    <dgm:cxn modelId="{9D4B6140-C9AF-469D-BE4D-AFE250175E9B}" type="presParOf" srcId="{E76A3269-47C7-4739-9B0A-142909D15083}" destId="{698B045B-5407-4BDD-80B7-692B2D3BC20C}" srcOrd="1" destOrd="0" presId="urn:microsoft.com/office/officeart/2005/8/layout/hierarchy1"/>
    <dgm:cxn modelId="{597D7866-8134-4706-8298-CA98F331E053}" type="presParOf" srcId="{698B045B-5407-4BDD-80B7-692B2D3BC20C}" destId="{E3DAE690-DBE2-422E-83EE-68D8CFD83B63}" srcOrd="0" destOrd="0" presId="urn:microsoft.com/office/officeart/2005/8/layout/hierarchy1"/>
    <dgm:cxn modelId="{70D6CFD4-AF90-4572-8381-D6A49EFEDBFD}" type="presParOf" srcId="{698B045B-5407-4BDD-80B7-692B2D3BC20C}" destId="{BA314DC7-04D8-46EA-8CD5-928EE3A84A45}" srcOrd="1" destOrd="0" presId="urn:microsoft.com/office/officeart/2005/8/layout/hierarchy1"/>
    <dgm:cxn modelId="{AA325824-4EC2-4C3E-9A89-89EB3189AC70}" type="presParOf" srcId="{BA314DC7-04D8-46EA-8CD5-928EE3A84A45}" destId="{38916CB4-B5B3-4D37-AE23-89B59517224B}" srcOrd="0" destOrd="0" presId="urn:microsoft.com/office/officeart/2005/8/layout/hierarchy1"/>
    <dgm:cxn modelId="{8EFD1580-52C7-4C8C-9D75-E7B54CDE38A3}" type="presParOf" srcId="{38916CB4-B5B3-4D37-AE23-89B59517224B}" destId="{48FC66A7-1913-4DB4-BE25-515BAFB96890}" srcOrd="0" destOrd="0" presId="urn:microsoft.com/office/officeart/2005/8/layout/hierarchy1"/>
    <dgm:cxn modelId="{107A271E-2C3B-4350-9F73-07948D89E3AF}" type="presParOf" srcId="{38916CB4-B5B3-4D37-AE23-89B59517224B}" destId="{F3D3FDEF-4346-47DC-ACFD-2B779A4BEC6D}" srcOrd="1" destOrd="0" presId="urn:microsoft.com/office/officeart/2005/8/layout/hierarchy1"/>
    <dgm:cxn modelId="{226E019B-04E6-4C51-AD95-A9551D9CD1C7}" type="presParOf" srcId="{BA314DC7-04D8-46EA-8CD5-928EE3A84A45}" destId="{9060349B-6EC0-4DA7-A48B-BBC110F3F16F}" srcOrd="1" destOrd="0" presId="urn:microsoft.com/office/officeart/2005/8/layout/hierarchy1"/>
    <dgm:cxn modelId="{5DB3244E-97DD-4F33-80C7-CB3F107914F5}" type="presParOf" srcId="{9060349B-6EC0-4DA7-A48B-BBC110F3F16F}" destId="{A8B809BB-96D6-4088-A839-DEC55E44696A}" srcOrd="0" destOrd="0" presId="urn:microsoft.com/office/officeart/2005/8/layout/hierarchy1"/>
    <dgm:cxn modelId="{19D60298-E3FF-4F73-A9A9-EF747E345D39}" type="presParOf" srcId="{9060349B-6EC0-4DA7-A48B-BBC110F3F16F}" destId="{E4880D6D-D268-48F5-9ADF-F900B8B20FDE}" srcOrd="1" destOrd="0" presId="urn:microsoft.com/office/officeart/2005/8/layout/hierarchy1"/>
    <dgm:cxn modelId="{202D4DDD-0BC7-47DD-AB52-51DB05509E28}" type="presParOf" srcId="{E4880D6D-D268-48F5-9ADF-F900B8B20FDE}" destId="{BF83AE47-9CC5-4E50-91A8-069FE05F834B}" srcOrd="0" destOrd="0" presId="urn:microsoft.com/office/officeart/2005/8/layout/hierarchy1"/>
    <dgm:cxn modelId="{0E3BA582-6D9D-4F8D-B768-C1463588C683}" type="presParOf" srcId="{BF83AE47-9CC5-4E50-91A8-069FE05F834B}" destId="{D05627F6-BFEA-465D-867C-4A1BFCFA8E5B}" srcOrd="0" destOrd="0" presId="urn:microsoft.com/office/officeart/2005/8/layout/hierarchy1"/>
    <dgm:cxn modelId="{9CB161F2-54AE-4B1C-AF31-80D3F281ABC0}" type="presParOf" srcId="{BF83AE47-9CC5-4E50-91A8-069FE05F834B}" destId="{87CE363F-E287-49E7-A1C9-A4185239B458}" srcOrd="1" destOrd="0" presId="urn:microsoft.com/office/officeart/2005/8/layout/hierarchy1"/>
    <dgm:cxn modelId="{279E94DE-6288-4CA4-A7D7-4FC9AC336BEB}" type="presParOf" srcId="{E4880D6D-D268-48F5-9ADF-F900B8B20FDE}" destId="{BFC07DEC-FA23-40C1-897A-B02AD741B65A}" srcOrd="1" destOrd="0" presId="urn:microsoft.com/office/officeart/2005/8/layout/hierarchy1"/>
    <dgm:cxn modelId="{D9FB0C71-97CF-4A06-B4E5-62F723CFFBF1}" type="presParOf" srcId="{9060349B-6EC0-4DA7-A48B-BBC110F3F16F}" destId="{A0E9F259-2433-48E5-B5FE-C6F0AF85A7D6}" srcOrd="2" destOrd="0" presId="urn:microsoft.com/office/officeart/2005/8/layout/hierarchy1"/>
    <dgm:cxn modelId="{B9DF27F1-15B1-473A-B536-8C3FCFC04946}" type="presParOf" srcId="{9060349B-6EC0-4DA7-A48B-BBC110F3F16F}" destId="{B3932BE5-D45B-4484-B4B9-5713E3517AF4}" srcOrd="3" destOrd="0" presId="urn:microsoft.com/office/officeart/2005/8/layout/hierarchy1"/>
    <dgm:cxn modelId="{6747BE9B-D4D3-4E52-9D16-1550ACA8970E}" type="presParOf" srcId="{B3932BE5-D45B-4484-B4B9-5713E3517AF4}" destId="{D8D3FC15-8420-4015-BE21-DDDC98BAF1EB}" srcOrd="0" destOrd="0" presId="urn:microsoft.com/office/officeart/2005/8/layout/hierarchy1"/>
    <dgm:cxn modelId="{9AB09485-52A0-4D0E-8FE9-C8520375BE43}" type="presParOf" srcId="{D8D3FC15-8420-4015-BE21-DDDC98BAF1EB}" destId="{6C876F7A-7236-45E4-9562-5447A3208D30}" srcOrd="0" destOrd="0" presId="urn:microsoft.com/office/officeart/2005/8/layout/hierarchy1"/>
    <dgm:cxn modelId="{0AD100E1-CDEB-47B9-AEB2-A6C8F6B8994F}" type="presParOf" srcId="{D8D3FC15-8420-4015-BE21-DDDC98BAF1EB}" destId="{32D09E78-591D-4DDA-B881-C2EDC894AAC7}" srcOrd="1" destOrd="0" presId="urn:microsoft.com/office/officeart/2005/8/layout/hierarchy1"/>
    <dgm:cxn modelId="{1B6B261D-3144-42DD-952E-3342C2DF32B0}" type="presParOf" srcId="{B3932BE5-D45B-4484-B4B9-5713E3517AF4}" destId="{C289ACD4-7ECF-4582-9F65-BF2A8745C871}" srcOrd="1" destOrd="0" presId="urn:microsoft.com/office/officeart/2005/8/layout/hierarchy1"/>
    <dgm:cxn modelId="{6404E1F8-E4B2-466B-9F78-BDA7A6783FFC}" type="presParOf" srcId="{698B045B-5407-4BDD-80B7-692B2D3BC20C}" destId="{D71176A7-EC9D-4D26-9D2A-3146A720CD76}" srcOrd="2" destOrd="0" presId="urn:microsoft.com/office/officeart/2005/8/layout/hierarchy1"/>
    <dgm:cxn modelId="{590CFFA2-9021-4B2B-844C-BE576A88F5FD}" type="presParOf" srcId="{698B045B-5407-4BDD-80B7-692B2D3BC20C}" destId="{C660242B-C8C8-49F0-9180-DE93196BCABD}" srcOrd="3" destOrd="0" presId="urn:microsoft.com/office/officeart/2005/8/layout/hierarchy1"/>
    <dgm:cxn modelId="{CC25E68D-D370-47E8-B752-94FF35D0EED7}" type="presParOf" srcId="{C660242B-C8C8-49F0-9180-DE93196BCABD}" destId="{4B9F111B-F44D-4463-8408-8446D31C7017}" srcOrd="0" destOrd="0" presId="urn:microsoft.com/office/officeart/2005/8/layout/hierarchy1"/>
    <dgm:cxn modelId="{D83447B5-9363-4859-A92B-51DEEF0A7029}" type="presParOf" srcId="{4B9F111B-F44D-4463-8408-8446D31C7017}" destId="{48DD1E48-605A-46D4-B07A-F01D57172918}" srcOrd="0" destOrd="0" presId="urn:microsoft.com/office/officeart/2005/8/layout/hierarchy1"/>
    <dgm:cxn modelId="{0B4F1CC7-C993-4D27-A7DF-7A7DF5B3B083}" type="presParOf" srcId="{4B9F111B-F44D-4463-8408-8446D31C7017}" destId="{8227868C-2FF1-45AD-A148-1B3978A60B37}" srcOrd="1" destOrd="0" presId="urn:microsoft.com/office/officeart/2005/8/layout/hierarchy1"/>
    <dgm:cxn modelId="{2234EDBF-B1DB-46E5-B0B7-C5545C1933DE}" type="presParOf" srcId="{C660242B-C8C8-49F0-9180-DE93196BCABD}" destId="{F8F0D026-7C1C-42C4-9837-DAED7F9A2928}" srcOrd="1" destOrd="0" presId="urn:microsoft.com/office/officeart/2005/8/layout/hierarchy1"/>
    <dgm:cxn modelId="{673C8D77-EAF6-4449-94DF-C7B35077FCD2}" type="presParOf" srcId="{F8F0D026-7C1C-42C4-9837-DAED7F9A2928}" destId="{583EF275-AA71-4132-BD26-3E0AE0FC1E51}" srcOrd="0" destOrd="0" presId="urn:microsoft.com/office/officeart/2005/8/layout/hierarchy1"/>
    <dgm:cxn modelId="{FA596DA7-DE03-4303-8CE3-5E320A59E29B}" type="presParOf" srcId="{F8F0D026-7C1C-42C4-9837-DAED7F9A2928}" destId="{B69BD0D9-6466-495B-89FA-A6D018F8DDCD}" srcOrd="1" destOrd="0" presId="urn:microsoft.com/office/officeart/2005/8/layout/hierarchy1"/>
    <dgm:cxn modelId="{B51FF82D-3612-4F15-B551-931F92920D29}" type="presParOf" srcId="{B69BD0D9-6466-495B-89FA-A6D018F8DDCD}" destId="{A5095ECF-5A5B-428C-8FA2-099EA37B695F}" srcOrd="0" destOrd="0" presId="urn:microsoft.com/office/officeart/2005/8/layout/hierarchy1"/>
    <dgm:cxn modelId="{96B10169-964C-48E2-B761-E61215925388}" type="presParOf" srcId="{A5095ECF-5A5B-428C-8FA2-099EA37B695F}" destId="{740DD357-ABD0-472A-A022-3E8018BFEC79}" srcOrd="0" destOrd="0" presId="urn:microsoft.com/office/officeart/2005/8/layout/hierarchy1"/>
    <dgm:cxn modelId="{12A00C7F-CFF2-4215-8495-F5AB2605B076}" type="presParOf" srcId="{A5095ECF-5A5B-428C-8FA2-099EA37B695F}" destId="{0357C41E-9340-4E1B-A630-C89F6B3FEDD6}" srcOrd="1" destOrd="0" presId="urn:microsoft.com/office/officeart/2005/8/layout/hierarchy1"/>
    <dgm:cxn modelId="{26F4D8F5-B1C4-4E28-9B9D-24B413BEE746}" type="presParOf" srcId="{B69BD0D9-6466-495B-89FA-A6D018F8DDCD}" destId="{42F12946-F36A-4D92-8415-BD29FE2BD5B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0A2EEB-29A7-4422-844E-55D3DB06301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5BAF0E-EB78-4CC8-BC74-E814ACC54D82}">
      <dgm:prSet phldrT="[Text]" custT="1"/>
      <dgm:spPr/>
      <dgm:t>
        <a:bodyPr/>
        <a:lstStyle/>
        <a:p>
          <a:r>
            <a:rPr lang="bg-BG" sz="1200" dirty="0" smtClean="0"/>
            <a:t>Стандарт 1 </a:t>
          </a:r>
        </a:p>
        <a:p>
          <a:r>
            <a:rPr lang="bg-BG" sz="1200" dirty="0" smtClean="0"/>
            <a:t>Оценка</a:t>
          </a:r>
          <a:endParaRPr lang="en-US" sz="1200" dirty="0"/>
        </a:p>
      </dgm:t>
    </dgm:pt>
    <dgm:pt modelId="{11F34E57-59E4-4131-898E-C318535CAD16}" type="parTrans" cxnId="{A580F46F-E219-47A6-B143-614431036388}">
      <dgm:prSet/>
      <dgm:spPr/>
      <dgm:t>
        <a:bodyPr/>
        <a:lstStyle/>
        <a:p>
          <a:endParaRPr lang="en-US"/>
        </a:p>
      </dgm:t>
    </dgm:pt>
    <dgm:pt modelId="{A3172138-9EA5-4D1B-9E8C-D91BCB4DEE2E}" type="sibTrans" cxnId="{A580F46F-E219-47A6-B143-614431036388}">
      <dgm:prSet/>
      <dgm:spPr/>
      <dgm:t>
        <a:bodyPr/>
        <a:lstStyle/>
        <a:p>
          <a:endParaRPr lang="en-US"/>
        </a:p>
      </dgm:t>
    </dgm:pt>
    <dgm:pt modelId="{6B4E869C-256A-4B86-8EAE-E2F95CED1C62}">
      <dgm:prSet phldrT="[Text]"/>
      <dgm:spPr/>
      <dgm:t>
        <a:bodyPr/>
        <a:lstStyle/>
        <a:p>
          <a:r>
            <a:rPr lang="bg-BG" dirty="0" smtClean="0"/>
            <a:t>Стандарт 2 </a:t>
          </a:r>
        </a:p>
        <a:p>
          <a:r>
            <a:rPr lang="bg-BG" dirty="0" smtClean="0"/>
            <a:t>Сестринска диагноза</a:t>
          </a:r>
          <a:endParaRPr lang="en-US" dirty="0"/>
        </a:p>
      </dgm:t>
    </dgm:pt>
    <dgm:pt modelId="{E9CFA421-E236-4074-9849-3F96D5B09E82}" type="parTrans" cxnId="{828DDDC9-F501-44D6-8BAF-22066BB35198}">
      <dgm:prSet/>
      <dgm:spPr/>
      <dgm:t>
        <a:bodyPr/>
        <a:lstStyle/>
        <a:p>
          <a:endParaRPr lang="en-US"/>
        </a:p>
      </dgm:t>
    </dgm:pt>
    <dgm:pt modelId="{8BA93FCF-C172-40D7-9520-7AFEC248E4A8}" type="sibTrans" cxnId="{828DDDC9-F501-44D6-8BAF-22066BB35198}">
      <dgm:prSet/>
      <dgm:spPr/>
      <dgm:t>
        <a:bodyPr/>
        <a:lstStyle/>
        <a:p>
          <a:endParaRPr lang="en-US"/>
        </a:p>
      </dgm:t>
    </dgm:pt>
    <dgm:pt modelId="{FDA45ABC-46D8-428E-8E45-56CF8445D2BC}">
      <dgm:prSet phldrT="[Text]"/>
      <dgm:spPr/>
      <dgm:t>
        <a:bodyPr/>
        <a:lstStyle/>
        <a:p>
          <a:r>
            <a:rPr lang="bg-BG" dirty="0" smtClean="0"/>
            <a:t>Стандарт 3</a:t>
          </a:r>
        </a:p>
        <a:p>
          <a:r>
            <a:rPr lang="bg-BG" dirty="0" smtClean="0"/>
            <a:t>Очаквани резултати </a:t>
          </a:r>
        </a:p>
      </dgm:t>
    </dgm:pt>
    <dgm:pt modelId="{A6D06479-173C-4ECA-A7F6-59D34CC44794}" type="parTrans" cxnId="{B2BE9AE6-AB36-4068-9E09-93E3829FD464}">
      <dgm:prSet/>
      <dgm:spPr/>
      <dgm:t>
        <a:bodyPr/>
        <a:lstStyle/>
        <a:p>
          <a:endParaRPr lang="en-US"/>
        </a:p>
      </dgm:t>
    </dgm:pt>
    <dgm:pt modelId="{1E9E7B96-AA0B-4D36-8C3A-663C2627EACC}" type="sibTrans" cxnId="{B2BE9AE6-AB36-4068-9E09-93E3829FD464}">
      <dgm:prSet/>
      <dgm:spPr/>
      <dgm:t>
        <a:bodyPr/>
        <a:lstStyle/>
        <a:p>
          <a:endParaRPr lang="en-US"/>
        </a:p>
      </dgm:t>
    </dgm:pt>
    <dgm:pt modelId="{267D5241-0445-4912-A30F-FE06426939D1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dirty="0" smtClean="0"/>
            <a:t>Стандарт 4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dirty="0" smtClean="0"/>
            <a:t>Планиране на грижите</a:t>
          </a:r>
          <a:endParaRPr lang="en-US" dirty="0" smtClean="0"/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dirty="0" smtClean="0"/>
            <a:t> </a:t>
          </a:r>
        </a:p>
      </dgm:t>
    </dgm:pt>
    <dgm:pt modelId="{A37D2902-AD33-4017-8A8F-02441123D08A}" type="parTrans" cxnId="{6C24212F-D402-4E8A-95B9-906EDB8A2AB4}">
      <dgm:prSet/>
      <dgm:spPr/>
      <dgm:t>
        <a:bodyPr/>
        <a:lstStyle/>
        <a:p>
          <a:endParaRPr lang="en-US"/>
        </a:p>
      </dgm:t>
    </dgm:pt>
    <dgm:pt modelId="{4AC751A9-4965-4081-B245-6C65D3B252EF}" type="sibTrans" cxnId="{6C24212F-D402-4E8A-95B9-906EDB8A2AB4}">
      <dgm:prSet/>
      <dgm:spPr/>
      <dgm:t>
        <a:bodyPr/>
        <a:lstStyle/>
        <a:p>
          <a:endParaRPr lang="en-US"/>
        </a:p>
      </dgm:t>
    </dgm:pt>
    <dgm:pt modelId="{E6235BA3-372C-42E5-969C-BF66FEEE9CD6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dirty="0" smtClean="0"/>
            <a:t>Стандарт 5 Дейности</a:t>
          </a:r>
          <a:endParaRPr lang="en-US" dirty="0" smtClean="0"/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87EF5865-747C-43A2-B5EF-FA954563C9BC}" type="parTrans" cxnId="{4644607F-59E2-44B9-A3CA-A3386B77D648}">
      <dgm:prSet/>
      <dgm:spPr/>
      <dgm:t>
        <a:bodyPr/>
        <a:lstStyle/>
        <a:p>
          <a:endParaRPr lang="en-US"/>
        </a:p>
      </dgm:t>
    </dgm:pt>
    <dgm:pt modelId="{5593439E-07AB-4092-A3F7-C9CFBC4149F8}" type="sibTrans" cxnId="{4644607F-59E2-44B9-A3CA-A3386B77D648}">
      <dgm:prSet/>
      <dgm:spPr/>
      <dgm:t>
        <a:bodyPr/>
        <a:lstStyle/>
        <a:p>
          <a:endParaRPr lang="en-US"/>
        </a:p>
      </dgm:t>
    </dgm:pt>
    <dgm:pt modelId="{030D018E-AFCD-4FEF-B4B3-38431FE5FA7F}">
      <dgm:prSet phldrT="[Text]"/>
      <dgm:spPr/>
      <dgm:t>
        <a:bodyPr/>
        <a:lstStyle/>
        <a:p>
          <a:r>
            <a:rPr lang="bg-BG" dirty="0" smtClean="0"/>
            <a:t>Стандарт 6 </a:t>
          </a:r>
        </a:p>
        <a:p>
          <a:r>
            <a:rPr lang="bg-BG" dirty="0" smtClean="0"/>
            <a:t>Оценка</a:t>
          </a:r>
          <a:endParaRPr lang="en-US" dirty="0"/>
        </a:p>
      </dgm:t>
    </dgm:pt>
    <dgm:pt modelId="{D9078F58-281B-4DF3-BEDA-4D87EEB042E6}" type="parTrans" cxnId="{21D49BE7-E939-4CF1-B54C-DCC4C525A91F}">
      <dgm:prSet/>
      <dgm:spPr/>
      <dgm:t>
        <a:bodyPr/>
        <a:lstStyle/>
        <a:p>
          <a:endParaRPr lang="en-US"/>
        </a:p>
      </dgm:t>
    </dgm:pt>
    <dgm:pt modelId="{E9D0A869-4CAF-4439-9D31-8BA20F281162}" type="sibTrans" cxnId="{21D49BE7-E939-4CF1-B54C-DCC4C525A91F}">
      <dgm:prSet/>
      <dgm:spPr/>
      <dgm:t>
        <a:bodyPr/>
        <a:lstStyle/>
        <a:p>
          <a:endParaRPr lang="en-US"/>
        </a:p>
      </dgm:t>
    </dgm:pt>
    <dgm:pt modelId="{C3539767-16AA-4425-9916-AE168234CE04}" type="pres">
      <dgm:prSet presAssocID="{710A2EEB-29A7-4422-844E-55D3DB06301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783A93-3662-403B-AC53-77E7C949A08C}" type="pres">
      <dgm:prSet presAssocID="{F25BAF0E-EB78-4CC8-BC74-E814ACC54D8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D6AFF-CDF6-48CB-9D0A-F020A5BAE748}" type="pres">
      <dgm:prSet presAssocID="{A3172138-9EA5-4D1B-9E8C-D91BCB4DEE2E}" presName="sibTrans" presStyleLbl="sibTrans2D1" presStyleIdx="0" presStyleCnt="6"/>
      <dgm:spPr/>
      <dgm:t>
        <a:bodyPr/>
        <a:lstStyle/>
        <a:p>
          <a:endParaRPr lang="en-US"/>
        </a:p>
      </dgm:t>
    </dgm:pt>
    <dgm:pt modelId="{2157B7C6-543C-45B8-9917-C32D1B93C247}" type="pres">
      <dgm:prSet presAssocID="{A3172138-9EA5-4D1B-9E8C-D91BCB4DEE2E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12429CB1-6C0C-43B0-A3F4-71B1094D9274}" type="pres">
      <dgm:prSet presAssocID="{6B4E869C-256A-4B86-8EAE-E2F95CED1C6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0A891-3D2D-450C-96AE-A1410143EDB1}" type="pres">
      <dgm:prSet presAssocID="{8BA93FCF-C172-40D7-9520-7AFEC248E4A8}" presName="sibTrans" presStyleLbl="sibTrans2D1" presStyleIdx="1" presStyleCnt="6"/>
      <dgm:spPr/>
      <dgm:t>
        <a:bodyPr/>
        <a:lstStyle/>
        <a:p>
          <a:endParaRPr lang="en-US"/>
        </a:p>
      </dgm:t>
    </dgm:pt>
    <dgm:pt modelId="{18457186-5DDA-4461-921F-5149E8B71B37}" type="pres">
      <dgm:prSet presAssocID="{8BA93FCF-C172-40D7-9520-7AFEC248E4A8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B2631994-A4AC-49FC-9169-3696094EBD36}" type="pres">
      <dgm:prSet presAssocID="{FDA45ABC-46D8-428E-8E45-56CF8445D2B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310C94-06D6-4A30-9F8F-9627955A12D4}" type="pres">
      <dgm:prSet presAssocID="{1E9E7B96-AA0B-4D36-8C3A-663C2627EACC}" presName="sibTrans" presStyleLbl="sibTrans2D1" presStyleIdx="2" presStyleCnt="6"/>
      <dgm:spPr/>
      <dgm:t>
        <a:bodyPr/>
        <a:lstStyle/>
        <a:p>
          <a:endParaRPr lang="en-US"/>
        </a:p>
      </dgm:t>
    </dgm:pt>
    <dgm:pt modelId="{0034A6D6-FAC1-4E6B-B1D3-17A81CEE8579}" type="pres">
      <dgm:prSet presAssocID="{1E9E7B96-AA0B-4D36-8C3A-663C2627EACC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79C55562-E50C-4FDD-BFD1-B5E4B740CB54}" type="pres">
      <dgm:prSet presAssocID="{267D5241-0445-4912-A30F-FE06426939D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D90DC-4ECC-485E-9404-23C6960223E4}" type="pres">
      <dgm:prSet presAssocID="{4AC751A9-4965-4081-B245-6C65D3B252EF}" presName="sibTrans" presStyleLbl="sibTrans2D1" presStyleIdx="3" presStyleCnt="6"/>
      <dgm:spPr/>
      <dgm:t>
        <a:bodyPr/>
        <a:lstStyle/>
        <a:p>
          <a:endParaRPr lang="en-US"/>
        </a:p>
      </dgm:t>
    </dgm:pt>
    <dgm:pt modelId="{716BFD45-8F42-40B3-B604-A06B9EFF5950}" type="pres">
      <dgm:prSet presAssocID="{4AC751A9-4965-4081-B245-6C65D3B252EF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6AD69CD6-96F1-4CD5-88C6-8B4D1A474FD1}" type="pres">
      <dgm:prSet presAssocID="{E6235BA3-372C-42E5-969C-BF66FEEE9CD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57121B-FC19-45AD-B3A4-FC017C3D104E}" type="pres">
      <dgm:prSet presAssocID="{5593439E-07AB-4092-A3F7-C9CFBC4149F8}" presName="sibTrans" presStyleLbl="sibTrans2D1" presStyleIdx="4" presStyleCnt="6"/>
      <dgm:spPr/>
      <dgm:t>
        <a:bodyPr/>
        <a:lstStyle/>
        <a:p>
          <a:endParaRPr lang="en-US"/>
        </a:p>
      </dgm:t>
    </dgm:pt>
    <dgm:pt modelId="{A9F02596-9EC9-4321-A51F-0E9EBB058D50}" type="pres">
      <dgm:prSet presAssocID="{5593439E-07AB-4092-A3F7-C9CFBC4149F8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481B2CC4-AB3E-4486-A3F7-3151CB70671C}" type="pres">
      <dgm:prSet presAssocID="{030D018E-AFCD-4FEF-B4B3-38431FE5FA7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900A4-4CED-42CF-A77C-D5731BF22855}" type="pres">
      <dgm:prSet presAssocID="{E9D0A869-4CAF-4439-9D31-8BA20F281162}" presName="sibTrans" presStyleLbl="sibTrans2D1" presStyleIdx="5" presStyleCnt="6"/>
      <dgm:spPr/>
      <dgm:t>
        <a:bodyPr/>
        <a:lstStyle/>
        <a:p>
          <a:endParaRPr lang="en-US"/>
        </a:p>
      </dgm:t>
    </dgm:pt>
    <dgm:pt modelId="{E1419DF4-0443-4A85-B224-5DD2E79FE686}" type="pres">
      <dgm:prSet presAssocID="{E9D0A869-4CAF-4439-9D31-8BA20F281162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9EB71692-4495-421B-ACD1-8EB573318554}" type="presOf" srcId="{5593439E-07AB-4092-A3F7-C9CFBC4149F8}" destId="{F157121B-FC19-45AD-B3A4-FC017C3D104E}" srcOrd="0" destOrd="0" presId="urn:microsoft.com/office/officeart/2005/8/layout/cycle2"/>
    <dgm:cxn modelId="{C88390D0-D641-4C8F-91C1-4854F11A5B1E}" type="presOf" srcId="{F25BAF0E-EB78-4CC8-BC74-E814ACC54D82}" destId="{F3783A93-3662-403B-AC53-77E7C949A08C}" srcOrd="0" destOrd="0" presId="urn:microsoft.com/office/officeart/2005/8/layout/cycle2"/>
    <dgm:cxn modelId="{6E12F3B5-B9D1-4B08-8130-AA43ECBACFE3}" type="presOf" srcId="{1E9E7B96-AA0B-4D36-8C3A-663C2627EACC}" destId="{0034A6D6-FAC1-4E6B-B1D3-17A81CEE8579}" srcOrd="1" destOrd="0" presId="urn:microsoft.com/office/officeart/2005/8/layout/cycle2"/>
    <dgm:cxn modelId="{BE8DD3DF-2180-47AB-96B2-B18896F92E50}" type="presOf" srcId="{710A2EEB-29A7-4422-844E-55D3DB06301F}" destId="{C3539767-16AA-4425-9916-AE168234CE04}" srcOrd="0" destOrd="0" presId="urn:microsoft.com/office/officeart/2005/8/layout/cycle2"/>
    <dgm:cxn modelId="{019125A0-09E0-437F-B61C-C4593AC70EBD}" type="presOf" srcId="{8BA93FCF-C172-40D7-9520-7AFEC248E4A8}" destId="{7D10A891-3D2D-450C-96AE-A1410143EDB1}" srcOrd="0" destOrd="0" presId="urn:microsoft.com/office/officeart/2005/8/layout/cycle2"/>
    <dgm:cxn modelId="{828DDDC9-F501-44D6-8BAF-22066BB35198}" srcId="{710A2EEB-29A7-4422-844E-55D3DB06301F}" destId="{6B4E869C-256A-4B86-8EAE-E2F95CED1C62}" srcOrd="1" destOrd="0" parTransId="{E9CFA421-E236-4074-9849-3F96D5B09E82}" sibTransId="{8BA93FCF-C172-40D7-9520-7AFEC248E4A8}"/>
    <dgm:cxn modelId="{A394D06F-D5EC-47CE-806D-0DE523F87C0A}" type="presOf" srcId="{E9D0A869-4CAF-4439-9D31-8BA20F281162}" destId="{E1419DF4-0443-4A85-B224-5DD2E79FE686}" srcOrd="1" destOrd="0" presId="urn:microsoft.com/office/officeart/2005/8/layout/cycle2"/>
    <dgm:cxn modelId="{F9590E03-2A99-4730-93B5-E5E1948B481A}" type="presOf" srcId="{4AC751A9-4965-4081-B245-6C65D3B252EF}" destId="{46AD90DC-4ECC-485E-9404-23C6960223E4}" srcOrd="0" destOrd="0" presId="urn:microsoft.com/office/officeart/2005/8/layout/cycle2"/>
    <dgm:cxn modelId="{A580F46F-E219-47A6-B143-614431036388}" srcId="{710A2EEB-29A7-4422-844E-55D3DB06301F}" destId="{F25BAF0E-EB78-4CC8-BC74-E814ACC54D82}" srcOrd="0" destOrd="0" parTransId="{11F34E57-59E4-4131-898E-C318535CAD16}" sibTransId="{A3172138-9EA5-4D1B-9E8C-D91BCB4DEE2E}"/>
    <dgm:cxn modelId="{8661E125-7A69-43E4-A762-F877D3D5330C}" type="presOf" srcId="{8BA93FCF-C172-40D7-9520-7AFEC248E4A8}" destId="{18457186-5DDA-4461-921F-5149E8B71B37}" srcOrd="1" destOrd="0" presId="urn:microsoft.com/office/officeart/2005/8/layout/cycle2"/>
    <dgm:cxn modelId="{FD158E62-17F0-42DF-8799-16FA8F1C1E0D}" type="presOf" srcId="{A3172138-9EA5-4D1B-9E8C-D91BCB4DEE2E}" destId="{2157B7C6-543C-45B8-9917-C32D1B93C247}" srcOrd="1" destOrd="0" presId="urn:microsoft.com/office/officeart/2005/8/layout/cycle2"/>
    <dgm:cxn modelId="{B207D885-98BA-430C-AA53-3D868561644D}" type="presOf" srcId="{FDA45ABC-46D8-428E-8E45-56CF8445D2BC}" destId="{B2631994-A4AC-49FC-9169-3696094EBD36}" srcOrd="0" destOrd="0" presId="urn:microsoft.com/office/officeart/2005/8/layout/cycle2"/>
    <dgm:cxn modelId="{A85F18DD-A648-43AA-968B-6F8DE4ADD7D8}" type="presOf" srcId="{6B4E869C-256A-4B86-8EAE-E2F95CED1C62}" destId="{12429CB1-6C0C-43B0-A3F4-71B1094D9274}" srcOrd="0" destOrd="0" presId="urn:microsoft.com/office/officeart/2005/8/layout/cycle2"/>
    <dgm:cxn modelId="{C2ECC2CD-347E-4DF3-BD6E-3A6CE6C42C5E}" type="presOf" srcId="{1E9E7B96-AA0B-4D36-8C3A-663C2627EACC}" destId="{CC310C94-06D6-4A30-9F8F-9627955A12D4}" srcOrd="0" destOrd="0" presId="urn:microsoft.com/office/officeart/2005/8/layout/cycle2"/>
    <dgm:cxn modelId="{76BF6F2C-6EC2-4090-98E8-F9727CA080DB}" type="presOf" srcId="{267D5241-0445-4912-A30F-FE06426939D1}" destId="{79C55562-E50C-4FDD-BFD1-B5E4B740CB54}" srcOrd="0" destOrd="0" presId="urn:microsoft.com/office/officeart/2005/8/layout/cycle2"/>
    <dgm:cxn modelId="{21D49BE7-E939-4CF1-B54C-DCC4C525A91F}" srcId="{710A2EEB-29A7-4422-844E-55D3DB06301F}" destId="{030D018E-AFCD-4FEF-B4B3-38431FE5FA7F}" srcOrd="5" destOrd="0" parTransId="{D9078F58-281B-4DF3-BEDA-4D87EEB042E6}" sibTransId="{E9D0A869-4CAF-4439-9D31-8BA20F281162}"/>
    <dgm:cxn modelId="{B2BE9AE6-AB36-4068-9E09-93E3829FD464}" srcId="{710A2EEB-29A7-4422-844E-55D3DB06301F}" destId="{FDA45ABC-46D8-428E-8E45-56CF8445D2BC}" srcOrd="2" destOrd="0" parTransId="{A6D06479-173C-4ECA-A7F6-59D34CC44794}" sibTransId="{1E9E7B96-AA0B-4D36-8C3A-663C2627EACC}"/>
    <dgm:cxn modelId="{E5F1ACAA-4681-49C6-B302-1E6A43E0D863}" type="presOf" srcId="{A3172138-9EA5-4D1B-9E8C-D91BCB4DEE2E}" destId="{6AAD6AFF-CDF6-48CB-9D0A-F020A5BAE748}" srcOrd="0" destOrd="0" presId="urn:microsoft.com/office/officeart/2005/8/layout/cycle2"/>
    <dgm:cxn modelId="{4644607F-59E2-44B9-A3CA-A3386B77D648}" srcId="{710A2EEB-29A7-4422-844E-55D3DB06301F}" destId="{E6235BA3-372C-42E5-969C-BF66FEEE9CD6}" srcOrd="4" destOrd="0" parTransId="{87EF5865-747C-43A2-B5EF-FA954563C9BC}" sibTransId="{5593439E-07AB-4092-A3F7-C9CFBC4149F8}"/>
    <dgm:cxn modelId="{6C24212F-D402-4E8A-95B9-906EDB8A2AB4}" srcId="{710A2EEB-29A7-4422-844E-55D3DB06301F}" destId="{267D5241-0445-4912-A30F-FE06426939D1}" srcOrd="3" destOrd="0" parTransId="{A37D2902-AD33-4017-8A8F-02441123D08A}" sibTransId="{4AC751A9-4965-4081-B245-6C65D3B252EF}"/>
    <dgm:cxn modelId="{BFA6807C-0F49-4F27-892A-DC0641FD8490}" type="presOf" srcId="{030D018E-AFCD-4FEF-B4B3-38431FE5FA7F}" destId="{481B2CC4-AB3E-4486-A3F7-3151CB70671C}" srcOrd="0" destOrd="0" presId="urn:microsoft.com/office/officeart/2005/8/layout/cycle2"/>
    <dgm:cxn modelId="{33608B26-2686-424F-85F4-BA6326FB8B68}" type="presOf" srcId="{E9D0A869-4CAF-4439-9D31-8BA20F281162}" destId="{5B4900A4-4CED-42CF-A77C-D5731BF22855}" srcOrd="0" destOrd="0" presId="urn:microsoft.com/office/officeart/2005/8/layout/cycle2"/>
    <dgm:cxn modelId="{92301B7A-1080-436E-9E36-1FB910346C03}" type="presOf" srcId="{5593439E-07AB-4092-A3F7-C9CFBC4149F8}" destId="{A9F02596-9EC9-4321-A51F-0E9EBB058D50}" srcOrd="1" destOrd="0" presId="urn:microsoft.com/office/officeart/2005/8/layout/cycle2"/>
    <dgm:cxn modelId="{2C11FF11-8033-43A7-AC26-FCFAD16A8A44}" type="presOf" srcId="{E6235BA3-372C-42E5-969C-BF66FEEE9CD6}" destId="{6AD69CD6-96F1-4CD5-88C6-8B4D1A474FD1}" srcOrd="0" destOrd="0" presId="urn:microsoft.com/office/officeart/2005/8/layout/cycle2"/>
    <dgm:cxn modelId="{E59E837F-5318-4033-ABAC-C34DAA0B3B49}" type="presOf" srcId="{4AC751A9-4965-4081-B245-6C65D3B252EF}" destId="{716BFD45-8F42-40B3-B604-A06B9EFF5950}" srcOrd="1" destOrd="0" presId="urn:microsoft.com/office/officeart/2005/8/layout/cycle2"/>
    <dgm:cxn modelId="{75FFB335-A7FF-4755-8440-C7365425C306}" type="presParOf" srcId="{C3539767-16AA-4425-9916-AE168234CE04}" destId="{F3783A93-3662-403B-AC53-77E7C949A08C}" srcOrd="0" destOrd="0" presId="urn:microsoft.com/office/officeart/2005/8/layout/cycle2"/>
    <dgm:cxn modelId="{42940FCD-7624-4BD8-B554-026C316203D7}" type="presParOf" srcId="{C3539767-16AA-4425-9916-AE168234CE04}" destId="{6AAD6AFF-CDF6-48CB-9D0A-F020A5BAE748}" srcOrd="1" destOrd="0" presId="urn:microsoft.com/office/officeart/2005/8/layout/cycle2"/>
    <dgm:cxn modelId="{C5A6D5C8-8262-432A-B7F2-B04A2A4AD87A}" type="presParOf" srcId="{6AAD6AFF-CDF6-48CB-9D0A-F020A5BAE748}" destId="{2157B7C6-543C-45B8-9917-C32D1B93C247}" srcOrd="0" destOrd="0" presId="urn:microsoft.com/office/officeart/2005/8/layout/cycle2"/>
    <dgm:cxn modelId="{477C0678-C74E-43CE-BE3B-8B0241B461DF}" type="presParOf" srcId="{C3539767-16AA-4425-9916-AE168234CE04}" destId="{12429CB1-6C0C-43B0-A3F4-71B1094D9274}" srcOrd="2" destOrd="0" presId="urn:microsoft.com/office/officeart/2005/8/layout/cycle2"/>
    <dgm:cxn modelId="{8C4A0D74-89A9-4C5F-A1B3-3599412ADD3A}" type="presParOf" srcId="{C3539767-16AA-4425-9916-AE168234CE04}" destId="{7D10A891-3D2D-450C-96AE-A1410143EDB1}" srcOrd="3" destOrd="0" presId="urn:microsoft.com/office/officeart/2005/8/layout/cycle2"/>
    <dgm:cxn modelId="{CE0B44DD-6233-4B21-96A1-0F781EFFCD7F}" type="presParOf" srcId="{7D10A891-3D2D-450C-96AE-A1410143EDB1}" destId="{18457186-5DDA-4461-921F-5149E8B71B37}" srcOrd="0" destOrd="0" presId="urn:microsoft.com/office/officeart/2005/8/layout/cycle2"/>
    <dgm:cxn modelId="{BA23DD3C-7B69-4E03-9B60-2A04929DA4C3}" type="presParOf" srcId="{C3539767-16AA-4425-9916-AE168234CE04}" destId="{B2631994-A4AC-49FC-9169-3696094EBD36}" srcOrd="4" destOrd="0" presId="urn:microsoft.com/office/officeart/2005/8/layout/cycle2"/>
    <dgm:cxn modelId="{508E0F0C-4C16-4CD0-8D8B-352F5354F484}" type="presParOf" srcId="{C3539767-16AA-4425-9916-AE168234CE04}" destId="{CC310C94-06D6-4A30-9F8F-9627955A12D4}" srcOrd="5" destOrd="0" presId="urn:microsoft.com/office/officeart/2005/8/layout/cycle2"/>
    <dgm:cxn modelId="{A203073D-95AC-42DB-9174-F2AF5DCD972B}" type="presParOf" srcId="{CC310C94-06D6-4A30-9F8F-9627955A12D4}" destId="{0034A6D6-FAC1-4E6B-B1D3-17A81CEE8579}" srcOrd="0" destOrd="0" presId="urn:microsoft.com/office/officeart/2005/8/layout/cycle2"/>
    <dgm:cxn modelId="{2EEBFE30-5615-41A9-9BA3-606609A078AB}" type="presParOf" srcId="{C3539767-16AA-4425-9916-AE168234CE04}" destId="{79C55562-E50C-4FDD-BFD1-B5E4B740CB54}" srcOrd="6" destOrd="0" presId="urn:microsoft.com/office/officeart/2005/8/layout/cycle2"/>
    <dgm:cxn modelId="{0F409393-6912-48BF-AD47-F6A21222A31C}" type="presParOf" srcId="{C3539767-16AA-4425-9916-AE168234CE04}" destId="{46AD90DC-4ECC-485E-9404-23C6960223E4}" srcOrd="7" destOrd="0" presId="urn:microsoft.com/office/officeart/2005/8/layout/cycle2"/>
    <dgm:cxn modelId="{0F8B2F86-7457-4A70-9EA7-413EB7D60399}" type="presParOf" srcId="{46AD90DC-4ECC-485E-9404-23C6960223E4}" destId="{716BFD45-8F42-40B3-B604-A06B9EFF5950}" srcOrd="0" destOrd="0" presId="urn:microsoft.com/office/officeart/2005/8/layout/cycle2"/>
    <dgm:cxn modelId="{0F543CB3-1935-471D-BA3F-D6AD3387DC7B}" type="presParOf" srcId="{C3539767-16AA-4425-9916-AE168234CE04}" destId="{6AD69CD6-96F1-4CD5-88C6-8B4D1A474FD1}" srcOrd="8" destOrd="0" presId="urn:microsoft.com/office/officeart/2005/8/layout/cycle2"/>
    <dgm:cxn modelId="{64441342-E35E-4608-B2F7-CDD4C21E4CCA}" type="presParOf" srcId="{C3539767-16AA-4425-9916-AE168234CE04}" destId="{F157121B-FC19-45AD-B3A4-FC017C3D104E}" srcOrd="9" destOrd="0" presId="urn:microsoft.com/office/officeart/2005/8/layout/cycle2"/>
    <dgm:cxn modelId="{6A098AC2-5AC7-4503-93D5-A04A240ACAC2}" type="presParOf" srcId="{F157121B-FC19-45AD-B3A4-FC017C3D104E}" destId="{A9F02596-9EC9-4321-A51F-0E9EBB058D50}" srcOrd="0" destOrd="0" presId="urn:microsoft.com/office/officeart/2005/8/layout/cycle2"/>
    <dgm:cxn modelId="{3670E42E-C685-4085-915E-DC8538E89998}" type="presParOf" srcId="{C3539767-16AA-4425-9916-AE168234CE04}" destId="{481B2CC4-AB3E-4486-A3F7-3151CB70671C}" srcOrd="10" destOrd="0" presId="urn:microsoft.com/office/officeart/2005/8/layout/cycle2"/>
    <dgm:cxn modelId="{7CA3F38E-B6E0-4EA8-B752-B456CDB93E18}" type="presParOf" srcId="{C3539767-16AA-4425-9916-AE168234CE04}" destId="{5B4900A4-4CED-42CF-A77C-D5731BF22855}" srcOrd="11" destOrd="0" presId="urn:microsoft.com/office/officeart/2005/8/layout/cycle2"/>
    <dgm:cxn modelId="{D06C092F-E336-4060-8C8B-1B09A31D236F}" type="presParOf" srcId="{5B4900A4-4CED-42CF-A77C-D5731BF22855}" destId="{E1419DF4-0443-4A85-B224-5DD2E79FE68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9645AA-EA29-49A9-B609-92F1B9560778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44F5F7-3880-4B84-9812-7779D0D44570}">
      <dgm:prSet phldrT="[Text]" custT="1"/>
      <dgm:spPr>
        <a:xfrm>
          <a:off x="2989165" y="1028429"/>
          <a:ext cx="3103579" cy="62606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bg-BG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Стандарти и протоколи </a:t>
          </a:r>
          <a:endParaRPr lang="en-US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01DD7CE-A278-4D4B-88D2-72E08874D054}" type="parTrans" cxnId="{3917A7C4-EC61-48CD-8F90-5C71B0BE37E0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E3808B-6D85-4591-AED7-2162A56EA56D}" type="sibTrans" cxnId="{3917A7C4-EC61-48CD-8F90-5C71B0BE37E0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1B71C4-5632-40E9-84CA-31FF2EA60910}">
      <dgm:prSet phldrT="[Text]" custT="1"/>
      <dgm:spPr>
        <a:xfrm>
          <a:off x="168389" y="2090335"/>
          <a:ext cx="2133537" cy="75038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bg-BG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Times New Roman" panose="02020603050405020304" pitchFamily="18" charset="0"/>
            </a:rPr>
            <a:t>Профилактика на ВБИ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Times New Roman" panose="02020603050405020304" pitchFamily="18" charset="0"/>
          </a:endParaRPr>
        </a:p>
      </dgm:t>
    </dgm:pt>
    <dgm:pt modelId="{7644540D-929B-41B9-9280-2C28CE8FB76E}" type="parTrans" cxnId="{3B9581BC-7352-4711-B0AB-C0D4D61AA94E}">
      <dgm:prSet/>
      <dgm:spPr>
        <a:xfrm>
          <a:off x="1068647" y="1496308"/>
          <a:ext cx="3305797" cy="435841"/>
        </a:xfrm>
        <a:custGeom>
          <a:avLst/>
          <a:gdLst/>
          <a:ahLst/>
          <a:cxnLst/>
          <a:rect l="0" t="0" r="0" b="0"/>
          <a:pathLst>
            <a:path>
              <a:moveTo>
                <a:pt x="1735335" y="0"/>
              </a:moveTo>
              <a:lnTo>
                <a:pt x="1735335" y="281400"/>
              </a:lnTo>
              <a:lnTo>
                <a:pt x="0" y="281400"/>
              </a:lnTo>
              <a:lnTo>
                <a:pt x="0" y="412931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00F27D-7BE2-46ED-B8EE-88F12AB27E8D}" type="sibTrans" cxnId="{3B9581BC-7352-4711-B0AB-C0D4D61AA94E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2C2630-9B1C-42BE-B5BF-687F43E95A27}">
      <dgm:prSet phldrT="[Text]" custT="1"/>
      <dgm:spPr>
        <a:xfrm>
          <a:off x="2634948" y="2090335"/>
          <a:ext cx="1498596" cy="75039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bg-BG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Times New Roman" panose="02020603050405020304" pitchFamily="18" charset="0"/>
            </a:rPr>
            <a:t>Хигиена на ръцете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Times New Roman" panose="02020603050405020304" pitchFamily="18" charset="0"/>
          </a:endParaRPr>
        </a:p>
      </dgm:t>
    </dgm:pt>
    <dgm:pt modelId="{16A8DCFA-9966-4AF4-89B8-F8A90B42021C}" type="parTrans" cxnId="{48A2783C-3AAD-4972-8797-F4D85609DEB4}">
      <dgm:prSet/>
      <dgm:spPr>
        <a:xfrm>
          <a:off x="3217735" y="1496308"/>
          <a:ext cx="1156708" cy="4358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931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F6B35D-EC62-46D7-8AEC-A7A3DDA6E95C}" type="sibTrans" cxnId="{48A2783C-3AAD-4972-8797-F4D85609DEB4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2895A4-C8D3-4DC7-8502-3811FB58824C}">
      <dgm:prSet phldrT="[Text]" custT="1"/>
      <dgm:spPr>
        <a:xfrm>
          <a:off x="4517024" y="2140799"/>
          <a:ext cx="1973442" cy="75039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bg-BG" sz="1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Times New Roman" panose="02020603050405020304" pitchFamily="18" charset="0"/>
            </a:rPr>
            <a:t>Безопасност за пациена</a:t>
          </a:r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Times New Roman" panose="02020603050405020304" pitchFamily="18" charset="0"/>
          </a:endParaRPr>
        </a:p>
      </dgm:t>
    </dgm:pt>
    <dgm:pt modelId="{1AB15F00-85F1-4886-A34C-2B1E09125802}" type="parTrans" cxnId="{CFADF323-685B-4601-82B3-5406CA363C40}">
      <dgm:prSet/>
      <dgm:spPr>
        <a:xfrm>
          <a:off x="4374444" y="1496308"/>
          <a:ext cx="962790" cy="486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400"/>
              </a:lnTo>
              <a:lnTo>
                <a:pt x="1735335" y="281400"/>
              </a:lnTo>
              <a:lnTo>
                <a:pt x="1735335" y="412931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A522CB-2891-4375-94DF-BC29C8C7FD43}" type="sibTrans" cxnId="{CFADF323-685B-4601-82B3-5406CA363C40}">
      <dgm:prSet/>
      <dgm:spPr/>
      <dgm:t>
        <a:bodyPr/>
        <a:lstStyle/>
        <a:p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99372F-5140-4A25-B3EF-90050B115AA8}">
      <dgm:prSet phldrT="[Text]" custT="1"/>
      <dgm:spPr>
        <a:xfrm>
          <a:off x="6773030" y="2090335"/>
          <a:ext cx="2140490" cy="81767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bg-BG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Times New Roman" panose="02020603050405020304" pitchFamily="18" charset="0"/>
            </a:rPr>
            <a:t>Терапевтично сестринство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Times New Roman" panose="02020603050405020304" pitchFamily="18" charset="0"/>
          </a:endParaRPr>
        </a:p>
      </dgm:t>
    </dgm:pt>
    <dgm:pt modelId="{8597342D-A1BC-4E7A-B4E1-CF39947CDE3D}" type="parTrans" cxnId="{67962127-276F-4576-95B4-18E5D5CB4464}">
      <dgm:prSet/>
      <dgm:spPr>
        <a:xfrm>
          <a:off x="4374444" y="1496308"/>
          <a:ext cx="3302320" cy="435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180"/>
              </a:lnTo>
              <a:lnTo>
                <a:pt x="1869903" y="168180"/>
              </a:lnTo>
              <a:lnTo>
                <a:pt x="1869903" y="24679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E0BBD139-E0C1-4917-AFFB-5BA9F014FFF3}" type="sibTrans" cxnId="{67962127-276F-4576-95B4-18E5D5CB4464}">
      <dgm:prSet/>
      <dgm:spPr/>
      <dgm:t>
        <a:bodyPr/>
        <a:lstStyle/>
        <a:p>
          <a:endParaRPr lang="en-US"/>
        </a:p>
      </dgm:t>
    </dgm:pt>
    <dgm:pt modelId="{16D10B5F-D81F-4158-A52C-E8C1FEB69B84}" type="pres">
      <dgm:prSet presAssocID="{449645AA-EA29-49A9-B609-92F1B956077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DC72AFB-A2E9-43B2-A9F1-0FA495E7C6ED}" type="pres">
      <dgm:prSet presAssocID="{C944F5F7-3880-4B84-9812-7779D0D44570}" presName="hierRoot1" presStyleCnt="0"/>
      <dgm:spPr/>
    </dgm:pt>
    <dgm:pt modelId="{0C032DFC-01CA-4A5B-B1F8-7E008EB3DDFE}" type="pres">
      <dgm:prSet presAssocID="{C944F5F7-3880-4B84-9812-7779D0D44570}" presName="composite" presStyleCnt="0"/>
      <dgm:spPr/>
    </dgm:pt>
    <dgm:pt modelId="{4AD26F65-6CA0-49BD-B91B-467DBBDF6A96}" type="pres">
      <dgm:prSet presAssocID="{C944F5F7-3880-4B84-9812-7779D0D44570}" presName="background" presStyleLbl="node0" presStyleIdx="0" presStyleCn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2822655" y="870244"/>
          <a:ext cx="3103579" cy="626063"/>
        </a:xfrm>
        <a:prstGeom prst="roundRect">
          <a:avLst>
            <a:gd name="adj" fmla="val 10000"/>
          </a:avLst>
        </a:prstGeom>
        <a:ln/>
      </dgm:spPr>
      <dgm:t>
        <a:bodyPr/>
        <a:lstStyle/>
        <a:p>
          <a:endParaRPr lang="en-US"/>
        </a:p>
      </dgm:t>
    </dgm:pt>
    <dgm:pt modelId="{E900A73B-8288-4F8E-8DC1-59A4BC17FB36}" type="pres">
      <dgm:prSet presAssocID="{C944F5F7-3880-4B84-9812-7779D0D44570}" presName="text" presStyleLbl="fgAcc0" presStyleIdx="0" presStyleCnt="1" custScaleX="207099" custScaleY="65790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123AC6C-7C48-4475-B306-42EF65A2E3C5}" type="pres">
      <dgm:prSet presAssocID="{C944F5F7-3880-4B84-9812-7779D0D44570}" presName="hierChild2" presStyleCnt="0"/>
      <dgm:spPr/>
    </dgm:pt>
    <dgm:pt modelId="{EC8F8129-C647-4F73-ACE8-A7835B20FF2E}" type="pres">
      <dgm:prSet presAssocID="{7644540D-929B-41B9-9280-2C28CE8FB76E}" presName="Name10" presStyleLbl="parChTrans1D2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1735335" y="0"/>
              </a:moveTo>
              <a:lnTo>
                <a:pt x="1735335" y="281400"/>
              </a:lnTo>
              <a:lnTo>
                <a:pt x="0" y="281400"/>
              </a:lnTo>
              <a:lnTo>
                <a:pt x="0" y="412931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CFE69179-3DE5-4F4B-8289-6F6D24C4794E}" type="pres">
      <dgm:prSet presAssocID="{4F1B71C4-5632-40E9-84CA-31FF2EA60910}" presName="hierRoot2" presStyleCnt="0"/>
      <dgm:spPr/>
    </dgm:pt>
    <dgm:pt modelId="{EBDFCA39-7F4F-4F60-BE71-A0D3204B191C}" type="pres">
      <dgm:prSet presAssocID="{4F1B71C4-5632-40E9-84CA-31FF2EA60910}" presName="composite2" presStyleCnt="0"/>
      <dgm:spPr/>
    </dgm:pt>
    <dgm:pt modelId="{36E5D652-2D97-4755-AE4E-D1578F535E77}" type="pres">
      <dgm:prSet presAssocID="{4F1B71C4-5632-40E9-84CA-31FF2EA60910}" presName="background2" presStyleLbl="node2" presStyleIdx="0" presStyleCnt="4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1878" y="1932150"/>
          <a:ext cx="2133537" cy="750381"/>
        </a:xfrm>
        <a:prstGeom prst="roundRect">
          <a:avLst>
            <a:gd name="adj" fmla="val 10000"/>
          </a:avLst>
        </a:prstGeom>
        <a:ln/>
      </dgm:spPr>
      <dgm:t>
        <a:bodyPr/>
        <a:lstStyle/>
        <a:p>
          <a:endParaRPr lang="en-US"/>
        </a:p>
      </dgm:t>
    </dgm:pt>
    <dgm:pt modelId="{28DAA458-D42B-47B0-9A60-6E58E5C381DD}" type="pres">
      <dgm:prSet presAssocID="{4F1B71C4-5632-40E9-84CA-31FF2EA60910}" presName="text2" presStyleLbl="fgAcc2" presStyleIdx="0" presStyleCnt="4" custScaleX="142369" custScaleY="7885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F66D54F8-DF4C-4FB8-9A04-D309B57DCCD5}" type="pres">
      <dgm:prSet presAssocID="{4F1B71C4-5632-40E9-84CA-31FF2EA60910}" presName="hierChild3" presStyleCnt="0"/>
      <dgm:spPr/>
    </dgm:pt>
    <dgm:pt modelId="{0C9AFB16-EF51-48AE-A13B-8CC726709052}" type="pres">
      <dgm:prSet presAssocID="{16A8DCFA-9966-4AF4-89B8-F8A90B42021C}" presName="Name10" presStyleLbl="parChTrans1D2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931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C1F4A4B6-642F-4418-BAE5-B4CED3F7A3E8}" type="pres">
      <dgm:prSet presAssocID="{8F2C2630-9B1C-42BE-B5BF-687F43E95A27}" presName="hierRoot2" presStyleCnt="0"/>
      <dgm:spPr/>
    </dgm:pt>
    <dgm:pt modelId="{1B95790B-BD61-48B6-9DF1-CA99CE64B296}" type="pres">
      <dgm:prSet presAssocID="{8F2C2630-9B1C-42BE-B5BF-687F43E95A27}" presName="composite2" presStyleCnt="0"/>
      <dgm:spPr/>
    </dgm:pt>
    <dgm:pt modelId="{D68667C4-B6C6-4BAB-8456-65F1CB4A02D3}" type="pres">
      <dgm:prSet presAssocID="{8F2C2630-9B1C-42BE-B5BF-687F43E95A27}" presName="background2" presStyleLbl="node2" presStyleIdx="1" presStyleCnt="4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2468437" y="1932150"/>
          <a:ext cx="1498596" cy="750391"/>
        </a:xfrm>
        <a:prstGeom prst="roundRect">
          <a:avLst>
            <a:gd name="adj" fmla="val 10000"/>
          </a:avLst>
        </a:prstGeom>
        <a:ln/>
      </dgm:spPr>
      <dgm:t>
        <a:bodyPr/>
        <a:lstStyle/>
        <a:p>
          <a:endParaRPr lang="en-US"/>
        </a:p>
      </dgm:t>
    </dgm:pt>
    <dgm:pt modelId="{5201CCF4-DE0C-4DDE-9823-C227C1D23EEC}" type="pres">
      <dgm:prSet presAssocID="{8F2C2630-9B1C-42BE-B5BF-687F43E95A27}" presName="text2" presStyleLbl="fgAcc2" presStyleIdx="1" presStyleCnt="4" custScaleY="78855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235BB7AB-426B-4E58-A48E-6ABEF7540C1A}" type="pres">
      <dgm:prSet presAssocID="{8F2C2630-9B1C-42BE-B5BF-687F43E95A27}" presName="hierChild3" presStyleCnt="0"/>
      <dgm:spPr/>
    </dgm:pt>
    <dgm:pt modelId="{45392E93-7105-4370-AC82-7B0F4556B6F4}" type="pres">
      <dgm:prSet presAssocID="{1AB15F00-85F1-4886-A34C-2B1E09125802}" presName="Name10" presStyleLbl="parChTrans1D2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400"/>
              </a:lnTo>
              <a:lnTo>
                <a:pt x="1735335" y="281400"/>
              </a:lnTo>
              <a:lnTo>
                <a:pt x="1735335" y="412931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21C20235-00C7-4548-BDED-79CF69BD00E2}" type="pres">
      <dgm:prSet presAssocID="{982895A4-C8D3-4DC7-8502-3811FB58824C}" presName="hierRoot2" presStyleCnt="0"/>
      <dgm:spPr/>
    </dgm:pt>
    <dgm:pt modelId="{7705EF72-90E1-4D33-BD63-41015FB354ED}" type="pres">
      <dgm:prSet presAssocID="{982895A4-C8D3-4DC7-8502-3811FB58824C}" presName="composite2" presStyleCnt="0"/>
      <dgm:spPr/>
    </dgm:pt>
    <dgm:pt modelId="{35D7E849-94C8-4140-AC32-8C9EA12B1B0A}" type="pres">
      <dgm:prSet presAssocID="{982895A4-C8D3-4DC7-8502-3811FB58824C}" presName="background2" presStyleLbl="node2" presStyleIdx="2" presStyleCnt="4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4350513" y="1982613"/>
          <a:ext cx="1973442" cy="750391"/>
        </a:xfrm>
        <a:prstGeom prst="roundRect">
          <a:avLst>
            <a:gd name="adj" fmla="val 10000"/>
          </a:avLst>
        </a:prstGeom>
        <a:ln/>
      </dgm:spPr>
      <dgm:t>
        <a:bodyPr/>
        <a:lstStyle/>
        <a:p>
          <a:endParaRPr lang="en-US"/>
        </a:p>
      </dgm:t>
    </dgm:pt>
    <dgm:pt modelId="{44A3CFB6-1094-4F4D-9DA1-865D0F89AE09}" type="pres">
      <dgm:prSet presAssocID="{982895A4-C8D3-4DC7-8502-3811FB58824C}" presName="text2" presStyleLbl="fgAcc2" presStyleIdx="2" presStyleCnt="4" custScaleX="131686" custScaleY="78855" custLinFactNeighborX="3367" custLinFactNeighborY="530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F57F30A9-29EF-4320-97C9-7189CABFC2AE}" type="pres">
      <dgm:prSet presAssocID="{982895A4-C8D3-4DC7-8502-3811FB58824C}" presName="hierChild3" presStyleCnt="0"/>
      <dgm:spPr/>
    </dgm:pt>
    <dgm:pt modelId="{C27D7182-8D64-4377-BE7C-DC006884353B}" type="pres">
      <dgm:prSet presAssocID="{8597342D-A1BC-4E7A-B4E1-CF39947CDE3D}" presName="Name10" presStyleLbl="parChTrans1D2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180"/>
              </a:lnTo>
              <a:lnTo>
                <a:pt x="1869903" y="168180"/>
              </a:lnTo>
              <a:lnTo>
                <a:pt x="1869903" y="24679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B5DB6F4A-AACA-40F3-A528-2532672F29CF}" type="pres">
      <dgm:prSet presAssocID="{4D99372F-5140-4A25-B3EF-90050B115AA8}" presName="hierRoot2" presStyleCnt="0"/>
      <dgm:spPr/>
    </dgm:pt>
    <dgm:pt modelId="{F2FAAAA9-29E2-45CB-813C-CEAC1D3A95B2}" type="pres">
      <dgm:prSet presAssocID="{4D99372F-5140-4A25-B3EF-90050B115AA8}" presName="composite2" presStyleCnt="0"/>
      <dgm:spPr/>
    </dgm:pt>
    <dgm:pt modelId="{54EB3099-3EA6-4A67-9F76-DE554A5E1A01}" type="pres">
      <dgm:prSet presAssocID="{4D99372F-5140-4A25-B3EF-90050B115AA8}" presName="background2" presStyleLbl="node2" presStyleIdx="3" presStyleCnt="4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6606519" y="1932150"/>
          <a:ext cx="2140490" cy="817670"/>
        </a:xfrm>
        <a:prstGeom prst="roundRect">
          <a:avLst>
            <a:gd name="adj" fmla="val 10000"/>
          </a:avLst>
        </a:prstGeom>
        <a:ln/>
      </dgm:spPr>
      <dgm:t>
        <a:bodyPr/>
        <a:lstStyle/>
        <a:p>
          <a:endParaRPr lang="en-US"/>
        </a:p>
      </dgm:t>
    </dgm:pt>
    <dgm:pt modelId="{8FA4AF9A-66E5-43C7-B887-109BE6783B9C}" type="pres">
      <dgm:prSet presAssocID="{4D99372F-5140-4A25-B3EF-90050B115AA8}" presName="text2" presStyleLbl="fgAcc2" presStyleIdx="3" presStyleCnt="4" custScaleX="142833" custScaleY="85925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B913DA7-53C7-4A6F-8B43-285DAF9E80B8}" type="pres">
      <dgm:prSet presAssocID="{4D99372F-5140-4A25-B3EF-90050B115AA8}" presName="hierChild3" presStyleCnt="0"/>
      <dgm:spPr/>
    </dgm:pt>
  </dgm:ptLst>
  <dgm:cxnLst>
    <dgm:cxn modelId="{DD9FD388-CFC8-412D-A1E8-1973C13AD0B9}" type="presOf" srcId="{8F2C2630-9B1C-42BE-B5BF-687F43E95A27}" destId="{5201CCF4-DE0C-4DDE-9823-C227C1D23EEC}" srcOrd="0" destOrd="0" presId="urn:microsoft.com/office/officeart/2005/8/layout/hierarchy1"/>
    <dgm:cxn modelId="{EAAFA730-DD3C-4318-AA4B-9553828D41AA}" type="presOf" srcId="{449645AA-EA29-49A9-B609-92F1B9560778}" destId="{16D10B5F-D81F-4158-A52C-E8C1FEB69B84}" srcOrd="0" destOrd="0" presId="urn:microsoft.com/office/officeart/2005/8/layout/hierarchy1"/>
    <dgm:cxn modelId="{CFADF323-685B-4601-82B3-5406CA363C40}" srcId="{C944F5F7-3880-4B84-9812-7779D0D44570}" destId="{982895A4-C8D3-4DC7-8502-3811FB58824C}" srcOrd="2" destOrd="0" parTransId="{1AB15F00-85F1-4886-A34C-2B1E09125802}" sibTransId="{2AA522CB-2891-4375-94DF-BC29C8C7FD43}"/>
    <dgm:cxn modelId="{67962127-276F-4576-95B4-18E5D5CB4464}" srcId="{C944F5F7-3880-4B84-9812-7779D0D44570}" destId="{4D99372F-5140-4A25-B3EF-90050B115AA8}" srcOrd="3" destOrd="0" parTransId="{8597342D-A1BC-4E7A-B4E1-CF39947CDE3D}" sibTransId="{E0BBD139-E0C1-4917-AFFB-5BA9F014FFF3}"/>
    <dgm:cxn modelId="{3B9581BC-7352-4711-B0AB-C0D4D61AA94E}" srcId="{C944F5F7-3880-4B84-9812-7779D0D44570}" destId="{4F1B71C4-5632-40E9-84CA-31FF2EA60910}" srcOrd="0" destOrd="0" parTransId="{7644540D-929B-41B9-9280-2C28CE8FB76E}" sibTransId="{CE00F27D-7BE2-46ED-B8EE-88F12AB27E8D}"/>
    <dgm:cxn modelId="{3917A7C4-EC61-48CD-8F90-5C71B0BE37E0}" srcId="{449645AA-EA29-49A9-B609-92F1B9560778}" destId="{C944F5F7-3880-4B84-9812-7779D0D44570}" srcOrd="0" destOrd="0" parTransId="{F01DD7CE-A278-4D4B-88D2-72E08874D054}" sibTransId="{95E3808B-6D85-4591-AED7-2162A56EA56D}"/>
    <dgm:cxn modelId="{805B88D8-338F-4823-81AF-CD1A00E07E5D}" type="presOf" srcId="{16A8DCFA-9966-4AF4-89B8-F8A90B42021C}" destId="{0C9AFB16-EF51-48AE-A13B-8CC726709052}" srcOrd="0" destOrd="0" presId="urn:microsoft.com/office/officeart/2005/8/layout/hierarchy1"/>
    <dgm:cxn modelId="{9621D22B-8DA5-46F1-90B2-054989F1D584}" type="presOf" srcId="{982895A4-C8D3-4DC7-8502-3811FB58824C}" destId="{44A3CFB6-1094-4F4D-9DA1-865D0F89AE09}" srcOrd="0" destOrd="0" presId="urn:microsoft.com/office/officeart/2005/8/layout/hierarchy1"/>
    <dgm:cxn modelId="{83F0A283-DF82-4414-9354-EE9497241CA7}" type="presOf" srcId="{4F1B71C4-5632-40E9-84CA-31FF2EA60910}" destId="{28DAA458-D42B-47B0-9A60-6E58E5C381DD}" srcOrd="0" destOrd="0" presId="urn:microsoft.com/office/officeart/2005/8/layout/hierarchy1"/>
    <dgm:cxn modelId="{48A2783C-3AAD-4972-8797-F4D85609DEB4}" srcId="{C944F5F7-3880-4B84-9812-7779D0D44570}" destId="{8F2C2630-9B1C-42BE-B5BF-687F43E95A27}" srcOrd="1" destOrd="0" parTransId="{16A8DCFA-9966-4AF4-89B8-F8A90B42021C}" sibTransId="{1BF6B35D-EC62-46D7-8AEC-A7A3DDA6E95C}"/>
    <dgm:cxn modelId="{6CFD8137-347D-4B30-B241-A8204970A026}" type="presOf" srcId="{8597342D-A1BC-4E7A-B4E1-CF39947CDE3D}" destId="{C27D7182-8D64-4377-BE7C-DC006884353B}" srcOrd="0" destOrd="0" presId="urn:microsoft.com/office/officeart/2005/8/layout/hierarchy1"/>
    <dgm:cxn modelId="{BC5750BA-DFCC-47D0-B136-F3FCFABAEE3C}" type="presOf" srcId="{7644540D-929B-41B9-9280-2C28CE8FB76E}" destId="{EC8F8129-C647-4F73-ACE8-A7835B20FF2E}" srcOrd="0" destOrd="0" presId="urn:microsoft.com/office/officeart/2005/8/layout/hierarchy1"/>
    <dgm:cxn modelId="{E848555F-6CCF-4E5B-8CE9-2C7D83991190}" type="presOf" srcId="{1AB15F00-85F1-4886-A34C-2B1E09125802}" destId="{45392E93-7105-4370-AC82-7B0F4556B6F4}" srcOrd="0" destOrd="0" presId="urn:microsoft.com/office/officeart/2005/8/layout/hierarchy1"/>
    <dgm:cxn modelId="{4CC81007-B641-44FA-A0F7-E6A3AA52044C}" type="presOf" srcId="{4D99372F-5140-4A25-B3EF-90050B115AA8}" destId="{8FA4AF9A-66E5-43C7-B887-109BE6783B9C}" srcOrd="0" destOrd="0" presId="urn:microsoft.com/office/officeart/2005/8/layout/hierarchy1"/>
    <dgm:cxn modelId="{63990EA4-D2B4-4110-9C56-967FEC480933}" type="presOf" srcId="{C944F5F7-3880-4B84-9812-7779D0D44570}" destId="{E900A73B-8288-4F8E-8DC1-59A4BC17FB36}" srcOrd="0" destOrd="0" presId="urn:microsoft.com/office/officeart/2005/8/layout/hierarchy1"/>
    <dgm:cxn modelId="{BEF76284-B9D8-4FF2-84CF-C38BF2C1807C}" type="presParOf" srcId="{16D10B5F-D81F-4158-A52C-E8C1FEB69B84}" destId="{ADC72AFB-A2E9-43B2-A9F1-0FA495E7C6ED}" srcOrd="0" destOrd="0" presId="urn:microsoft.com/office/officeart/2005/8/layout/hierarchy1"/>
    <dgm:cxn modelId="{9F8D0FCC-4B9E-49E4-9F27-A0A47A090F6F}" type="presParOf" srcId="{ADC72AFB-A2E9-43B2-A9F1-0FA495E7C6ED}" destId="{0C032DFC-01CA-4A5B-B1F8-7E008EB3DDFE}" srcOrd="0" destOrd="0" presId="urn:microsoft.com/office/officeart/2005/8/layout/hierarchy1"/>
    <dgm:cxn modelId="{652487AA-C401-4960-8946-97CF0CA59A53}" type="presParOf" srcId="{0C032DFC-01CA-4A5B-B1F8-7E008EB3DDFE}" destId="{4AD26F65-6CA0-49BD-B91B-467DBBDF6A96}" srcOrd="0" destOrd="0" presId="urn:microsoft.com/office/officeart/2005/8/layout/hierarchy1"/>
    <dgm:cxn modelId="{D8F04DAA-C56D-4CBA-BC1B-3C629E7078FB}" type="presParOf" srcId="{0C032DFC-01CA-4A5B-B1F8-7E008EB3DDFE}" destId="{E900A73B-8288-4F8E-8DC1-59A4BC17FB36}" srcOrd="1" destOrd="0" presId="urn:microsoft.com/office/officeart/2005/8/layout/hierarchy1"/>
    <dgm:cxn modelId="{D540AE7B-21FB-4503-95B7-750B8474A7C7}" type="presParOf" srcId="{ADC72AFB-A2E9-43B2-A9F1-0FA495E7C6ED}" destId="{0123AC6C-7C48-4475-B306-42EF65A2E3C5}" srcOrd="1" destOrd="0" presId="urn:microsoft.com/office/officeart/2005/8/layout/hierarchy1"/>
    <dgm:cxn modelId="{3EB22555-26D0-46A1-9753-A2D4466E027C}" type="presParOf" srcId="{0123AC6C-7C48-4475-B306-42EF65A2E3C5}" destId="{EC8F8129-C647-4F73-ACE8-A7835B20FF2E}" srcOrd="0" destOrd="0" presId="urn:microsoft.com/office/officeart/2005/8/layout/hierarchy1"/>
    <dgm:cxn modelId="{227C4DD5-4CA2-44D3-BA49-C6C8B4D46D54}" type="presParOf" srcId="{0123AC6C-7C48-4475-B306-42EF65A2E3C5}" destId="{CFE69179-3DE5-4F4B-8289-6F6D24C4794E}" srcOrd="1" destOrd="0" presId="urn:microsoft.com/office/officeart/2005/8/layout/hierarchy1"/>
    <dgm:cxn modelId="{CBC59A20-F108-4CC8-8ED8-79FF63FF60DE}" type="presParOf" srcId="{CFE69179-3DE5-4F4B-8289-6F6D24C4794E}" destId="{EBDFCA39-7F4F-4F60-BE71-A0D3204B191C}" srcOrd="0" destOrd="0" presId="urn:microsoft.com/office/officeart/2005/8/layout/hierarchy1"/>
    <dgm:cxn modelId="{0A819E48-22CC-4C0B-8365-A76BBB3C193D}" type="presParOf" srcId="{EBDFCA39-7F4F-4F60-BE71-A0D3204B191C}" destId="{36E5D652-2D97-4755-AE4E-D1578F535E77}" srcOrd="0" destOrd="0" presId="urn:microsoft.com/office/officeart/2005/8/layout/hierarchy1"/>
    <dgm:cxn modelId="{A3B87FA9-0374-4112-BB54-F6FC8DFFBDC8}" type="presParOf" srcId="{EBDFCA39-7F4F-4F60-BE71-A0D3204B191C}" destId="{28DAA458-D42B-47B0-9A60-6E58E5C381DD}" srcOrd="1" destOrd="0" presId="urn:microsoft.com/office/officeart/2005/8/layout/hierarchy1"/>
    <dgm:cxn modelId="{FED4A805-9987-4269-89C3-A6C31C967105}" type="presParOf" srcId="{CFE69179-3DE5-4F4B-8289-6F6D24C4794E}" destId="{F66D54F8-DF4C-4FB8-9A04-D309B57DCCD5}" srcOrd="1" destOrd="0" presId="urn:microsoft.com/office/officeart/2005/8/layout/hierarchy1"/>
    <dgm:cxn modelId="{EA4FE975-C6E0-4349-A471-D05519D48D82}" type="presParOf" srcId="{0123AC6C-7C48-4475-B306-42EF65A2E3C5}" destId="{0C9AFB16-EF51-48AE-A13B-8CC726709052}" srcOrd="2" destOrd="0" presId="urn:microsoft.com/office/officeart/2005/8/layout/hierarchy1"/>
    <dgm:cxn modelId="{B9836C86-DB6F-483A-874E-E5A444062697}" type="presParOf" srcId="{0123AC6C-7C48-4475-B306-42EF65A2E3C5}" destId="{C1F4A4B6-642F-4418-BAE5-B4CED3F7A3E8}" srcOrd="3" destOrd="0" presId="urn:microsoft.com/office/officeart/2005/8/layout/hierarchy1"/>
    <dgm:cxn modelId="{44132874-F588-4B89-8F04-3BF57D2DB785}" type="presParOf" srcId="{C1F4A4B6-642F-4418-BAE5-B4CED3F7A3E8}" destId="{1B95790B-BD61-48B6-9DF1-CA99CE64B296}" srcOrd="0" destOrd="0" presId="urn:microsoft.com/office/officeart/2005/8/layout/hierarchy1"/>
    <dgm:cxn modelId="{29ACDEA6-2241-4D1B-9003-EFD6C132140F}" type="presParOf" srcId="{1B95790B-BD61-48B6-9DF1-CA99CE64B296}" destId="{D68667C4-B6C6-4BAB-8456-65F1CB4A02D3}" srcOrd="0" destOrd="0" presId="urn:microsoft.com/office/officeart/2005/8/layout/hierarchy1"/>
    <dgm:cxn modelId="{2B457282-9838-4344-891E-C1F8A706B729}" type="presParOf" srcId="{1B95790B-BD61-48B6-9DF1-CA99CE64B296}" destId="{5201CCF4-DE0C-4DDE-9823-C227C1D23EEC}" srcOrd="1" destOrd="0" presId="urn:microsoft.com/office/officeart/2005/8/layout/hierarchy1"/>
    <dgm:cxn modelId="{A1F82199-527C-4597-8C8F-BE051F2D85B0}" type="presParOf" srcId="{C1F4A4B6-642F-4418-BAE5-B4CED3F7A3E8}" destId="{235BB7AB-426B-4E58-A48E-6ABEF7540C1A}" srcOrd="1" destOrd="0" presId="urn:microsoft.com/office/officeart/2005/8/layout/hierarchy1"/>
    <dgm:cxn modelId="{9580CA86-5922-41D8-B6EC-BC2E106977AB}" type="presParOf" srcId="{0123AC6C-7C48-4475-B306-42EF65A2E3C5}" destId="{45392E93-7105-4370-AC82-7B0F4556B6F4}" srcOrd="4" destOrd="0" presId="urn:microsoft.com/office/officeart/2005/8/layout/hierarchy1"/>
    <dgm:cxn modelId="{FCF85483-8BC3-42AE-9711-191A6D7B000A}" type="presParOf" srcId="{0123AC6C-7C48-4475-B306-42EF65A2E3C5}" destId="{21C20235-00C7-4548-BDED-79CF69BD00E2}" srcOrd="5" destOrd="0" presId="urn:microsoft.com/office/officeart/2005/8/layout/hierarchy1"/>
    <dgm:cxn modelId="{4AFDF918-9A42-4C29-8E08-623D80B5FE5B}" type="presParOf" srcId="{21C20235-00C7-4548-BDED-79CF69BD00E2}" destId="{7705EF72-90E1-4D33-BD63-41015FB354ED}" srcOrd="0" destOrd="0" presId="urn:microsoft.com/office/officeart/2005/8/layout/hierarchy1"/>
    <dgm:cxn modelId="{A002556A-3AF6-4BAE-913E-DEE670B8855E}" type="presParOf" srcId="{7705EF72-90E1-4D33-BD63-41015FB354ED}" destId="{35D7E849-94C8-4140-AC32-8C9EA12B1B0A}" srcOrd="0" destOrd="0" presId="urn:microsoft.com/office/officeart/2005/8/layout/hierarchy1"/>
    <dgm:cxn modelId="{F0EB2A98-468C-4245-BB5C-8EF0664F2160}" type="presParOf" srcId="{7705EF72-90E1-4D33-BD63-41015FB354ED}" destId="{44A3CFB6-1094-4F4D-9DA1-865D0F89AE09}" srcOrd="1" destOrd="0" presId="urn:microsoft.com/office/officeart/2005/8/layout/hierarchy1"/>
    <dgm:cxn modelId="{9AEA1077-37BD-4E62-B007-3B3E3D6E96B8}" type="presParOf" srcId="{21C20235-00C7-4548-BDED-79CF69BD00E2}" destId="{F57F30A9-29EF-4320-97C9-7189CABFC2AE}" srcOrd="1" destOrd="0" presId="urn:microsoft.com/office/officeart/2005/8/layout/hierarchy1"/>
    <dgm:cxn modelId="{317967D8-264B-4E16-9D8E-50A463BA7806}" type="presParOf" srcId="{0123AC6C-7C48-4475-B306-42EF65A2E3C5}" destId="{C27D7182-8D64-4377-BE7C-DC006884353B}" srcOrd="6" destOrd="0" presId="urn:microsoft.com/office/officeart/2005/8/layout/hierarchy1"/>
    <dgm:cxn modelId="{2CFBE0BA-641F-4CB4-A50F-122C8626848F}" type="presParOf" srcId="{0123AC6C-7C48-4475-B306-42EF65A2E3C5}" destId="{B5DB6F4A-AACA-40F3-A528-2532672F29CF}" srcOrd="7" destOrd="0" presId="urn:microsoft.com/office/officeart/2005/8/layout/hierarchy1"/>
    <dgm:cxn modelId="{7CD2E52E-BF05-42AD-B631-ADD7313A338A}" type="presParOf" srcId="{B5DB6F4A-AACA-40F3-A528-2532672F29CF}" destId="{F2FAAAA9-29E2-45CB-813C-CEAC1D3A95B2}" srcOrd="0" destOrd="0" presId="urn:microsoft.com/office/officeart/2005/8/layout/hierarchy1"/>
    <dgm:cxn modelId="{97326F8B-4612-4068-9D44-8BD35119961F}" type="presParOf" srcId="{F2FAAAA9-29E2-45CB-813C-CEAC1D3A95B2}" destId="{54EB3099-3EA6-4A67-9F76-DE554A5E1A01}" srcOrd="0" destOrd="0" presId="urn:microsoft.com/office/officeart/2005/8/layout/hierarchy1"/>
    <dgm:cxn modelId="{C0205A7C-C6FB-4159-B8E8-BEE33A58EC6C}" type="presParOf" srcId="{F2FAAAA9-29E2-45CB-813C-CEAC1D3A95B2}" destId="{8FA4AF9A-66E5-43C7-B887-109BE6783B9C}" srcOrd="1" destOrd="0" presId="urn:microsoft.com/office/officeart/2005/8/layout/hierarchy1"/>
    <dgm:cxn modelId="{B289BB9A-6375-4B44-9AA2-2F569F6B4BEC}" type="presParOf" srcId="{B5DB6F4A-AACA-40F3-A528-2532672F29CF}" destId="{7B913DA7-53C7-4A6F-8B43-285DAF9E80B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E8591E-960E-4809-9886-5F6912832FDE}" type="doc">
      <dgm:prSet loTypeId="urn:microsoft.com/office/officeart/2008/layout/RadialCluster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4632F5-3177-47BA-8E9C-B169B833BFB5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4291134" y="1322387"/>
          <a:ext cx="1877760" cy="1133475"/>
        </a:xfrm>
        <a:prstGeom prst="roundRect">
          <a:avLst/>
        </a:prstGeom>
        <a:ln/>
      </dgm:spPr>
      <dgm:t>
        <a:bodyPr/>
        <a:lstStyle/>
        <a:p>
          <a:r>
            <a:rPr lang="bg-BG" sz="1400" b="1">
              <a:solidFill>
                <a:schemeClr val="bg1"/>
              </a:solidFill>
              <a:latin typeface="+mj-lt"/>
              <a:ea typeface="+mn-ea"/>
              <a:cs typeface="Times New Roman" panose="02020603050405020304" pitchFamily="18" charset="0"/>
            </a:rPr>
            <a:t>Стандарти за </a:t>
          </a:r>
        </a:p>
        <a:p>
          <a:r>
            <a:rPr lang="bg-BG" sz="1400" b="1">
              <a:solidFill>
                <a:schemeClr val="bg1"/>
              </a:solidFill>
              <a:latin typeface="+mj-lt"/>
              <a:ea typeface="+mn-ea"/>
              <a:cs typeface="Times New Roman" panose="02020603050405020304" pitchFamily="18" charset="0"/>
            </a:rPr>
            <a:t>сестринска практика</a:t>
          </a:r>
          <a:endParaRPr lang="en-US" sz="1400" b="1">
            <a:solidFill>
              <a:schemeClr val="bg1"/>
            </a:solidFill>
            <a:latin typeface="+mj-lt"/>
            <a:ea typeface="+mn-ea"/>
            <a:cs typeface="Times New Roman" panose="02020603050405020304" pitchFamily="18" charset="0"/>
          </a:endParaRPr>
        </a:p>
      </dgm:t>
    </dgm:pt>
    <dgm:pt modelId="{858FB505-49D6-48FE-970E-893856F0139A}" type="parTrans" cxnId="{E45DF6D3-E6B5-4486-96BA-61DDC6797467}">
      <dgm:prSet/>
      <dgm:spPr/>
      <dgm:t>
        <a:bodyPr/>
        <a:lstStyle/>
        <a:p>
          <a:endParaRPr lang="en-US" sz="1400" b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382E4B-1A91-4D1F-BC14-52764A89F6A8}" type="sibTrans" cxnId="{E45DF6D3-E6B5-4486-96BA-61DDC6797467}">
      <dgm:prSet/>
      <dgm:spPr/>
      <dgm:t>
        <a:bodyPr/>
        <a:lstStyle/>
        <a:p>
          <a:endParaRPr lang="en-US" sz="1400" b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CB460E-D7AE-475A-89A9-A8AAF9389B91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4122463" y="324"/>
          <a:ext cx="2215100" cy="759428"/>
        </a:xfrm>
        <a:prstGeom prst="roundRect">
          <a:avLst/>
        </a:prstGeom>
        <a:ln/>
      </dgm:spPr>
      <dgm:t>
        <a:bodyPr/>
        <a:lstStyle/>
        <a:p>
          <a:r>
            <a:rPr lang="bg-BG" sz="1400" b="0" dirty="0">
              <a:solidFill>
                <a:schemeClr val="bg1"/>
              </a:solidFill>
              <a:latin typeface="+mj-lt"/>
              <a:ea typeface="+mn-ea"/>
              <a:cs typeface="Times New Roman" panose="02020603050405020304" pitchFamily="18" charset="0"/>
            </a:rPr>
            <a:t>Критично мислене и анализ </a:t>
          </a:r>
        </a:p>
        <a:p>
          <a:r>
            <a:rPr lang="bg-BG" sz="1400" b="0" dirty="0">
              <a:solidFill>
                <a:schemeClr val="bg1"/>
              </a:solidFill>
              <a:latin typeface="+mj-lt"/>
              <a:ea typeface="+mn-ea"/>
              <a:cs typeface="Times New Roman" panose="02020603050405020304" pitchFamily="18" charset="0"/>
            </a:rPr>
            <a:t>на практиката</a:t>
          </a:r>
          <a:endParaRPr lang="en-US" sz="1400" b="0" dirty="0">
            <a:solidFill>
              <a:schemeClr val="bg1"/>
            </a:solidFill>
            <a:latin typeface="+mj-lt"/>
            <a:ea typeface="+mn-ea"/>
            <a:cs typeface="Times New Roman" panose="02020603050405020304" pitchFamily="18" charset="0"/>
          </a:endParaRPr>
        </a:p>
      </dgm:t>
    </dgm:pt>
    <dgm:pt modelId="{2A27AEC7-82C2-4B9B-9F15-2B4B9C1E5913}" type="parTrans" cxnId="{DA7D8322-4815-41A0-BDED-86A0EC2223D9}">
      <dgm:prSet/>
      <dgm:spPr>
        <a:xfrm rot="16200000">
          <a:off x="4948696" y="1041070"/>
          <a:ext cx="5626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6584" y="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 b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0B43A8-6C07-4A16-966B-DCA94BB00165}" type="sibTrans" cxnId="{DA7D8322-4815-41A0-BDED-86A0EC2223D9}">
      <dgm:prSet/>
      <dgm:spPr/>
      <dgm:t>
        <a:bodyPr/>
        <a:lstStyle/>
        <a:p>
          <a:endParaRPr lang="en-US" sz="1400" b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862BC0-1128-4FF4-8FDF-A3AE344D9B20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6702545" y="676149"/>
          <a:ext cx="1895229" cy="759428"/>
        </a:xfrm>
        <a:prstGeom prst="roundRect">
          <a:avLst/>
        </a:prstGeom>
        <a:ln/>
      </dgm:spPr>
      <dgm:t>
        <a:bodyPr/>
        <a:lstStyle/>
        <a:p>
          <a:r>
            <a:rPr lang="bg-BG" sz="1400" b="0" dirty="0">
              <a:solidFill>
                <a:schemeClr val="bg1"/>
              </a:solidFill>
              <a:latin typeface="+mj-lt"/>
              <a:ea typeface="+mn-ea"/>
              <a:cs typeface="Times New Roman" panose="02020603050405020304" pitchFamily="18" charset="0"/>
            </a:rPr>
            <a:t>Сестрински дейности </a:t>
          </a:r>
        </a:p>
        <a:p>
          <a:r>
            <a:rPr lang="bg-BG" sz="1400" b="0" dirty="0">
              <a:solidFill>
                <a:schemeClr val="bg1"/>
              </a:solidFill>
              <a:latin typeface="+mj-lt"/>
              <a:ea typeface="+mn-ea"/>
              <a:cs typeface="Times New Roman" panose="02020603050405020304" pitchFamily="18" charset="0"/>
            </a:rPr>
            <a:t>и взаимодействия</a:t>
          </a:r>
          <a:endParaRPr lang="en-US" sz="1400" b="0" dirty="0">
            <a:solidFill>
              <a:schemeClr val="bg1"/>
            </a:solidFill>
            <a:latin typeface="+mj-lt"/>
            <a:ea typeface="+mn-ea"/>
            <a:cs typeface="Times New Roman" panose="02020603050405020304" pitchFamily="18" charset="0"/>
          </a:endParaRPr>
        </a:p>
      </dgm:t>
    </dgm:pt>
    <dgm:pt modelId="{A44ECA1B-264F-403B-9061-D7D71E1C7D82}" type="parTrans" cxnId="{6DED7DF0-C881-4274-B372-3C870CA717C0}">
      <dgm:prSet/>
      <dgm:spPr>
        <a:xfrm rot="20460078">
          <a:off x="6153521" y="1473997"/>
          <a:ext cx="5643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8076" y="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 b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79A7E7-F274-4E9B-BAC8-406EBE5101FE}" type="sibTrans" cxnId="{6DED7DF0-C881-4274-B372-3C870CA717C0}">
      <dgm:prSet/>
      <dgm:spPr/>
      <dgm:t>
        <a:bodyPr/>
        <a:lstStyle/>
        <a:p>
          <a:endParaRPr lang="en-US" sz="1400" b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B195E3-C803-4345-A56D-98F18B67B94E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6533890" y="2320178"/>
          <a:ext cx="2266278" cy="759428"/>
        </a:xfrm>
        <a:prstGeom prst="roundRect">
          <a:avLst/>
        </a:prstGeom>
        <a:ln/>
      </dgm:spPr>
      <dgm:t>
        <a:bodyPr/>
        <a:lstStyle/>
        <a:p>
          <a:r>
            <a:rPr lang="bg-BG" sz="1400" b="0">
              <a:solidFill>
                <a:schemeClr val="bg1"/>
              </a:solidFill>
              <a:latin typeface="+mj-lt"/>
              <a:ea typeface="+mn-ea"/>
              <a:cs typeface="Times New Roman" panose="02020603050405020304" pitchFamily="18" charset="0"/>
            </a:rPr>
            <a:t>Продължаващо </a:t>
          </a:r>
        </a:p>
        <a:p>
          <a:r>
            <a:rPr lang="bg-BG" sz="1400" b="0">
              <a:solidFill>
                <a:schemeClr val="bg1"/>
              </a:solidFill>
              <a:latin typeface="+mj-lt"/>
              <a:ea typeface="+mn-ea"/>
              <a:cs typeface="Times New Roman" panose="02020603050405020304" pitchFamily="18" charset="0"/>
            </a:rPr>
            <a:t>обучение</a:t>
          </a:r>
          <a:endParaRPr lang="en-US" sz="1400" b="0">
            <a:solidFill>
              <a:schemeClr val="bg1"/>
            </a:solidFill>
            <a:latin typeface="+mj-lt"/>
            <a:ea typeface="+mn-ea"/>
            <a:cs typeface="Times New Roman" panose="02020603050405020304" pitchFamily="18" charset="0"/>
          </a:endParaRPr>
        </a:p>
      </dgm:t>
    </dgm:pt>
    <dgm:pt modelId="{33B031FD-EEDE-41B2-AD1D-EED22596F4BF}" type="parTrans" cxnId="{B1D76A4E-E593-43ED-BE5C-CE574BA8E5F1}">
      <dgm:prSet/>
      <dgm:spPr>
        <a:xfrm rot="1104102">
          <a:off x="6159059" y="2262194"/>
          <a:ext cx="3846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5834" y="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 b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B88C21-B730-4A5A-BE6D-16521ECDA411}" type="sibTrans" cxnId="{B1D76A4E-E593-43ED-BE5C-CE574BA8E5F1}">
      <dgm:prSet/>
      <dgm:spPr/>
      <dgm:t>
        <a:bodyPr/>
        <a:lstStyle/>
        <a:p>
          <a:endParaRPr lang="en-US" sz="1400" b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4BAF63-FF65-467D-9C26-0F1E0C1FD78B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4060483" y="3018497"/>
          <a:ext cx="2339061" cy="759428"/>
        </a:xfrm>
        <a:prstGeom prst="roundRect">
          <a:avLst/>
        </a:prstGeom>
        <a:ln/>
      </dgm:spPr>
      <dgm:t>
        <a:bodyPr/>
        <a:lstStyle/>
        <a:p>
          <a:r>
            <a:rPr lang="bg-BG" sz="1400" b="0" dirty="0">
              <a:solidFill>
                <a:schemeClr val="bg1"/>
              </a:solidFill>
              <a:latin typeface="+mj-lt"/>
              <a:ea typeface="+mn-ea"/>
              <a:cs typeface="Times New Roman" panose="02020603050405020304" pitchFamily="18" charset="0"/>
            </a:rPr>
            <a:t>Цялостна оценка </a:t>
          </a:r>
        </a:p>
        <a:p>
          <a:r>
            <a:rPr lang="bg-BG" sz="1400" b="0" dirty="0">
              <a:solidFill>
                <a:schemeClr val="bg1"/>
              </a:solidFill>
              <a:latin typeface="+mj-lt"/>
              <a:ea typeface="+mn-ea"/>
              <a:cs typeface="Times New Roman" panose="02020603050405020304" pitchFamily="18" charset="0"/>
            </a:rPr>
            <a:t>на пациента</a:t>
          </a:r>
          <a:endParaRPr lang="en-US" sz="1400" b="0" dirty="0">
            <a:solidFill>
              <a:schemeClr val="bg1"/>
            </a:solidFill>
            <a:latin typeface="+mj-lt"/>
            <a:ea typeface="+mn-ea"/>
            <a:cs typeface="Times New Roman" panose="02020603050405020304" pitchFamily="18" charset="0"/>
          </a:endParaRPr>
        </a:p>
      </dgm:t>
    </dgm:pt>
    <dgm:pt modelId="{D06A7F08-2F8E-4A1E-80A4-D1088C2302E9}" type="parTrans" cxnId="{75F1E7E3-105F-491B-B617-E57F886A4C57}">
      <dgm:prSet/>
      <dgm:spPr>
        <a:xfrm rot="5400000">
          <a:off x="4948696" y="2737179"/>
          <a:ext cx="5626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6584" y="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 b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F4AA31-8499-4155-B528-2EAE36153E81}" type="sibTrans" cxnId="{75F1E7E3-105F-491B-B617-E57F886A4C57}">
      <dgm:prSet/>
      <dgm:spPr/>
      <dgm:t>
        <a:bodyPr/>
        <a:lstStyle/>
        <a:p>
          <a:endParaRPr lang="en-US" sz="1400" b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940D18-EFAC-4445-8345-A6A498E52D31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1530433" y="2263958"/>
          <a:ext cx="2244034" cy="759428"/>
        </a:xfrm>
        <a:prstGeom prst="roundRect">
          <a:avLst/>
        </a:prstGeom>
        <a:ln/>
      </dgm:spPr>
      <dgm:t>
        <a:bodyPr/>
        <a:lstStyle/>
        <a:p>
          <a:r>
            <a:rPr lang="bg-BG" sz="1400" b="0" dirty="0">
              <a:solidFill>
                <a:schemeClr val="bg1"/>
              </a:solidFill>
              <a:latin typeface="+mj-lt"/>
              <a:ea typeface="+mn-ea"/>
              <a:cs typeface="Times New Roman" panose="02020603050405020304" pitchFamily="18" charset="0"/>
            </a:rPr>
            <a:t>Разработване и планиране </a:t>
          </a:r>
        </a:p>
        <a:p>
          <a:r>
            <a:rPr lang="bg-BG" sz="1400" b="0" dirty="0">
              <a:solidFill>
                <a:schemeClr val="bg1"/>
              </a:solidFill>
              <a:latin typeface="+mj-lt"/>
              <a:ea typeface="+mn-ea"/>
              <a:cs typeface="Times New Roman" panose="02020603050405020304" pitchFamily="18" charset="0"/>
            </a:rPr>
            <a:t>на практиката</a:t>
          </a:r>
          <a:endParaRPr lang="en-US" sz="1400" b="0" dirty="0">
            <a:solidFill>
              <a:schemeClr val="bg1"/>
            </a:solidFill>
            <a:latin typeface="+mj-lt"/>
            <a:ea typeface="+mn-ea"/>
            <a:cs typeface="Times New Roman" panose="02020603050405020304" pitchFamily="18" charset="0"/>
          </a:endParaRPr>
        </a:p>
      </dgm:t>
    </dgm:pt>
    <dgm:pt modelId="{963C3DA0-0152-4100-94B1-DAA2E3545ACB}" type="parTrans" cxnId="{49BF9843-14B1-4E52-8D63-646754A912D3}">
      <dgm:prSet/>
      <dgm:spPr>
        <a:xfrm rot="9820998">
          <a:off x="3763626" y="2239593"/>
          <a:ext cx="5383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3520" y="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 b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2395FE-DD84-4308-89A2-85201D306AB5}" type="sibTrans" cxnId="{49BF9843-14B1-4E52-8D63-646754A912D3}">
      <dgm:prSet/>
      <dgm:spPr/>
      <dgm:t>
        <a:bodyPr/>
        <a:lstStyle/>
        <a:p>
          <a:endParaRPr lang="en-US" sz="1400" b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A9A0FC-E121-4BBD-99F7-E1F40A3E85FF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1642925" y="327566"/>
          <a:ext cx="1929084" cy="759428"/>
        </a:xfrm>
        <a:prstGeom prst="roundRect">
          <a:avLst/>
        </a:prstGeom>
        <a:ln/>
      </dgm:spPr>
      <dgm:t>
        <a:bodyPr/>
        <a:lstStyle/>
        <a:p>
          <a:r>
            <a:rPr lang="bg-BG" sz="1400" b="0" dirty="0">
              <a:solidFill>
                <a:schemeClr val="bg1"/>
              </a:solidFill>
              <a:latin typeface="+mj-lt"/>
              <a:ea typeface="+mn-ea"/>
              <a:cs typeface="Times New Roman" panose="02020603050405020304" pitchFamily="18" charset="0"/>
            </a:rPr>
            <a:t>Оценка и обратна </a:t>
          </a:r>
        </a:p>
        <a:p>
          <a:r>
            <a:rPr lang="bg-BG" sz="1400" b="0" dirty="0">
              <a:solidFill>
                <a:schemeClr val="bg1"/>
              </a:solidFill>
              <a:latin typeface="+mj-lt"/>
              <a:ea typeface="+mn-ea"/>
              <a:cs typeface="Times New Roman" panose="02020603050405020304" pitchFamily="18" charset="0"/>
            </a:rPr>
            <a:t>връзка за практиката</a:t>
          </a:r>
          <a:endParaRPr lang="en-US" sz="1400" b="0" dirty="0">
            <a:solidFill>
              <a:schemeClr val="bg1"/>
            </a:solidFill>
            <a:latin typeface="+mj-lt"/>
            <a:ea typeface="+mn-ea"/>
            <a:cs typeface="Times New Roman" panose="02020603050405020304" pitchFamily="18" charset="0"/>
          </a:endParaRPr>
        </a:p>
      </dgm:t>
    </dgm:pt>
    <dgm:pt modelId="{65FE1271-3F70-4399-BF97-215CD5324EC3}" type="parTrans" cxnId="{F09BF7AE-2ED0-4470-B050-03DBF1F2A14E}">
      <dgm:prSet/>
      <dgm:spPr>
        <a:xfrm rot="12255516">
          <a:off x="3409334" y="1276507"/>
          <a:ext cx="9225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5148" y="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 b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C4372C-EC59-44F4-9A28-B825918EB160}" type="sibTrans" cxnId="{F09BF7AE-2ED0-4470-B050-03DBF1F2A14E}">
      <dgm:prSet/>
      <dgm:spPr/>
      <dgm:t>
        <a:bodyPr/>
        <a:lstStyle/>
        <a:p>
          <a:endParaRPr lang="en-US" sz="1400" b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362522-6F04-4D42-98F4-FE7206C74B22}" type="pres">
      <dgm:prSet presAssocID="{EAE8591E-960E-4809-9886-5F6912832FD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26E1D3D-F877-44B5-8770-BAD2A320C9C3}" type="pres">
      <dgm:prSet presAssocID="{B84632F5-3177-47BA-8E9C-B169B833BFB5}" presName="singleCycle" presStyleCnt="0"/>
      <dgm:spPr/>
    </dgm:pt>
    <dgm:pt modelId="{EC173FE8-56CE-48B8-BC9E-7CBBF9DFB49B}" type="pres">
      <dgm:prSet presAssocID="{B84632F5-3177-47BA-8E9C-B169B833BFB5}" presName="singleCenter" presStyleLbl="node1" presStyleIdx="0" presStyleCnt="7" custScaleX="165664">
        <dgm:presLayoutVars>
          <dgm:chMax val="7"/>
          <dgm:chPref val="7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7A8617C-C988-4813-A34C-23212DC8B710}" type="pres">
      <dgm:prSet presAssocID="{2A27AEC7-82C2-4B9B-9F15-2B4B9C1E5913}" presName="Name56" presStyleLbl="parChTrans1D2" presStyleIdx="0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6584" y="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537514AC-D650-4D84-B447-B70ACD7B3FD1}" type="pres">
      <dgm:prSet presAssocID="{30CB460E-D7AE-475A-89A9-A8AAF9389B91}" presName="text0" presStyleLbl="node1" presStyleIdx="1" presStyleCnt="7" custScaleX="29168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79E38A3-675D-4C55-8120-25E6F6936E20}" type="pres">
      <dgm:prSet presAssocID="{A44ECA1B-264F-403B-9061-D7D71E1C7D82}" presName="Name56" presStyleLbl="parChTrans1D2" presStyleIdx="1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8076" y="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4E81D1D1-5E21-49BE-B0C6-4C842D1BA136}" type="pres">
      <dgm:prSet presAssocID="{4E862BC0-1128-4FF4-8FDF-A3AE344D9B20}" presName="text0" presStyleLbl="node1" presStyleIdx="2" presStyleCnt="7" custScaleX="345907" custRadScaleRad="169611" custRadScaleInc="3667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6785F8E-9CD6-4607-86AE-D51BE509BB6A}" type="pres">
      <dgm:prSet presAssocID="{33B031FD-EEDE-41B2-AD1D-EED22596F4BF}" presName="Name56" presStyleLbl="parChTrans1D2" presStyleIdx="2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5834" y="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AE44C168-9202-4A9E-A8D9-462769D098D8}" type="pres">
      <dgm:prSet presAssocID="{4BB195E3-C803-4345-A56D-98F18B67B94E}" presName="text0" presStyleLbl="node1" presStyleIdx="3" presStyleCnt="7" custScaleX="352463" custRadScaleRad="170192" custRadScaleInc="-3866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2391125-2739-4B11-BDDE-6C98EA2A7F35}" type="pres">
      <dgm:prSet presAssocID="{D06A7F08-2F8E-4A1E-80A4-D1088C2302E9}" presName="Name56" presStyleLbl="parChTrans1D2" presStyleIdx="3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6584" y="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F8E8A428-7BD3-4765-A343-3D15147A1816}" type="pres">
      <dgm:prSet presAssocID="{424BAF63-FF65-467D-9C26-0F1E0C1FD78B}" presName="text0" presStyleLbl="node1" presStyleIdx="4" presStyleCnt="7" custScaleX="30800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57F574F-34B0-4DC4-AABC-02C623632101}" type="pres">
      <dgm:prSet presAssocID="{963C3DA0-0152-4100-94B1-DAA2E3545ACB}" presName="Name56" presStyleLbl="parChTrans1D2" presStyleIdx="4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3520" y="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C7016E99-6F75-4B48-9954-CA5F449D56A4}" type="pres">
      <dgm:prSet presAssocID="{D6940D18-EFAC-4445-8345-A6A498E52D31}" presName="text0" presStyleLbl="node1" presStyleIdx="5" presStyleCnt="7" custScaleX="372355" custRadScaleRad="177971" custRadScaleInc="4561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055DE65-D4B9-4F18-A0ED-C238970E7796}" type="pres">
      <dgm:prSet presAssocID="{65FE1271-3F70-4399-BF97-215CD5324EC3}" presName="Name56" presStyleLbl="parChTrans1D2" presStyleIdx="5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5148" y="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1B54A739-E44A-4839-86C2-1DB17E235F03}" type="pres">
      <dgm:prSet presAssocID="{05A9A0FC-E121-4BBD-99F7-E1F40A3E85FF}" presName="text0" presStyleLbl="node1" presStyleIdx="6" presStyleCnt="7" custScaleX="361888" custRadScaleRad="190615" custRadScaleInc="-1913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1F3A56E9-AFBA-44E9-BE47-44330D58C4E9}" type="presOf" srcId="{4BB195E3-C803-4345-A56D-98F18B67B94E}" destId="{AE44C168-9202-4A9E-A8D9-462769D098D8}" srcOrd="0" destOrd="0" presId="urn:microsoft.com/office/officeart/2008/layout/RadialCluster"/>
    <dgm:cxn modelId="{8959F5F7-B97B-4715-AE63-5244D6D6EE3B}" type="presOf" srcId="{963C3DA0-0152-4100-94B1-DAA2E3545ACB}" destId="{257F574F-34B0-4DC4-AABC-02C623632101}" srcOrd="0" destOrd="0" presId="urn:microsoft.com/office/officeart/2008/layout/RadialCluster"/>
    <dgm:cxn modelId="{E4657066-5709-461C-BE8A-8F34527F17A6}" type="presOf" srcId="{B84632F5-3177-47BA-8E9C-B169B833BFB5}" destId="{EC173FE8-56CE-48B8-BC9E-7CBBF9DFB49B}" srcOrd="0" destOrd="0" presId="urn:microsoft.com/office/officeart/2008/layout/RadialCluster"/>
    <dgm:cxn modelId="{75F1E7E3-105F-491B-B617-E57F886A4C57}" srcId="{B84632F5-3177-47BA-8E9C-B169B833BFB5}" destId="{424BAF63-FF65-467D-9C26-0F1E0C1FD78B}" srcOrd="3" destOrd="0" parTransId="{D06A7F08-2F8E-4A1E-80A4-D1088C2302E9}" sibTransId="{FAF4AA31-8499-4155-B528-2EAE36153E81}"/>
    <dgm:cxn modelId="{F09BF7AE-2ED0-4470-B050-03DBF1F2A14E}" srcId="{B84632F5-3177-47BA-8E9C-B169B833BFB5}" destId="{05A9A0FC-E121-4BBD-99F7-E1F40A3E85FF}" srcOrd="5" destOrd="0" parTransId="{65FE1271-3F70-4399-BF97-215CD5324EC3}" sibTransId="{C6C4372C-EC59-44F4-9A28-B825918EB160}"/>
    <dgm:cxn modelId="{49E55BFC-63CC-4FD3-A174-D6CEE9DDBC02}" type="presOf" srcId="{05A9A0FC-E121-4BBD-99F7-E1F40A3E85FF}" destId="{1B54A739-E44A-4839-86C2-1DB17E235F03}" srcOrd="0" destOrd="0" presId="urn:microsoft.com/office/officeart/2008/layout/RadialCluster"/>
    <dgm:cxn modelId="{F09D3427-7145-4002-8F8A-8BBF8710AD6D}" type="presOf" srcId="{EAE8591E-960E-4809-9886-5F6912832FDE}" destId="{E0362522-6F04-4D42-98F4-FE7206C74B22}" srcOrd="0" destOrd="0" presId="urn:microsoft.com/office/officeart/2008/layout/RadialCluster"/>
    <dgm:cxn modelId="{6DED7DF0-C881-4274-B372-3C870CA717C0}" srcId="{B84632F5-3177-47BA-8E9C-B169B833BFB5}" destId="{4E862BC0-1128-4FF4-8FDF-A3AE344D9B20}" srcOrd="1" destOrd="0" parTransId="{A44ECA1B-264F-403B-9061-D7D71E1C7D82}" sibTransId="{FA79A7E7-F274-4E9B-BAC8-406EBE5101FE}"/>
    <dgm:cxn modelId="{1D6AB4C1-C535-4373-8655-83CE143E4D36}" type="presOf" srcId="{D6940D18-EFAC-4445-8345-A6A498E52D31}" destId="{C7016E99-6F75-4B48-9954-CA5F449D56A4}" srcOrd="0" destOrd="0" presId="urn:microsoft.com/office/officeart/2008/layout/RadialCluster"/>
    <dgm:cxn modelId="{9DA034BA-5473-43C7-A03F-A02B371C98B1}" type="presOf" srcId="{65FE1271-3F70-4399-BF97-215CD5324EC3}" destId="{C055DE65-D4B9-4F18-A0ED-C238970E7796}" srcOrd="0" destOrd="0" presId="urn:microsoft.com/office/officeart/2008/layout/RadialCluster"/>
    <dgm:cxn modelId="{B913CA1C-E4F5-4621-A364-D78CC4EB1FFB}" type="presOf" srcId="{A44ECA1B-264F-403B-9061-D7D71E1C7D82}" destId="{279E38A3-675D-4C55-8120-25E6F6936E20}" srcOrd="0" destOrd="0" presId="urn:microsoft.com/office/officeart/2008/layout/RadialCluster"/>
    <dgm:cxn modelId="{7338B2DA-C936-40C9-AFE7-8B278D275DE4}" type="presOf" srcId="{4E862BC0-1128-4FF4-8FDF-A3AE344D9B20}" destId="{4E81D1D1-5E21-49BE-B0C6-4C842D1BA136}" srcOrd="0" destOrd="0" presId="urn:microsoft.com/office/officeart/2008/layout/RadialCluster"/>
    <dgm:cxn modelId="{49BF9843-14B1-4E52-8D63-646754A912D3}" srcId="{B84632F5-3177-47BA-8E9C-B169B833BFB5}" destId="{D6940D18-EFAC-4445-8345-A6A498E52D31}" srcOrd="4" destOrd="0" parTransId="{963C3DA0-0152-4100-94B1-DAA2E3545ACB}" sibTransId="{2A2395FE-DD84-4308-89A2-85201D306AB5}"/>
    <dgm:cxn modelId="{68AB8059-F157-4028-ABE4-F3ADF22E202F}" type="presOf" srcId="{D06A7F08-2F8E-4A1E-80A4-D1088C2302E9}" destId="{F2391125-2739-4B11-BDDE-6C98EA2A7F35}" srcOrd="0" destOrd="0" presId="urn:microsoft.com/office/officeart/2008/layout/RadialCluster"/>
    <dgm:cxn modelId="{E45DF6D3-E6B5-4486-96BA-61DDC6797467}" srcId="{EAE8591E-960E-4809-9886-5F6912832FDE}" destId="{B84632F5-3177-47BA-8E9C-B169B833BFB5}" srcOrd="0" destOrd="0" parTransId="{858FB505-49D6-48FE-970E-893856F0139A}" sibTransId="{CB382E4B-1A91-4D1F-BC14-52764A89F6A8}"/>
    <dgm:cxn modelId="{DA7D8322-4815-41A0-BDED-86A0EC2223D9}" srcId="{B84632F5-3177-47BA-8E9C-B169B833BFB5}" destId="{30CB460E-D7AE-475A-89A9-A8AAF9389B91}" srcOrd="0" destOrd="0" parTransId="{2A27AEC7-82C2-4B9B-9F15-2B4B9C1E5913}" sibTransId="{1B0B43A8-6C07-4A16-966B-DCA94BB00165}"/>
    <dgm:cxn modelId="{DA275FB1-02BA-4678-B6F0-FF26AEEBFFB2}" type="presOf" srcId="{2A27AEC7-82C2-4B9B-9F15-2B4B9C1E5913}" destId="{27A8617C-C988-4813-A34C-23212DC8B710}" srcOrd="0" destOrd="0" presId="urn:microsoft.com/office/officeart/2008/layout/RadialCluster"/>
    <dgm:cxn modelId="{6FB89287-24F2-4617-B08A-D9500D467B02}" type="presOf" srcId="{30CB460E-D7AE-475A-89A9-A8AAF9389B91}" destId="{537514AC-D650-4D84-B447-B70ACD7B3FD1}" srcOrd="0" destOrd="0" presId="urn:microsoft.com/office/officeart/2008/layout/RadialCluster"/>
    <dgm:cxn modelId="{B22CB894-37B2-4906-B944-6D10893D6ED6}" type="presOf" srcId="{33B031FD-EEDE-41B2-AD1D-EED22596F4BF}" destId="{C6785F8E-9CD6-4607-86AE-D51BE509BB6A}" srcOrd="0" destOrd="0" presId="urn:microsoft.com/office/officeart/2008/layout/RadialCluster"/>
    <dgm:cxn modelId="{9486DD35-A19B-4F54-8CF3-146F48755150}" type="presOf" srcId="{424BAF63-FF65-467D-9C26-0F1E0C1FD78B}" destId="{F8E8A428-7BD3-4765-A343-3D15147A1816}" srcOrd="0" destOrd="0" presId="urn:microsoft.com/office/officeart/2008/layout/RadialCluster"/>
    <dgm:cxn modelId="{B1D76A4E-E593-43ED-BE5C-CE574BA8E5F1}" srcId="{B84632F5-3177-47BA-8E9C-B169B833BFB5}" destId="{4BB195E3-C803-4345-A56D-98F18B67B94E}" srcOrd="2" destOrd="0" parTransId="{33B031FD-EEDE-41B2-AD1D-EED22596F4BF}" sibTransId="{11B88C21-B730-4A5A-BE6D-16521ECDA411}"/>
    <dgm:cxn modelId="{91CE8F4D-DF10-4CC8-AB16-1B8CF40E79C1}" type="presParOf" srcId="{E0362522-6F04-4D42-98F4-FE7206C74B22}" destId="{626E1D3D-F877-44B5-8770-BAD2A320C9C3}" srcOrd="0" destOrd="0" presId="urn:microsoft.com/office/officeart/2008/layout/RadialCluster"/>
    <dgm:cxn modelId="{5EEB4778-1541-4EE7-B00B-8A4DDCEFF972}" type="presParOf" srcId="{626E1D3D-F877-44B5-8770-BAD2A320C9C3}" destId="{EC173FE8-56CE-48B8-BC9E-7CBBF9DFB49B}" srcOrd="0" destOrd="0" presId="urn:microsoft.com/office/officeart/2008/layout/RadialCluster"/>
    <dgm:cxn modelId="{E627B365-EF00-4A21-890A-D0E189BF5FEB}" type="presParOf" srcId="{626E1D3D-F877-44B5-8770-BAD2A320C9C3}" destId="{27A8617C-C988-4813-A34C-23212DC8B710}" srcOrd="1" destOrd="0" presId="urn:microsoft.com/office/officeart/2008/layout/RadialCluster"/>
    <dgm:cxn modelId="{8A02665A-DB12-4254-B9AE-55A8AFF3265B}" type="presParOf" srcId="{626E1D3D-F877-44B5-8770-BAD2A320C9C3}" destId="{537514AC-D650-4D84-B447-B70ACD7B3FD1}" srcOrd="2" destOrd="0" presId="urn:microsoft.com/office/officeart/2008/layout/RadialCluster"/>
    <dgm:cxn modelId="{DF819965-BD40-4806-A588-E75C201E0299}" type="presParOf" srcId="{626E1D3D-F877-44B5-8770-BAD2A320C9C3}" destId="{279E38A3-675D-4C55-8120-25E6F6936E20}" srcOrd="3" destOrd="0" presId="urn:microsoft.com/office/officeart/2008/layout/RadialCluster"/>
    <dgm:cxn modelId="{54A4D4AD-1811-4637-984B-507FBD123690}" type="presParOf" srcId="{626E1D3D-F877-44B5-8770-BAD2A320C9C3}" destId="{4E81D1D1-5E21-49BE-B0C6-4C842D1BA136}" srcOrd="4" destOrd="0" presId="urn:microsoft.com/office/officeart/2008/layout/RadialCluster"/>
    <dgm:cxn modelId="{2D6D7857-EC81-466B-920D-A94E26C26DAF}" type="presParOf" srcId="{626E1D3D-F877-44B5-8770-BAD2A320C9C3}" destId="{C6785F8E-9CD6-4607-86AE-D51BE509BB6A}" srcOrd="5" destOrd="0" presId="urn:microsoft.com/office/officeart/2008/layout/RadialCluster"/>
    <dgm:cxn modelId="{63FB2C99-D5F1-4626-8AA4-31D25F2A1E79}" type="presParOf" srcId="{626E1D3D-F877-44B5-8770-BAD2A320C9C3}" destId="{AE44C168-9202-4A9E-A8D9-462769D098D8}" srcOrd="6" destOrd="0" presId="urn:microsoft.com/office/officeart/2008/layout/RadialCluster"/>
    <dgm:cxn modelId="{CFAFB9A5-59A6-43E4-B04C-4D795071F29F}" type="presParOf" srcId="{626E1D3D-F877-44B5-8770-BAD2A320C9C3}" destId="{F2391125-2739-4B11-BDDE-6C98EA2A7F35}" srcOrd="7" destOrd="0" presId="urn:microsoft.com/office/officeart/2008/layout/RadialCluster"/>
    <dgm:cxn modelId="{68F694FB-00EC-4CBC-A0C0-6B46700ECDD9}" type="presParOf" srcId="{626E1D3D-F877-44B5-8770-BAD2A320C9C3}" destId="{F8E8A428-7BD3-4765-A343-3D15147A1816}" srcOrd="8" destOrd="0" presId="urn:microsoft.com/office/officeart/2008/layout/RadialCluster"/>
    <dgm:cxn modelId="{069F8666-0BF8-4424-B920-7A64FD6017C1}" type="presParOf" srcId="{626E1D3D-F877-44B5-8770-BAD2A320C9C3}" destId="{257F574F-34B0-4DC4-AABC-02C623632101}" srcOrd="9" destOrd="0" presId="urn:microsoft.com/office/officeart/2008/layout/RadialCluster"/>
    <dgm:cxn modelId="{6058DB7A-CA23-4C5B-A489-DFED167E7900}" type="presParOf" srcId="{626E1D3D-F877-44B5-8770-BAD2A320C9C3}" destId="{C7016E99-6F75-4B48-9954-CA5F449D56A4}" srcOrd="10" destOrd="0" presId="urn:microsoft.com/office/officeart/2008/layout/RadialCluster"/>
    <dgm:cxn modelId="{38CB02BC-4DE7-49FE-B465-7E1D3D998200}" type="presParOf" srcId="{626E1D3D-F877-44B5-8770-BAD2A320C9C3}" destId="{C055DE65-D4B9-4F18-A0ED-C238970E7796}" srcOrd="11" destOrd="0" presId="urn:microsoft.com/office/officeart/2008/layout/RadialCluster"/>
    <dgm:cxn modelId="{11F6B4BA-3CDB-4030-A3C2-FA22E867D028}" type="presParOf" srcId="{626E1D3D-F877-44B5-8770-BAD2A320C9C3}" destId="{1B54A739-E44A-4839-86C2-1DB17E235F03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E8591E-960E-4809-9886-5F6912832FDE}" type="doc">
      <dgm:prSet loTypeId="urn:microsoft.com/office/officeart/2008/layout/RadialCluster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4632F5-3177-47BA-8E9C-B169B833BFB5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4291134" y="1322387"/>
          <a:ext cx="1877760" cy="1133475"/>
        </a:xfrm>
        <a:prstGeom prst="roundRect">
          <a:avLst/>
        </a:prstGeom>
        <a:ln/>
      </dgm:spPr>
      <dgm:t>
        <a:bodyPr/>
        <a:lstStyle/>
        <a:p>
          <a:r>
            <a:rPr lang="bg-BG" sz="1400" b="1" dirty="0" smtClean="0">
              <a:solidFill>
                <a:schemeClr val="bg1"/>
              </a:solidFill>
              <a:latin typeface="+mj-lt"/>
              <a:ea typeface="+mn-ea"/>
              <a:cs typeface="Times New Roman" panose="02020603050405020304" pitchFamily="18" charset="0"/>
            </a:rPr>
            <a:t>Национални</a:t>
          </a:r>
        </a:p>
        <a:p>
          <a:r>
            <a:rPr lang="bg-BG" sz="1400" b="1" dirty="0" smtClean="0">
              <a:solidFill>
                <a:schemeClr val="bg1"/>
              </a:solidFill>
              <a:latin typeface="+mj-lt"/>
              <a:ea typeface="+mn-ea"/>
              <a:cs typeface="Times New Roman" panose="02020603050405020304" pitchFamily="18" charset="0"/>
            </a:rPr>
            <a:t> стандарти</a:t>
          </a:r>
          <a:endParaRPr lang="en-US" sz="1400" b="1" dirty="0">
            <a:solidFill>
              <a:schemeClr val="bg1"/>
            </a:solidFill>
            <a:latin typeface="+mj-lt"/>
            <a:ea typeface="+mn-ea"/>
            <a:cs typeface="Times New Roman" panose="02020603050405020304" pitchFamily="18" charset="0"/>
          </a:endParaRPr>
        </a:p>
      </dgm:t>
    </dgm:pt>
    <dgm:pt modelId="{858FB505-49D6-48FE-970E-893856F0139A}" type="parTrans" cxnId="{E45DF6D3-E6B5-4486-96BA-61DDC6797467}">
      <dgm:prSet/>
      <dgm:spPr/>
      <dgm:t>
        <a:bodyPr/>
        <a:lstStyle/>
        <a:p>
          <a:endParaRPr lang="en-US" sz="1400" b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382E4B-1A91-4D1F-BC14-52764A89F6A8}" type="sibTrans" cxnId="{E45DF6D3-E6B5-4486-96BA-61DDC6797467}">
      <dgm:prSet/>
      <dgm:spPr/>
      <dgm:t>
        <a:bodyPr/>
        <a:lstStyle/>
        <a:p>
          <a:endParaRPr lang="en-US" sz="1400" b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CB460E-D7AE-475A-89A9-A8AAF9389B91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4122463" y="324"/>
          <a:ext cx="2215100" cy="759428"/>
        </a:xfrm>
        <a:prstGeom prst="roundRect">
          <a:avLst/>
        </a:prstGeom>
        <a:ln/>
      </dgm:spPr>
      <dgm:t>
        <a:bodyPr/>
        <a:lstStyle/>
        <a:p>
          <a:r>
            <a:rPr lang="bg-BG" sz="1400" b="0" dirty="0" smtClean="0">
              <a:solidFill>
                <a:schemeClr val="bg1"/>
              </a:solidFill>
              <a:latin typeface="+mj-lt"/>
              <a:ea typeface="+mn-ea"/>
              <a:cs typeface="Times New Roman" panose="02020603050405020304" pitchFamily="18" charset="0"/>
            </a:rPr>
            <a:t>Събиране на клинична информация</a:t>
          </a:r>
          <a:endParaRPr lang="en-US" sz="1400" b="0" dirty="0">
            <a:solidFill>
              <a:schemeClr val="bg1"/>
            </a:solidFill>
            <a:latin typeface="+mj-lt"/>
            <a:ea typeface="+mn-ea"/>
            <a:cs typeface="Times New Roman" panose="02020603050405020304" pitchFamily="18" charset="0"/>
          </a:endParaRPr>
        </a:p>
      </dgm:t>
    </dgm:pt>
    <dgm:pt modelId="{2A27AEC7-82C2-4B9B-9F15-2B4B9C1E5913}" type="parTrans" cxnId="{DA7D8322-4815-41A0-BDED-86A0EC2223D9}">
      <dgm:prSet/>
      <dgm:spPr>
        <a:xfrm rot="16200000">
          <a:off x="4948696" y="1041070"/>
          <a:ext cx="5626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6584" y="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 b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0B43A8-6C07-4A16-966B-DCA94BB00165}" type="sibTrans" cxnId="{DA7D8322-4815-41A0-BDED-86A0EC2223D9}">
      <dgm:prSet/>
      <dgm:spPr/>
      <dgm:t>
        <a:bodyPr/>
        <a:lstStyle/>
        <a:p>
          <a:endParaRPr lang="en-US" sz="1400" b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862BC0-1128-4FF4-8FDF-A3AE344D9B20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6702545" y="676149"/>
          <a:ext cx="1895229" cy="759428"/>
        </a:xfrm>
        <a:prstGeom prst="roundRect">
          <a:avLst/>
        </a:prstGeom>
        <a:ln/>
      </dgm:spPr>
      <dgm:t>
        <a:bodyPr/>
        <a:lstStyle/>
        <a:p>
          <a:r>
            <a:rPr lang="bg-BG" sz="1400" b="0" dirty="0" smtClean="0">
              <a:solidFill>
                <a:schemeClr val="bg1"/>
              </a:solidFill>
              <a:latin typeface="+mj-lt"/>
              <a:ea typeface="+mn-ea"/>
              <a:cs typeface="Times New Roman" panose="02020603050405020304" pitchFamily="18" charset="0"/>
            </a:rPr>
            <a:t>История на пациента</a:t>
          </a:r>
          <a:endParaRPr lang="en-US" sz="1400" b="0" dirty="0">
            <a:solidFill>
              <a:schemeClr val="bg1"/>
            </a:solidFill>
            <a:latin typeface="+mj-lt"/>
            <a:ea typeface="+mn-ea"/>
            <a:cs typeface="Times New Roman" panose="02020603050405020304" pitchFamily="18" charset="0"/>
          </a:endParaRPr>
        </a:p>
      </dgm:t>
    </dgm:pt>
    <dgm:pt modelId="{A44ECA1B-264F-403B-9061-D7D71E1C7D82}" type="parTrans" cxnId="{6DED7DF0-C881-4274-B372-3C870CA717C0}">
      <dgm:prSet/>
      <dgm:spPr>
        <a:xfrm rot="20460078">
          <a:off x="6153521" y="1473997"/>
          <a:ext cx="5643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8076" y="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 b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79A7E7-F274-4E9B-BAC8-406EBE5101FE}" type="sibTrans" cxnId="{6DED7DF0-C881-4274-B372-3C870CA717C0}">
      <dgm:prSet/>
      <dgm:spPr/>
      <dgm:t>
        <a:bodyPr/>
        <a:lstStyle/>
        <a:p>
          <a:endParaRPr lang="en-US" sz="1400" b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B195E3-C803-4345-A56D-98F18B67B94E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6533890" y="2320178"/>
          <a:ext cx="2266278" cy="759428"/>
        </a:xfrm>
        <a:prstGeom prst="roundRect">
          <a:avLst/>
        </a:prstGeom>
        <a:ln/>
      </dgm:spPr>
      <dgm:t>
        <a:bodyPr/>
        <a:lstStyle/>
        <a:p>
          <a:r>
            <a:rPr lang="bg-BG" sz="1400" b="0" dirty="0" smtClean="0">
              <a:solidFill>
                <a:schemeClr val="bg1"/>
              </a:solidFill>
              <a:latin typeface="+mj-lt"/>
              <a:ea typeface="+mn-ea"/>
              <a:cs typeface="Times New Roman" panose="02020603050405020304" pitchFamily="18" charset="0"/>
            </a:rPr>
            <a:t>Оценка на пациента</a:t>
          </a:r>
          <a:endParaRPr lang="en-US" sz="1400" b="0" dirty="0">
            <a:solidFill>
              <a:schemeClr val="bg1"/>
            </a:solidFill>
            <a:latin typeface="+mj-lt"/>
            <a:ea typeface="+mn-ea"/>
            <a:cs typeface="Times New Roman" panose="02020603050405020304" pitchFamily="18" charset="0"/>
          </a:endParaRPr>
        </a:p>
      </dgm:t>
    </dgm:pt>
    <dgm:pt modelId="{33B031FD-EEDE-41B2-AD1D-EED22596F4BF}" type="parTrans" cxnId="{B1D76A4E-E593-43ED-BE5C-CE574BA8E5F1}">
      <dgm:prSet/>
      <dgm:spPr>
        <a:xfrm rot="1104102">
          <a:off x="6159059" y="2262194"/>
          <a:ext cx="3846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5834" y="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 b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B88C21-B730-4A5A-BE6D-16521ECDA411}" type="sibTrans" cxnId="{B1D76A4E-E593-43ED-BE5C-CE574BA8E5F1}">
      <dgm:prSet/>
      <dgm:spPr/>
      <dgm:t>
        <a:bodyPr/>
        <a:lstStyle/>
        <a:p>
          <a:endParaRPr lang="en-US" sz="1400" b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4BAF63-FF65-467D-9C26-0F1E0C1FD78B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4060483" y="3018497"/>
          <a:ext cx="2339061" cy="759428"/>
        </a:xfrm>
        <a:prstGeom prst="roundRect">
          <a:avLst/>
        </a:prstGeom>
        <a:ln/>
      </dgm:spPr>
      <dgm:t>
        <a:bodyPr/>
        <a:lstStyle/>
        <a:p>
          <a:r>
            <a:rPr lang="bg-BG" sz="1400" b="0" dirty="0" smtClean="0">
              <a:solidFill>
                <a:schemeClr val="bg1"/>
              </a:solidFill>
              <a:latin typeface="+mj-lt"/>
              <a:ea typeface="+mn-ea"/>
              <a:cs typeface="Times New Roman" panose="02020603050405020304" pitchFamily="18" charset="0"/>
            </a:rPr>
            <a:t>Поставяне на диагноза</a:t>
          </a:r>
          <a:endParaRPr lang="en-US" sz="1400" b="0" dirty="0">
            <a:solidFill>
              <a:schemeClr val="bg1"/>
            </a:solidFill>
            <a:latin typeface="+mj-lt"/>
            <a:ea typeface="+mn-ea"/>
            <a:cs typeface="Times New Roman" panose="02020603050405020304" pitchFamily="18" charset="0"/>
          </a:endParaRPr>
        </a:p>
      </dgm:t>
    </dgm:pt>
    <dgm:pt modelId="{D06A7F08-2F8E-4A1E-80A4-D1088C2302E9}" type="parTrans" cxnId="{75F1E7E3-105F-491B-B617-E57F886A4C57}">
      <dgm:prSet/>
      <dgm:spPr>
        <a:xfrm rot="5400000">
          <a:off x="4948696" y="2737179"/>
          <a:ext cx="5626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6584" y="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 b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F4AA31-8499-4155-B528-2EAE36153E81}" type="sibTrans" cxnId="{75F1E7E3-105F-491B-B617-E57F886A4C57}">
      <dgm:prSet/>
      <dgm:spPr/>
      <dgm:t>
        <a:bodyPr/>
        <a:lstStyle/>
        <a:p>
          <a:endParaRPr lang="en-US" sz="1400" b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940D18-EFAC-4445-8345-A6A498E52D31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1530433" y="2263958"/>
          <a:ext cx="2244034" cy="759428"/>
        </a:xfrm>
        <a:prstGeom prst="roundRect">
          <a:avLst/>
        </a:prstGeom>
        <a:ln/>
      </dgm:spPr>
      <dgm:t>
        <a:bodyPr/>
        <a:lstStyle/>
        <a:p>
          <a:r>
            <a:rPr lang="bg-BG" sz="1400" b="0" dirty="0" smtClean="0">
              <a:solidFill>
                <a:schemeClr val="bg1"/>
              </a:solidFill>
              <a:latin typeface="+mj-lt"/>
              <a:ea typeface="+mn-ea"/>
              <a:cs typeface="Times New Roman" panose="02020603050405020304" pitchFamily="18" charset="0"/>
            </a:rPr>
            <a:t>Управление на грижите</a:t>
          </a:r>
          <a:endParaRPr lang="en-US" sz="1400" b="0" dirty="0">
            <a:solidFill>
              <a:schemeClr val="bg1"/>
            </a:solidFill>
            <a:latin typeface="+mj-lt"/>
            <a:ea typeface="+mn-ea"/>
            <a:cs typeface="Times New Roman" panose="02020603050405020304" pitchFamily="18" charset="0"/>
          </a:endParaRPr>
        </a:p>
      </dgm:t>
    </dgm:pt>
    <dgm:pt modelId="{963C3DA0-0152-4100-94B1-DAA2E3545ACB}" type="parTrans" cxnId="{49BF9843-14B1-4E52-8D63-646754A912D3}">
      <dgm:prSet/>
      <dgm:spPr>
        <a:xfrm rot="9820998">
          <a:off x="3763626" y="2239593"/>
          <a:ext cx="5383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3520" y="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 b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2395FE-DD84-4308-89A2-85201D306AB5}" type="sibTrans" cxnId="{49BF9843-14B1-4E52-8D63-646754A912D3}">
      <dgm:prSet/>
      <dgm:spPr/>
      <dgm:t>
        <a:bodyPr/>
        <a:lstStyle/>
        <a:p>
          <a:endParaRPr lang="en-US" sz="1400" b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A9A0FC-E121-4BBD-99F7-E1F40A3E85FF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1642925" y="327566"/>
          <a:ext cx="1929084" cy="759428"/>
        </a:xfrm>
        <a:prstGeom prst="roundRect">
          <a:avLst/>
        </a:prstGeom>
        <a:ln/>
      </dgm:spPr>
      <dgm:t>
        <a:bodyPr/>
        <a:lstStyle/>
        <a:p>
          <a:r>
            <a:rPr lang="bg-BG" sz="1400" b="0" dirty="0" smtClean="0">
              <a:solidFill>
                <a:schemeClr val="bg1"/>
              </a:solidFill>
              <a:latin typeface="+mj-lt"/>
              <a:ea typeface="+mn-ea"/>
              <a:cs typeface="Times New Roman" panose="02020603050405020304" pitchFamily="18" charset="0"/>
            </a:rPr>
            <a:t>Документиране и отчет</a:t>
          </a:r>
          <a:endParaRPr lang="en-US" sz="1400" b="0" dirty="0">
            <a:solidFill>
              <a:schemeClr val="bg1"/>
            </a:solidFill>
            <a:latin typeface="+mj-lt"/>
            <a:ea typeface="+mn-ea"/>
            <a:cs typeface="Times New Roman" panose="02020603050405020304" pitchFamily="18" charset="0"/>
          </a:endParaRPr>
        </a:p>
      </dgm:t>
    </dgm:pt>
    <dgm:pt modelId="{65FE1271-3F70-4399-BF97-215CD5324EC3}" type="parTrans" cxnId="{F09BF7AE-2ED0-4470-B050-03DBF1F2A14E}">
      <dgm:prSet/>
      <dgm:spPr>
        <a:xfrm rot="12255516">
          <a:off x="3409334" y="1276507"/>
          <a:ext cx="9225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5148" y="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 b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C4372C-EC59-44F4-9A28-B825918EB160}" type="sibTrans" cxnId="{F09BF7AE-2ED0-4470-B050-03DBF1F2A14E}">
      <dgm:prSet/>
      <dgm:spPr/>
      <dgm:t>
        <a:bodyPr/>
        <a:lstStyle/>
        <a:p>
          <a:endParaRPr lang="en-US" sz="1400" b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362522-6F04-4D42-98F4-FE7206C74B22}" type="pres">
      <dgm:prSet presAssocID="{EAE8591E-960E-4809-9886-5F6912832FD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26E1D3D-F877-44B5-8770-BAD2A320C9C3}" type="pres">
      <dgm:prSet presAssocID="{B84632F5-3177-47BA-8E9C-B169B833BFB5}" presName="singleCycle" presStyleCnt="0"/>
      <dgm:spPr/>
    </dgm:pt>
    <dgm:pt modelId="{EC173FE8-56CE-48B8-BC9E-7CBBF9DFB49B}" type="pres">
      <dgm:prSet presAssocID="{B84632F5-3177-47BA-8E9C-B169B833BFB5}" presName="singleCenter" presStyleLbl="node1" presStyleIdx="0" presStyleCnt="7" custScaleX="165664">
        <dgm:presLayoutVars>
          <dgm:chMax val="7"/>
          <dgm:chPref val="7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7A8617C-C988-4813-A34C-23212DC8B710}" type="pres">
      <dgm:prSet presAssocID="{2A27AEC7-82C2-4B9B-9F15-2B4B9C1E5913}" presName="Name56" presStyleLbl="parChTrans1D2" presStyleIdx="0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6584" y="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537514AC-D650-4D84-B447-B70ACD7B3FD1}" type="pres">
      <dgm:prSet presAssocID="{30CB460E-D7AE-475A-89A9-A8AAF9389B91}" presName="text0" presStyleLbl="node1" presStyleIdx="1" presStyleCnt="7" custScaleX="29168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79E38A3-675D-4C55-8120-25E6F6936E20}" type="pres">
      <dgm:prSet presAssocID="{A44ECA1B-264F-403B-9061-D7D71E1C7D82}" presName="Name56" presStyleLbl="parChTrans1D2" presStyleIdx="1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8076" y="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4E81D1D1-5E21-49BE-B0C6-4C842D1BA136}" type="pres">
      <dgm:prSet presAssocID="{4E862BC0-1128-4FF4-8FDF-A3AE344D9B20}" presName="text0" presStyleLbl="node1" presStyleIdx="2" presStyleCnt="7" custScaleX="345907" custRadScaleRad="169611" custRadScaleInc="3667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6785F8E-9CD6-4607-86AE-D51BE509BB6A}" type="pres">
      <dgm:prSet presAssocID="{33B031FD-EEDE-41B2-AD1D-EED22596F4BF}" presName="Name56" presStyleLbl="parChTrans1D2" presStyleIdx="2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5834" y="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AE44C168-9202-4A9E-A8D9-462769D098D8}" type="pres">
      <dgm:prSet presAssocID="{4BB195E3-C803-4345-A56D-98F18B67B94E}" presName="text0" presStyleLbl="node1" presStyleIdx="3" presStyleCnt="7" custScaleX="352463" custRadScaleRad="170192" custRadScaleInc="-3866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2391125-2739-4B11-BDDE-6C98EA2A7F35}" type="pres">
      <dgm:prSet presAssocID="{D06A7F08-2F8E-4A1E-80A4-D1088C2302E9}" presName="Name56" presStyleLbl="parChTrans1D2" presStyleIdx="3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6584" y="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F8E8A428-7BD3-4765-A343-3D15147A1816}" type="pres">
      <dgm:prSet presAssocID="{424BAF63-FF65-467D-9C26-0F1E0C1FD78B}" presName="text0" presStyleLbl="node1" presStyleIdx="4" presStyleCnt="7" custScaleX="30800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57F574F-34B0-4DC4-AABC-02C623632101}" type="pres">
      <dgm:prSet presAssocID="{963C3DA0-0152-4100-94B1-DAA2E3545ACB}" presName="Name56" presStyleLbl="parChTrans1D2" presStyleIdx="4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3520" y="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C7016E99-6F75-4B48-9954-CA5F449D56A4}" type="pres">
      <dgm:prSet presAssocID="{D6940D18-EFAC-4445-8345-A6A498E52D31}" presName="text0" presStyleLbl="node1" presStyleIdx="5" presStyleCnt="7" custScaleX="372355" custRadScaleRad="177971" custRadScaleInc="4561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055DE65-D4B9-4F18-A0ED-C238970E7796}" type="pres">
      <dgm:prSet presAssocID="{65FE1271-3F70-4399-BF97-215CD5324EC3}" presName="Name56" presStyleLbl="parChTrans1D2" presStyleIdx="5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5148" y="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1B54A739-E44A-4839-86C2-1DB17E235F03}" type="pres">
      <dgm:prSet presAssocID="{05A9A0FC-E121-4BBD-99F7-E1F40A3E85FF}" presName="text0" presStyleLbl="node1" presStyleIdx="6" presStyleCnt="7" custScaleX="361888" custRadScaleRad="183659" custRadScaleInc="-3234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1F3A56E9-AFBA-44E9-BE47-44330D58C4E9}" type="presOf" srcId="{4BB195E3-C803-4345-A56D-98F18B67B94E}" destId="{AE44C168-9202-4A9E-A8D9-462769D098D8}" srcOrd="0" destOrd="0" presId="urn:microsoft.com/office/officeart/2008/layout/RadialCluster"/>
    <dgm:cxn modelId="{8959F5F7-B97B-4715-AE63-5244D6D6EE3B}" type="presOf" srcId="{963C3DA0-0152-4100-94B1-DAA2E3545ACB}" destId="{257F574F-34B0-4DC4-AABC-02C623632101}" srcOrd="0" destOrd="0" presId="urn:microsoft.com/office/officeart/2008/layout/RadialCluster"/>
    <dgm:cxn modelId="{E4657066-5709-461C-BE8A-8F34527F17A6}" type="presOf" srcId="{B84632F5-3177-47BA-8E9C-B169B833BFB5}" destId="{EC173FE8-56CE-48B8-BC9E-7CBBF9DFB49B}" srcOrd="0" destOrd="0" presId="urn:microsoft.com/office/officeart/2008/layout/RadialCluster"/>
    <dgm:cxn modelId="{75F1E7E3-105F-491B-B617-E57F886A4C57}" srcId="{B84632F5-3177-47BA-8E9C-B169B833BFB5}" destId="{424BAF63-FF65-467D-9C26-0F1E0C1FD78B}" srcOrd="3" destOrd="0" parTransId="{D06A7F08-2F8E-4A1E-80A4-D1088C2302E9}" sibTransId="{FAF4AA31-8499-4155-B528-2EAE36153E81}"/>
    <dgm:cxn modelId="{F09BF7AE-2ED0-4470-B050-03DBF1F2A14E}" srcId="{B84632F5-3177-47BA-8E9C-B169B833BFB5}" destId="{05A9A0FC-E121-4BBD-99F7-E1F40A3E85FF}" srcOrd="5" destOrd="0" parTransId="{65FE1271-3F70-4399-BF97-215CD5324EC3}" sibTransId="{C6C4372C-EC59-44F4-9A28-B825918EB160}"/>
    <dgm:cxn modelId="{49E55BFC-63CC-4FD3-A174-D6CEE9DDBC02}" type="presOf" srcId="{05A9A0FC-E121-4BBD-99F7-E1F40A3E85FF}" destId="{1B54A739-E44A-4839-86C2-1DB17E235F03}" srcOrd="0" destOrd="0" presId="urn:microsoft.com/office/officeart/2008/layout/RadialCluster"/>
    <dgm:cxn modelId="{F09D3427-7145-4002-8F8A-8BBF8710AD6D}" type="presOf" srcId="{EAE8591E-960E-4809-9886-5F6912832FDE}" destId="{E0362522-6F04-4D42-98F4-FE7206C74B22}" srcOrd="0" destOrd="0" presId="urn:microsoft.com/office/officeart/2008/layout/RadialCluster"/>
    <dgm:cxn modelId="{6DED7DF0-C881-4274-B372-3C870CA717C0}" srcId="{B84632F5-3177-47BA-8E9C-B169B833BFB5}" destId="{4E862BC0-1128-4FF4-8FDF-A3AE344D9B20}" srcOrd="1" destOrd="0" parTransId="{A44ECA1B-264F-403B-9061-D7D71E1C7D82}" sibTransId="{FA79A7E7-F274-4E9B-BAC8-406EBE5101FE}"/>
    <dgm:cxn modelId="{1D6AB4C1-C535-4373-8655-83CE143E4D36}" type="presOf" srcId="{D6940D18-EFAC-4445-8345-A6A498E52D31}" destId="{C7016E99-6F75-4B48-9954-CA5F449D56A4}" srcOrd="0" destOrd="0" presId="urn:microsoft.com/office/officeart/2008/layout/RadialCluster"/>
    <dgm:cxn modelId="{9DA034BA-5473-43C7-A03F-A02B371C98B1}" type="presOf" srcId="{65FE1271-3F70-4399-BF97-215CD5324EC3}" destId="{C055DE65-D4B9-4F18-A0ED-C238970E7796}" srcOrd="0" destOrd="0" presId="urn:microsoft.com/office/officeart/2008/layout/RadialCluster"/>
    <dgm:cxn modelId="{B913CA1C-E4F5-4621-A364-D78CC4EB1FFB}" type="presOf" srcId="{A44ECA1B-264F-403B-9061-D7D71E1C7D82}" destId="{279E38A3-675D-4C55-8120-25E6F6936E20}" srcOrd="0" destOrd="0" presId="urn:microsoft.com/office/officeart/2008/layout/RadialCluster"/>
    <dgm:cxn modelId="{7338B2DA-C936-40C9-AFE7-8B278D275DE4}" type="presOf" srcId="{4E862BC0-1128-4FF4-8FDF-A3AE344D9B20}" destId="{4E81D1D1-5E21-49BE-B0C6-4C842D1BA136}" srcOrd="0" destOrd="0" presId="urn:microsoft.com/office/officeart/2008/layout/RadialCluster"/>
    <dgm:cxn modelId="{49BF9843-14B1-4E52-8D63-646754A912D3}" srcId="{B84632F5-3177-47BA-8E9C-B169B833BFB5}" destId="{D6940D18-EFAC-4445-8345-A6A498E52D31}" srcOrd="4" destOrd="0" parTransId="{963C3DA0-0152-4100-94B1-DAA2E3545ACB}" sibTransId="{2A2395FE-DD84-4308-89A2-85201D306AB5}"/>
    <dgm:cxn modelId="{68AB8059-F157-4028-ABE4-F3ADF22E202F}" type="presOf" srcId="{D06A7F08-2F8E-4A1E-80A4-D1088C2302E9}" destId="{F2391125-2739-4B11-BDDE-6C98EA2A7F35}" srcOrd="0" destOrd="0" presId="urn:microsoft.com/office/officeart/2008/layout/RadialCluster"/>
    <dgm:cxn modelId="{E45DF6D3-E6B5-4486-96BA-61DDC6797467}" srcId="{EAE8591E-960E-4809-9886-5F6912832FDE}" destId="{B84632F5-3177-47BA-8E9C-B169B833BFB5}" srcOrd="0" destOrd="0" parTransId="{858FB505-49D6-48FE-970E-893856F0139A}" sibTransId="{CB382E4B-1A91-4D1F-BC14-52764A89F6A8}"/>
    <dgm:cxn modelId="{DA7D8322-4815-41A0-BDED-86A0EC2223D9}" srcId="{B84632F5-3177-47BA-8E9C-B169B833BFB5}" destId="{30CB460E-D7AE-475A-89A9-A8AAF9389B91}" srcOrd="0" destOrd="0" parTransId="{2A27AEC7-82C2-4B9B-9F15-2B4B9C1E5913}" sibTransId="{1B0B43A8-6C07-4A16-966B-DCA94BB00165}"/>
    <dgm:cxn modelId="{DA275FB1-02BA-4678-B6F0-FF26AEEBFFB2}" type="presOf" srcId="{2A27AEC7-82C2-4B9B-9F15-2B4B9C1E5913}" destId="{27A8617C-C988-4813-A34C-23212DC8B710}" srcOrd="0" destOrd="0" presId="urn:microsoft.com/office/officeart/2008/layout/RadialCluster"/>
    <dgm:cxn modelId="{6FB89287-24F2-4617-B08A-D9500D467B02}" type="presOf" srcId="{30CB460E-D7AE-475A-89A9-A8AAF9389B91}" destId="{537514AC-D650-4D84-B447-B70ACD7B3FD1}" srcOrd="0" destOrd="0" presId="urn:microsoft.com/office/officeart/2008/layout/RadialCluster"/>
    <dgm:cxn modelId="{B22CB894-37B2-4906-B944-6D10893D6ED6}" type="presOf" srcId="{33B031FD-EEDE-41B2-AD1D-EED22596F4BF}" destId="{C6785F8E-9CD6-4607-86AE-D51BE509BB6A}" srcOrd="0" destOrd="0" presId="urn:microsoft.com/office/officeart/2008/layout/RadialCluster"/>
    <dgm:cxn modelId="{9486DD35-A19B-4F54-8CF3-146F48755150}" type="presOf" srcId="{424BAF63-FF65-467D-9C26-0F1E0C1FD78B}" destId="{F8E8A428-7BD3-4765-A343-3D15147A1816}" srcOrd="0" destOrd="0" presId="urn:microsoft.com/office/officeart/2008/layout/RadialCluster"/>
    <dgm:cxn modelId="{B1D76A4E-E593-43ED-BE5C-CE574BA8E5F1}" srcId="{B84632F5-3177-47BA-8E9C-B169B833BFB5}" destId="{4BB195E3-C803-4345-A56D-98F18B67B94E}" srcOrd="2" destOrd="0" parTransId="{33B031FD-EEDE-41B2-AD1D-EED22596F4BF}" sibTransId="{11B88C21-B730-4A5A-BE6D-16521ECDA411}"/>
    <dgm:cxn modelId="{91CE8F4D-DF10-4CC8-AB16-1B8CF40E79C1}" type="presParOf" srcId="{E0362522-6F04-4D42-98F4-FE7206C74B22}" destId="{626E1D3D-F877-44B5-8770-BAD2A320C9C3}" srcOrd="0" destOrd="0" presId="urn:microsoft.com/office/officeart/2008/layout/RadialCluster"/>
    <dgm:cxn modelId="{5EEB4778-1541-4EE7-B00B-8A4DDCEFF972}" type="presParOf" srcId="{626E1D3D-F877-44B5-8770-BAD2A320C9C3}" destId="{EC173FE8-56CE-48B8-BC9E-7CBBF9DFB49B}" srcOrd="0" destOrd="0" presId="urn:microsoft.com/office/officeart/2008/layout/RadialCluster"/>
    <dgm:cxn modelId="{E627B365-EF00-4A21-890A-D0E189BF5FEB}" type="presParOf" srcId="{626E1D3D-F877-44B5-8770-BAD2A320C9C3}" destId="{27A8617C-C988-4813-A34C-23212DC8B710}" srcOrd="1" destOrd="0" presId="urn:microsoft.com/office/officeart/2008/layout/RadialCluster"/>
    <dgm:cxn modelId="{8A02665A-DB12-4254-B9AE-55A8AFF3265B}" type="presParOf" srcId="{626E1D3D-F877-44B5-8770-BAD2A320C9C3}" destId="{537514AC-D650-4D84-B447-B70ACD7B3FD1}" srcOrd="2" destOrd="0" presId="urn:microsoft.com/office/officeart/2008/layout/RadialCluster"/>
    <dgm:cxn modelId="{DF819965-BD40-4806-A588-E75C201E0299}" type="presParOf" srcId="{626E1D3D-F877-44B5-8770-BAD2A320C9C3}" destId="{279E38A3-675D-4C55-8120-25E6F6936E20}" srcOrd="3" destOrd="0" presId="urn:microsoft.com/office/officeart/2008/layout/RadialCluster"/>
    <dgm:cxn modelId="{54A4D4AD-1811-4637-984B-507FBD123690}" type="presParOf" srcId="{626E1D3D-F877-44B5-8770-BAD2A320C9C3}" destId="{4E81D1D1-5E21-49BE-B0C6-4C842D1BA136}" srcOrd="4" destOrd="0" presId="urn:microsoft.com/office/officeart/2008/layout/RadialCluster"/>
    <dgm:cxn modelId="{2D6D7857-EC81-466B-920D-A94E26C26DAF}" type="presParOf" srcId="{626E1D3D-F877-44B5-8770-BAD2A320C9C3}" destId="{C6785F8E-9CD6-4607-86AE-D51BE509BB6A}" srcOrd="5" destOrd="0" presId="urn:microsoft.com/office/officeart/2008/layout/RadialCluster"/>
    <dgm:cxn modelId="{63FB2C99-D5F1-4626-8AA4-31D25F2A1E79}" type="presParOf" srcId="{626E1D3D-F877-44B5-8770-BAD2A320C9C3}" destId="{AE44C168-9202-4A9E-A8D9-462769D098D8}" srcOrd="6" destOrd="0" presId="urn:microsoft.com/office/officeart/2008/layout/RadialCluster"/>
    <dgm:cxn modelId="{CFAFB9A5-59A6-43E4-B04C-4D795071F29F}" type="presParOf" srcId="{626E1D3D-F877-44B5-8770-BAD2A320C9C3}" destId="{F2391125-2739-4B11-BDDE-6C98EA2A7F35}" srcOrd="7" destOrd="0" presId="urn:microsoft.com/office/officeart/2008/layout/RadialCluster"/>
    <dgm:cxn modelId="{68F694FB-00EC-4CBC-A0C0-6B46700ECDD9}" type="presParOf" srcId="{626E1D3D-F877-44B5-8770-BAD2A320C9C3}" destId="{F8E8A428-7BD3-4765-A343-3D15147A1816}" srcOrd="8" destOrd="0" presId="urn:microsoft.com/office/officeart/2008/layout/RadialCluster"/>
    <dgm:cxn modelId="{069F8666-0BF8-4424-B920-7A64FD6017C1}" type="presParOf" srcId="{626E1D3D-F877-44B5-8770-BAD2A320C9C3}" destId="{257F574F-34B0-4DC4-AABC-02C623632101}" srcOrd="9" destOrd="0" presId="urn:microsoft.com/office/officeart/2008/layout/RadialCluster"/>
    <dgm:cxn modelId="{6058DB7A-CA23-4C5B-A489-DFED167E7900}" type="presParOf" srcId="{626E1D3D-F877-44B5-8770-BAD2A320C9C3}" destId="{C7016E99-6F75-4B48-9954-CA5F449D56A4}" srcOrd="10" destOrd="0" presId="urn:microsoft.com/office/officeart/2008/layout/RadialCluster"/>
    <dgm:cxn modelId="{38CB02BC-4DE7-49FE-B465-7E1D3D998200}" type="presParOf" srcId="{626E1D3D-F877-44B5-8770-BAD2A320C9C3}" destId="{C055DE65-D4B9-4F18-A0ED-C238970E7796}" srcOrd="11" destOrd="0" presId="urn:microsoft.com/office/officeart/2008/layout/RadialCluster"/>
    <dgm:cxn modelId="{11F6B4BA-3CDB-4030-A3C2-FA22E867D028}" type="presParOf" srcId="{626E1D3D-F877-44B5-8770-BAD2A320C9C3}" destId="{1B54A739-E44A-4839-86C2-1DB17E235F03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9C8AFC0-BC04-4211-B1D6-2F00D200348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0CB881-8A42-44F4-892A-E525ECEFFAAA}" type="asst">
      <dgm:prSet phldrT="[Text]" custT="1"/>
      <dgm:spPr/>
      <dgm:t>
        <a:bodyPr/>
        <a:lstStyle/>
        <a:p>
          <a:r>
            <a:rPr lang="bg-BG" sz="1800" dirty="0" smtClean="0"/>
            <a:t>Дейности</a:t>
          </a:r>
          <a:endParaRPr lang="en-US" sz="1800" dirty="0"/>
        </a:p>
      </dgm:t>
    </dgm:pt>
    <dgm:pt modelId="{88EE3485-4EA7-491F-B5D0-BC9892FE6635}" type="parTrans" cxnId="{F7DB7509-F5EB-4822-8755-B7009F89CCD5}">
      <dgm:prSet/>
      <dgm:spPr/>
      <dgm:t>
        <a:bodyPr/>
        <a:lstStyle/>
        <a:p>
          <a:endParaRPr lang="en-US" sz="1400"/>
        </a:p>
      </dgm:t>
    </dgm:pt>
    <dgm:pt modelId="{F69ED6C8-2DA7-4F84-BC09-BA44AA9F7BB7}" type="sibTrans" cxnId="{F7DB7509-F5EB-4822-8755-B7009F89CCD5}">
      <dgm:prSet/>
      <dgm:spPr/>
      <dgm:t>
        <a:bodyPr/>
        <a:lstStyle/>
        <a:p>
          <a:endParaRPr lang="en-US" sz="1400"/>
        </a:p>
      </dgm:t>
    </dgm:pt>
    <dgm:pt modelId="{5CDFE19E-4267-4D18-9179-879CCE192F6D}">
      <dgm:prSet phldrT="[Text]" custT="1"/>
      <dgm:spPr/>
      <dgm:t>
        <a:bodyPr/>
        <a:lstStyle/>
        <a:p>
          <a:r>
            <a:rPr lang="bg-BG" sz="1400" dirty="0" smtClean="0"/>
            <a:t>лидерство</a:t>
          </a:r>
          <a:endParaRPr lang="en-US" sz="1400" dirty="0"/>
        </a:p>
      </dgm:t>
    </dgm:pt>
    <dgm:pt modelId="{3A4D0144-DDA0-41AB-9F03-CE75A5D2B06F}" type="parTrans" cxnId="{6C194E17-A1E0-4907-91F8-93A61BE61947}">
      <dgm:prSet/>
      <dgm:spPr/>
      <dgm:t>
        <a:bodyPr/>
        <a:lstStyle/>
        <a:p>
          <a:endParaRPr lang="en-US" sz="1400"/>
        </a:p>
      </dgm:t>
    </dgm:pt>
    <dgm:pt modelId="{F47043E3-DB7A-4A98-8757-AF055D968A0A}" type="sibTrans" cxnId="{6C194E17-A1E0-4907-91F8-93A61BE61947}">
      <dgm:prSet/>
      <dgm:spPr/>
      <dgm:t>
        <a:bodyPr/>
        <a:lstStyle/>
        <a:p>
          <a:endParaRPr lang="en-US" sz="1400"/>
        </a:p>
      </dgm:t>
    </dgm:pt>
    <dgm:pt modelId="{96099F32-82C4-44E4-90F5-BE713EE37E99}">
      <dgm:prSet custT="1"/>
      <dgm:spPr/>
      <dgm:t>
        <a:bodyPr/>
        <a:lstStyle/>
        <a:p>
          <a:r>
            <a:rPr lang="ru-RU" sz="1400" dirty="0" smtClean="0"/>
            <a:t>очертават ролята  на медицинската сестра в екипа при оказване на медицинска помощ </a:t>
          </a:r>
          <a:endParaRPr lang="en-US" sz="1400" dirty="0"/>
        </a:p>
      </dgm:t>
    </dgm:pt>
    <dgm:pt modelId="{D5156985-3D67-4230-B505-F15DA5C77957}" type="parTrans" cxnId="{6F1B29B8-1EC4-45E3-B3F1-651FF401AF00}">
      <dgm:prSet/>
      <dgm:spPr/>
      <dgm:t>
        <a:bodyPr/>
        <a:lstStyle/>
        <a:p>
          <a:endParaRPr lang="en-US" sz="1400"/>
        </a:p>
      </dgm:t>
    </dgm:pt>
    <dgm:pt modelId="{EB39A06B-D36D-4B3C-8945-F20CD94D3193}" type="sibTrans" cxnId="{6F1B29B8-1EC4-45E3-B3F1-651FF401AF00}">
      <dgm:prSet/>
      <dgm:spPr/>
      <dgm:t>
        <a:bodyPr/>
        <a:lstStyle/>
        <a:p>
          <a:endParaRPr lang="en-US" sz="1400"/>
        </a:p>
      </dgm:t>
    </dgm:pt>
    <dgm:pt modelId="{7FD30B54-BE06-4D8C-9375-D16CF4D55FA5}">
      <dgm:prSet custT="1"/>
      <dgm:spPr/>
      <dgm:t>
        <a:bodyPr/>
        <a:lstStyle/>
        <a:p>
          <a:r>
            <a:rPr lang="ru-RU" sz="1400" dirty="0" smtClean="0"/>
            <a:t>повишаване на </a:t>
          </a:r>
          <a:r>
            <a:rPr lang="ru-RU" sz="1400" dirty="0" err="1" smtClean="0"/>
            <a:t>качеството</a:t>
          </a:r>
          <a:r>
            <a:rPr lang="ru-RU" sz="1400" dirty="0" smtClean="0"/>
            <a:t> на </a:t>
          </a:r>
          <a:r>
            <a:rPr lang="ru-RU" sz="1400" dirty="0" err="1" smtClean="0"/>
            <a:t>сестринската</a:t>
          </a:r>
          <a:r>
            <a:rPr lang="ru-RU" sz="1400" dirty="0" smtClean="0"/>
            <a:t> практика</a:t>
          </a:r>
          <a:endParaRPr lang="en-US" sz="1400" dirty="0"/>
        </a:p>
      </dgm:t>
    </dgm:pt>
    <dgm:pt modelId="{D4E94EC2-C2EE-40AD-AC6C-0BA5ADB56FBF}" type="parTrans" cxnId="{ABEBF724-FF5C-4B0D-8975-CCC775D95AB1}">
      <dgm:prSet/>
      <dgm:spPr/>
      <dgm:t>
        <a:bodyPr/>
        <a:lstStyle/>
        <a:p>
          <a:endParaRPr lang="en-US" sz="1400"/>
        </a:p>
      </dgm:t>
    </dgm:pt>
    <dgm:pt modelId="{21C8828E-9BAD-4B47-9712-1EAA8C9FA649}" type="sibTrans" cxnId="{ABEBF724-FF5C-4B0D-8975-CCC775D95AB1}">
      <dgm:prSet/>
      <dgm:spPr/>
      <dgm:t>
        <a:bodyPr/>
        <a:lstStyle/>
        <a:p>
          <a:endParaRPr lang="en-US" sz="1400"/>
        </a:p>
      </dgm:t>
    </dgm:pt>
    <dgm:pt modelId="{01D67EF9-7724-46AD-92F6-9180719C5AFC}">
      <dgm:prSet custT="1"/>
      <dgm:spPr/>
      <dgm:t>
        <a:bodyPr/>
        <a:lstStyle/>
        <a:p>
          <a:r>
            <a:rPr lang="ru-RU" sz="1400" dirty="0" smtClean="0"/>
            <a:t>разширяване на </a:t>
          </a:r>
          <a:r>
            <a:rPr lang="ru-RU" sz="1400" dirty="0" err="1" smtClean="0"/>
            <a:t>взаимодействията</a:t>
          </a:r>
          <a:r>
            <a:rPr lang="ru-RU" sz="1400" dirty="0" smtClean="0"/>
            <a:t> в </a:t>
          </a:r>
          <a:r>
            <a:rPr lang="ru-RU" sz="1400" dirty="0" err="1" smtClean="0"/>
            <a:t>екипа</a:t>
          </a:r>
          <a:endParaRPr lang="en-US" sz="1400" dirty="0"/>
        </a:p>
      </dgm:t>
    </dgm:pt>
    <dgm:pt modelId="{16A6B854-3CBC-44C3-BBE1-4E27321E54DF}" type="parTrans" cxnId="{9671E2F1-045F-413F-B362-79CF31C9B705}">
      <dgm:prSet/>
      <dgm:spPr/>
      <dgm:t>
        <a:bodyPr/>
        <a:lstStyle/>
        <a:p>
          <a:endParaRPr lang="en-US" sz="1400"/>
        </a:p>
      </dgm:t>
    </dgm:pt>
    <dgm:pt modelId="{2BCABE83-F9F7-4614-A41F-4B933D9C9745}" type="sibTrans" cxnId="{9671E2F1-045F-413F-B362-79CF31C9B705}">
      <dgm:prSet/>
      <dgm:spPr/>
      <dgm:t>
        <a:bodyPr/>
        <a:lstStyle/>
        <a:p>
          <a:endParaRPr lang="en-US" sz="1400"/>
        </a:p>
      </dgm:t>
    </dgm:pt>
    <dgm:pt modelId="{D40DA5BD-CA6A-4B97-A500-B70E50F6ADAB}">
      <dgm:prSet custT="1"/>
      <dgm:spPr/>
      <dgm:t>
        <a:bodyPr/>
        <a:lstStyle/>
        <a:p>
          <a:r>
            <a:rPr lang="bg-BG" sz="1400" dirty="0" smtClean="0"/>
            <a:t>комуникация</a:t>
          </a:r>
          <a:endParaRPr lang="en-US" sz="1400" dirty="0"/>
        </a:p>
      </dgm:t>
    </dgm:pt>
    <dgm:pt modelId="{6E99F057-B7DF-4FF5-A3B4-B6030851FDCC}" type="parTrans" cxnId="{3EDE4F4D-354E-44EE-8AC4-DF47CCB1F3CB}">
      <dgm:prSet/>
      <dgm:spPr/>
      <dgm:t>
        <a:bodyPr/>
        <a:lstStyle/>
        <a:p>
          <a:endParaRPr lang="en-US" sz="1400"/>
        </a:p>
      </dgm:t>
    </dgm:pt>
    <dgm:pt modelId="{00CE12A7-5F31-4243-9D7A-17F1A53C6D70}" type="sibTrans" cxnId="{3EDE4F4D-354E-44EE-8AC4-DF47CCB1F3CB}">
      <dgm:prSet/>
      <dgm:spPr/>
      <dgm:t>
        <a:bodyPr/>
        <a:lstStyle/>
        <a:p>
          <a:endParaRPr lang="en-US" sz="1400"/>
        </a:p>
      </dgm:t>
    </dgm:pt>
    <dgm:pt modelId="{2A7AA94D-13EB-46D1-932A-3D72009F731E}">
      <dgm:prSet custT="1"/>
      <dgm:spPr/>
      <dgm:t>
        <a:bodyPr/>
        <a:lstStyle/>
        <a:p>
          <a:r>
            <a:rPr lang="bg-BG" sz="1400" dirty="0" smtClean="0"/>
            <a:t>оценка на здравните грижи</a:t>
          </a:r>
          <a:endParaRPr lang="en-US" sz="1400" dirty="0" smtClean="0"/>
        </a:p>
      </dgm:t>
    </dgm:pt>
    <dgm:pt modelId="{FEE7F60C-3EA8-403F-A93A-39A0F8DDED3E}" type="parTrans" cxnId="{CB821C7C-5CC7-475F-8187-C557F3BF9FE9}">
      <dgm:prSet/>
      <dgm:spPr/>
      <dgm:t>
        <a:bodyPr/>
        <a:lstStyle/>
        <a:p>
          <a:endParaRPr lang="en-US" sz="1400"/>
        </a:p>
      </dgm:t>
    </dgm:pt>
    <dgm:pt modelId="{087B22AE-6BB9-4D7E-8364-7CC17A74E2D0}" type="sibTrans" cxnId="{CB821C7C-5CC7-475F-8187-C557F3BF9FE9}">
      <dgm:prSet/>
      <dgm:spPr/>
      <dgm:t>
        <a:bodyPr/>
        <a:lstStyle/>
        <a:p>
          <a:endParaRPr lang="en-US" sz="1400"/>
        </a:p>
      </dgm:t>
    </dgm:pt>
    <dgm:pt modelId="{90D3694B-2DC6-4396-B68E-79FDA01F0497}" type="pres">
      <dgm:prSet presAssocID="{99C8AFC0-BC04-4211-B1D6-2F00D200348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F2F2C8B-DCF3-4296-BF87-63FA271A8092}" type="pres">
      <dgm:prSet presAssocID="{F00CB881-8A42-44F4-892A-E525ECEFFAAA}" presName="hierRoot1" presStyleCnt="0">
        <dgm:presLayoutVars>
          <dgm:hierBranch val="init"/>
        </dgm:presLayoutVars>
      </dgm:prSet>
      <dgm:spPr/>
    </dgm:pt>
    <dgm:pt modelId="{1408ECC3-897B-426E-B517-0E4E88BBA3A5}" type="pres">
      <dgm:prSet presAssocID="{F00CB881-8A42-44F4-892A-E525ECEFFAAA}" presName="rootComposite1" presStyleCnt="0"/>
      <dgm:spPr/>
    </dgm:pt>
    <dgm:pt modelId="{3A82B0E0-F12E-4FAF-88B0-136DC5855BED}" type="pres">
      <dgm:prSet presAssocID="{F00CB881-8A42-44F4-892A-E525ECEFFAAA}" presName="rootText1" presStyleLbl="node0" presStyleIdx="0" presStyleCnt="2" custScaleX="327287" custLinFactNeighborX="-686" custLinFactNeighborY="13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A5E58E-8AD8-4B62-9568-BACD05B4A478}" type="pres">
      <dgm:prSet presAssocID="{F00CB881-8A42-44F4-892A-E525ECEFFAAA}" presName="rootConnector1" presStyleLbl="asst0" presStyleIdx="0" presStyleCnt="0"/>
      <dgm:spPr/>
      <dgm:t>
        <a:bodyPr/>
        <a:lstStyle/>
        <a:p>
          <a:endParaRPr lang="en-US"/>
        </a:p>
      </dgm:t>
    </dgm:pt>
    <dgm:pt modelId="{46164285-E2BA-407E-BE51-386B22AE1AC8}" type="pres">
      <dgm:prSet presAssocID="{F00CB881-8A42-44F4-892A-E525ECEFFAAA}" presName="hierChild2" presStyleCnt="0"/>
      <dgm:spPr/>
    </dgm:pt>
    <dgm:pt modelId="{20014F2F-1471-4242-8CE5-CE9E2C79775F}" type="pres">
      <dgm:prSet presAssocID="{D4E94EC2-C2EE-40AD-AC6C-0BA5ADB56FBF}" presName="Name37" presStyleLbl="parChTrans1D2" presStyleIdx="0" presStyleCnt="5"/>
      <dgm:spPr/>
      <dgm:t>
        <a:bodyPr/>
        <a:lstStyle/>
        <a:p>
          <a:endParaRPr lang="en-US"/>
        </a:p>
      </dgm:t>
    </dgm:pt>
    <dgm:pt modelId="{53CE999D-E36C-4269-92CC-5F7FFDCD6B73}" type="pres">
      <dgm:prSet presAssocID="{7FD30B54-BE06-4D8C-9375-D16CF4D55FA5}" presName="hierRoot2" presStyleCnt="0">
        <dgm:presLayoutVars>
          <dgm:hierBranch val="init"/>
        </dgm:presLayoutVars>
      </dgm:prSet>
      <dgm:spPr/>
    </dgm:pt>
    <dgm:pt modelId="{ABADAC3F-F76B-4FEC-827D-85C4330D7AE7}" type="pres">
      <dgm:prSet presAssocID="{7FD30B54-BE06-4D8C-9375-D16CF4D55FA5}" presName="rootComposite" presStyleCnt="0"/>
      <dgm:spPr/>
    </dgm:pt>
    <dgm:pt modelId="{AA48B088-948E-4E91-A06C-79DE5AC9CFA1}" type="pres">
      <dgm:prSet presAssocID="{7FD30B54-BE06-4D8C-9375-D16CF4D55FA5}" presName="rootText" presStyleLbl="node2" presStyleIdx="0" presStyleCnt="5" custScaleX="144126" custScaleY="1642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625981-1362-4F20-9218-905AD0098643}" type="pres">
      <dgm:prSet presAssocID="{7FD30B54-BE06-4D8C-9375-D16CF4D55FA5}" presName="rootConnector" presStyleLbl="node2" presStyleIdx="0" presStyleCnt="5"/>
      <dgm:spPr/>
      <dgm:t>
        <a:bodyPr/>
        <a:lstStyle/>
        <a:p>
          <a:endParaRPr lang="en-US"/>
        </a:p>
      </dgm:t>
    </dgm:pt>
    <dgm:pt modelId="{54E0FBA4-DC89-4B9E-AC38-391EA140B362}" type="pres">
      <dgm:prSet presAssocID="{7FD30B54-BE06-4D8C-9375-D16CF4D55FA5}" presName="hierChild4" presStyleCnt="0"/>
      <dgm:spPr/>
    </dgm:pt>
    <dgm:pt modelId="{C7EFFF8C-8E84-4E04-B4A2-DBC399FB2EDA}" type="pres">
      <dgm:prSet presAssocID="{7FD30B54-BE06-4D8C-9375-D16CF4D55FA5}" presName="hierChild5" presStyleCnt="0"/>
      <dgm:spPr/>
    </dgm:pt>
    <dgm:pt modelId="{29AB98AF-E5E0-4250-9D66-67911D658569}" type="pres">
      <dgm:prSet presAssocID="{16A6B854-3CBC-44C3-BBE1-4E27321E54DF}" presName="Name37" presStyleLbl="parChTrans1D2" presStyleIdx="1" presStyleCnt="5"/>
      <dgm:spPr/>
      <dgm:t>
        <a:bodyPr/>
        <a:lstStyle/>
        <a:p>
          <a:endParaRPr lang="en-US"/>
        </a:p>
      </dgm:t>
    </dgm:pt>
    <dgm:pt modelId="{5377E419-B946-43F0-88AD-7C25B09A0A07}" type="pres">
      <dgm:prSet presAssocID="{01D67EF9-7724-46AD-92F6-9180719C5AFC}" presName="hierRoot2" presStyleCnt="0">
        <dgm:presLayoutVars>
          <dgm:hierBranch val="init"/>
        </dgm:presLayoutVars>
      </dgm:prSet>
      <dgm:spPr/>
    </dgm:pt>
    <dgm:pt modelId="{7FBB33CF-636E-4B15-890F-988A66DF5A53}" type="pres">
      <dgm:prSet presAssocID="{01D67EF9-7724-46AD-92F6-9180719C5AFC}" presName="rootComposite" presStyleCnt="0"/>
      <dgm:spPr/>
    </dgm:pt>
    <dgm:pt modelId="{BF0695EA-C9F4-4461-BC41-0B85C54B2312}" type="pres">
      <dgm:prSet presAssocID="{01D67EF9-7724-46AD-92F6-9180719C5AFC}" presName="rootText" presStyleLbl="node2" presStyleIdx="1" presStyleCnt="5" custScaleX="127634" custScaleY="1684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87CFED-E5D6-418C-B73C-AF18F8A6A9F0}" type="pres">
      <dgm:prSet presAssocID="{01D67EF9-7724-46AD-92F6-9180719C5AFC}" presName="rootConnector" presStyleLbl="node2" presStyleIdx="1" presStyleCnt="5"/>
      <dgm:spPr/>
      <dgm:t>
        <a:bodyPr/>
        <a:lstStyle/>
        <a:p>
          <a:endParaRPr lang="en-US"/>
        </a:p>
      </dgm:t>
    </dgm:pt>
    <dgm:pt modelId="{3E12666A-6862-443F-A1D5-F127740875A9}" type="pres">
      <dgm:prSet presAssocID="{01D67EF9-7724-46AD-92F6-9180719C5AFC}" presName="hierChild4" presStyleCnt="0"/>
      <dgm:spPr/>
    </dgm:pt>
    <dgm:pt modelId="{903DFB6E-F774-4C54-8557-B06081E32E4C}" type="pres">
      <dgm:prSet presAssocID="{01D67EF9-7724-46AD-92F6-9180719C5AFC}" presName="hierChild5" presStyleCnt="0"/>
      <dgm:spPr/>
    </dgm:pt>
    <dgm:pt modelId="{865C36E1-1527-46F3-807D-09FABC42A42D}" type="pres">
      <dgm:prSet presAssocID="{3A4D0144-DDA0-41AB-9F03-CE75A5D2B06F}" presName="Name37" presStyleLbl="parChTrans1D2" presStyleIdx="2" presStyleCnt="5"/>
      <dgm:spPr/>
      <dgm:t>
        <a:bodyPr/>
        <a:lstStyle/>
        <a:p>
          <a:endParaRPr lang="en-US"/>
        </a:p>
      </dgm:t>
    </dgm:pt>
    <dgm:pt modelId="{54A9FB76-18D2-4BED-AB08-2623A72A4AE2}" type="pres">
      <dgm:prSet presAssocID="{5CDFE19E-4267-4D18-9179-879CCE192F6D}" presName="hierRoot2" presStyleCnt="0">
        <dgm:presLayoutVars>
          <dgm:hierBranch val="init"/>
        </dgm:presLayoutVars>
      </dgm:prSet>
      <dgm:spPr/>
    </dgm:pt>
    <dgm:pt modelId="{B29031FC-5D60-4D5F-8C36-4A5531A1B6B0}" type="pres">
      <dgm:prSet presAssocID="{5CDFE19E-4267-4D18-9179-879CCE192F6D}" presName="rootComposite" presStyleCnt="0"/>
      <dgm:spPr/>
    </dgm:pt>
    <dgm:pt modelId="{A75D468D-DB4D-4990-94C4-36B15BFC4302}" type="pres">
      <dgm:prSet presAssocID="{5CDFE19E-4267-4D18-9179-879CCE192F6D}" presName="rootText" presStyleLbl="node2" presStyleIdx="2" presStyleCnt="5" custScaleX="132627" custScaleY="1684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8F4812-CDB3-42B6-8398-F08DE923B512}" type="pres">
      <dgm:prSet presAssocID="{5CDFE19E-4267-4D18-9179-879CCE192F6D}" presName="rootConnector" presStyleLbl="node2" presStyleIdx="2" presStyleCnt="5"/>
      <dgm:spPr/>
      <dgm:t>
        <a:bodyPr/>
        <a:lstStyle/>
        <a:p>
          <a:endParaRPr lang="en-US"/>
        </a:p>
      </dgm:t>
    </dgm:pt>
    <dgm:pt modelId="{A8956FEE-A323-48F0-81A2-8054B54412D1}" type="pres">
      <dgm:prSet presAssocID="{5CDFE19E-4267-4D18-9179-879CCE192F6D}" presName="hierChild4" presStyleCnt="0"/>
      <dgm:spPr/>
    </dgm:pt>
    <dgm:pt modelId="{68A1254F-C96F-4E09-9D14-D63417C924FE}" type="pres">
      <dgm:prSet presAssocID="{5CDFE19E-4267-4D18-9179-879CCE192F6D}" presName="hierChild5" presStyleCnt="0"/>
      <dgm:spPr/>
    </dgm:pt>
    <dgm:pt modelId="{2B05694D-21D4-4991-9A8E-A0FD04AFD697}" type="pres">
      <dgm:prSet presAssocID="{6E99F057-B7DF-4FF5-A3B4-B6030851FDCC}" presName="Name37" presStyleLbl="parChTrans1D2" presStyleIdx="3" presStyleCnt="5"/>
      <dgm:spPr/>
      <dgm:t>
        <a:bodyPr/>
        <a:lstStyle/>
        <a:p>
          <a:endParaRPr lang="en-US"/>
        </a:p>
      </dgm:t>
    </dgm:pt>
    <dgm:pt modelId="{A5082A99-292F-4CD7-BEC4-1D85A66F98B9}" type="pres">
      <dgm:prSet presAssocID="{D40DA5BD-CA6A-4B97-A500-B70E50F6ADAB}" presName="hierRoot2" presStyleCnt="0">
        <dgm:presLayoutVars>
          <dgm:hierBranch val="init"/>
        </dgm:presLayoutVars>
      </dgm:prSet>
      <dgm:spPr/>
    </dgm:pt>
    <dgm:pt modelId="{60D5DE70-0514-4BE9-A497-76C91CB008E8}" type="pres">
      <dgm:prSet presAssocID="{D40DA5BD-CA6A-4B97-A500-B70E50F6ADAB}" presName="rootComposite" presStyleCnt="0"/>
      <dgm:spPr/>
    </dgm:pt>
    <dgm:pt modelId="{87737E18-F59D-4673-9A6B-3997452FC3EA}" type="pres">
      <dgm:prSet presAssocID="{D40DA5BD-CA6A-4B97-A500-B70E50F6ADAB}" presName="rootText" presStyleLbl="node2" presStyleIdx="3" presStyleCnt="5" custScaleX="131413" custScaleY="1684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ABAE8B-9EEB-41E3-B028-76280227D293}" type="pres">
      <dgm:prSet presAssocID="{D40DA5BD-CA6A-4B97-A500-B70E50F6ADAB}" presName="rootConnector" presStyleLbl="node2" presStyleIdx="3" presStyleCnt="5"/>
      <dgm:spPr/>
      <dgm:t>
        <a:bodyPr/>
        <a:lstStyle/>
        <a:p>
          <a:endParaRPr lang="en-US"/>
        </a:p>
      </dgm:t>
    </dgm:pt>
    <dgm:pt modelId="{AB479039-6343-4A2A-9DE7-41961806C61A}" type="pres">
      <dgm:prSet presAssocID="{D40DA5BD-CA6A-4B97-A500-B70E50F6ADAB}" presName="hierChild4" presStyleCnt="0"/>
      <dgm:spPr/>
    </dgm:pt>
    <dgm:pt modelId="{1494EFE5-06E1-4BBA-82C3-F98E94FC32E5}" type="pres">
      <dgm:prSet presAssocID="{D40DA5BD-CA6A-4B97-A500-B70E50F6ADAB}" presName="hierChild5" presStyleCnt="0"/>
      <dgm:spPr/>
    </dgm:pt>
    <dgm:pt modelId="{9FE23ECB-9395-4B80-BBAE-BC2011AF4B5E}" type="pres">
      <dgm:prSet presAssocID="{FEE7F60C-3EA8-403F-A93A-39A0F8DDED3E}" presName="Name37" presStyleLbl="parChTrans1D2" presStyleIdx="4" presStyleCnt="5"/>
      <dgm:spPr/>
      <dgm:t>
        <a:bodyPr/>
        <a:lstStyle/>
        <a:p>
          <a:endParaRPr lang="en-US"/>
        </a:p>
      </dgm:t>
    </dgm:pt>
    <dgm:pt modelId="{5079ADD7-D67E-48DF-89FE-3A60D32BDBFE}" type="pres">
      <dgm:prSet presAssocID="{2A7AA94D-13EB-46D1-932A-3D72009F731E}" presName="hierRoot2" presStyleCnt="0">
        <dgm:presLayoutVars>
          <dgm:hierBranch val="init"/>
        </dgm:presLayoutVars>
      </dgm:prSet>
      <dgm:spPr/>
    </dgm:pt>
    <dgm:pt modelId="{6EC86775-3BBD-43BD-9030-10E1BAC24A31}" type="pres">
      <dgm:prSet presAssocID="{2A7AA94D-13EB-46D1-932A-3D72009F731E}" presName="rootComposite" presStyleCnt="0"/>
      <dgm:spPr/>
    </dgm:pt>
    <dgm:pt modelId="{4CD0CC09-0B71-4D00-A077-69DDA832D825}" type="pres">
      <dgm:prSet presAssocID="{2A7AA94D-13EB-46D1-932A-3D72009F731E}" presName="rootText" presStyleLbl="node2" presStyleIdx="4" presStyleCnt="5" custScaleX="138406" custScaleY="1684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65A8FC-68A6-4F7C-9A24-1D2A07C19D2F}" type="pres">
      <dgm:prSet presAssocID="{2A7AA94D-13EB-46D1-932A-3D72009F731E}" presName="rootConnector" presStyleLbl="node2" presStyleIdx="4" presStyleCnt="5"/>
      <dgm:spPr/>
      <dgm:t>
        <a:bodyPr/>
        <a:lstStyle/>
        <a:p>
          <a:endParaRPr lang="en-US"/>
        </a:p>
      </dgm:t>
    </dgm:pt>
    <dgm:pt modelId="{2ECF905C-CEC2-4EA0-AEB9-0951D962F85D}" type="pres">
      <dgm:prSet presAssocID="{2A7AA94D-13EB-46D1-932A-3D72009F731E}" presName="hierChild4" presStyleCnt="0"/>
      <dgm:spPr/>
    </dgm:pt>
    <dgm:pt modelId="{9C81408C-3A3C-4FEB-B8DC-A8D58DAD18ED}" type="pres">
      <dgm:prSet presAssocID="{2A7AA94D-13EB-46D1-932A-3D72009F731E}" presName="hierChild5" presStyleCnt="0"/>
      <dgm:spPr/>
    </dgm:pt>
    <dgm:pt modelId="{3A8CCBA7-D501-4A8E-B249-716FE1904A73}" type="pres">
      <dgm:prSet presAssocID="{F00CB881-8A42-44F4-892A-E525ECEFFAAA}" presName="hierChild3" presStyleCnt="0"/>
      <dgm:spPr/>
    </dgm:pt>
    <dgm:pt modelId="{19BA7383-4125-45CE-9E38-A37BD391E0A0}" type="pres">
      <dgm:prSet presAssocID="{96099F32-82C4-44E4-90F5-BE713EE37E99}" presName="hierRoot1" presStyleCnt="0">
        <dgm:presLayoutVars>
          <dgm:hierBranch val="init"/>
        </dgm:presLayoutVars>
      </dgm:prSet>
      <dgm:spPr/>
    </dgm:pt>
    <dgm:pt modelId="{1CB4AA88-F41B-4320-9746-56BE72EA6EB7}" type="pres">
      <dgm:prSet presAssocID="{96099F32-82C4-44E4-90F5-BE713EE37E99}" presName="rootComposite1" presStyleCnt="0"/>
      <dgm:spPr/>
    </dgm:pt>
    <dgm:pt modelId="{22E6FD52-0D1E-4C24-B23D-39D1F9B4869B}" type="pres">
      <dgm:prSet presAssocID="{96099F32-82C4-44E4-90F5-BE713EE37E99}" presName="rootText1" presStyleLbl="node0" presStyleIdx="1" presStyleCnt="2" custScaleX="262268" custLinFactY="-100000" custLinFactNeighborX="-1490" custLinFactNeighborY="-1131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EC8E50-D5B4-47AF-9D7E-8B49EB3EFFC7}" type="pres">
      <dgm:prSet presAssocID="{96099F32-82C4-44E4-90F5-BE713EE37E9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5D6FB57-FE24-4D38-86E1-B49BC786C05C}" type="pres">
      <dgm:prSet presAssocID="{96099F32-82C4-44E4-90F5-BE713EE37E99}" presName="hierChild2" presStyleCnt="0"/>
      <dgm:spPr/>
    </dgm:pt>
    <dgm:pt modelId="{2CB428DA-F453-4F49-96A6-6C6CEE4525C2}" type="pres">
      <dgm:prSet presAssocID="{96099F32-82C4-44E4-90F5-BE713EE37E99}" presName="hierChild3" presStyleCnt="0"/>
      <dgm:spPr/>
    </dgm:pt>
  </dgm:ptLst>
  <dgm:cxnLst>
    <dgm:cxn modelId="{F7DB7509-F5EB-4822-8755-B7009F89CCD5}" srcId="{99C8AFC0-BC04-4211-B1D6-2F00D200348E}" destId="{F00CB881-8A42-44F4-892A-E525ECEFFAAA}" srcOrd="0" destOrd="0" parTransId="{88EE3485-4EA7-491F-B5D0-BC9892FE6635}" sibTransId="{F69ED6C8-2DA7-4F84-BC09-BA44AA9F7BB7}"/>
    <dgm:cxn modelId="{32D4AB95-E842-4857-94F5-C7996EF2B78A}" type="presOf" srcId="{6E99F057-B7DF-4FF5-A3B4-B6030851FDCC}" destId="{2B05694D-21D4-4991-9A8E-A0FD04AFD697}" srcOrd="0" destOrd="0" presId="urn:microsoft.com/office/officeart/2005/8/layout/orgChart1"/>
    <dgm:cxn modelId="{3EDE4F4D-354E-44EE-8AC4-DF47CCB1F3CB}" srcId="{F00CB881-8A42-44F4-892A-E525ECEFFAAA}" destId="{D40DA5BD-CA6A-4B97-A500-B70E50F6ADAB}" srcOrd="3" destOrd="0" parTransId="{6E99F057-B7DF-4FF5-A3B4-B6030851FDCC}" sibTransId="{00CE12A7-5F31-4243-9D7A-17F1A53C6D70}"/>
    <dgm:cxn modelId="{301205B3-2DB2-464D-934E-A9DBB662602B}" type="presOf" srcId="{3A4D0144-DDA0-41AB-9F03-CE75A5D2B06F}" destId="{865C36E1-1527-46F3-807D-09FABC42A42D}" srcOrd="0" destOrd="0" presId="urn:microsoft.com/office/officeart/2005/8/layout/orgChart1"/>
    <dgm:cxn modelId="{625B07C7-B232-41F4-BB56-51FE005C8C62}" type="presOf" srcId="{D4E94EC2-C2EE-40AD-AC6C-0BA5ADB56FBF}" destId="{20014F2F-1471-4242-8CE5-CE9E2C79775F}" srcOrd="0" destOrd="0" presId="urn:microsoft.com/office/officeart/2005/8/layout/orgChart1"/>
    <dgm:cxn modelId="{C77C47EA-1D8D-4EEF-B2B6-52812BC73965}" type="presOf" srcId="{D40DA5BD-CA6A-4B97-A500-B70E50F6ADAB}" destId="{F0ABAE8B-9EEB-41E3-B028-76280227D293}" srcOrd="1" destOrd="0" presId="urn:microsoft.com/office/officeart/2005/8/layout/orgChart1"/>
    <dgm:cxn modelId="{C2BD8F96-C39A-4A10-9201-8327211605E8}" type="presOf" srcId="{F00CB881-8A42-44F4-892A-E525ECEFFAAA}" destId="{3A82B0E0-F12E-4FAF-88B0-136DC5855BED}" srcOrd="0" destOrd="0" presId="urn:microsoft.com/office/officeart/2005/8/layout/orgChart1"/>
    <dgm:cxn modelId="{B58F5059-BE0E-43DF-A8DB-4C7390D38E96}" type="presOf" srcId="{5CDFE19E-4267-4D18-9179-879CCE192F6D}" destId="{A75D468D-DB4D-4990-94C4-36B15BFC4302}" srcOrd="0" destOrd="0" presId="urn:microsoft.com/office/officeart/2005/8/layout/orgChart1"/>
    <dgm:cxn modelId="{819852DE-FF5B-416E-86D7-AD4C5239F335}" type="presOf" srcId="{01D67EF9-7724-46AD-92F6-9180719C5AFC}" destId="{F487CFED-E5D6-418C-B73C-AF18F8A6A9F0}" srcOrd="1" destOrd="0" presId="urn:microsoft.com/office/officeart/2005/8/layout/orgChart1"/>
    <dgm:cxn modelId="{24650593-115E-455F-80D7-3C53CCB767B0}" type="presOf" srcId="{96099F32-82C4-44E4-90F5-BE713EE37E99}" destId="{22E6FD52-0D1E-4C24-B23D-39D1F9B4869B}" srcOrd="0" destOrd="0" presId="urn:microsoft.com/office/officeart/2005/8/layout/orgChart1"/>
    <dgm:cxn modelId="{6C790E46-1EA6-4A4F-804C-0AACB0FDAEB9}" type="presOf" srcId="{2A7AA94D-13EB-46D1-932A-3D72009F731E}" destId="{1965A8FC-68A6-4F7C-9A24-1D2A07C19D2F}" srcOrd="1" destOrd="0" presId="urn:microsoft.com/office/officeart/2005/8/layout/orgChart1"/>
    <dgm:cxn modelId="{6C194E17-A1E0-4907-91F8-93A61BE61947}" srcId="{F00CB881-8A42-44F4-892A-E525ECEFFAAA}" destId="{5CDFE19E-4267-4D18-9179-879CCE192F6D}" srcOrd="2" destOrd="0" parTransId="{3A4D0144-DDA0-41AB-9F03-CE75A5D2B06F}" sibTransId="{F47043E3-DB7A-4A98-8757-AF055D968A0A}"/>
    <dgm:cxn modelId="{3C87562C-187D-46FE-9E58-A80890F4F0DC}" type="presOf" srcId="{16A6B854-3CBC-44C3-BBE1-4E27321E54DF}" destId="{29AB98AF-E5E0-4250-9D66-67911D658569}" srcOrd="0" destOrd="0" presId="urn:microsoft.com/office/officeart/2005/8/layout/orgChart1"/>
    <dgm:cxn modelId="{9671E2F1-045F-413F-B362-79CF31C9B705}" srcId="{F00CB881-8A42-44F4-892A-E525ECEFFAAA}" destId="{01D67EF9-7724-46AD-92F6-9180719C5AFC}" srcOrd="1" destOrd="0" parTransId="{16A6B854-3CBC-44C3-BBE1-4E27321E54DF}" sibTransId="{2BCABE83-F9F7-4614-A41F-4B933D9C9745}"/>
    <dgm:cxn modelId="{6F1B29B8-1EC4-45E3-B3F1-651FF401AF00}" srcId="{99C8AFC0-BC04-4211-B1D6-2F00D200348E}" destId="{96099F32-82C4-44E4-90F5-BE713EE37E99}" srcOrd="1" destOrd="0" parTransId="{D5156985-3D67-4230-B505-F15DA5C77957}" sibTransId="{EB39A06B-D36D-4B3C-8945-F20CD94D3193}"/>
    <dgm:cxn modelId="{D8A8FC1B-295C-4DB6-B9C5-66168A8B8128}" type="presOf" srcId="{2A7AA94D-13EB-46D1-932A-3D72009F731E}" destId="{4CD0CC09-0B71-4D00-A077-69DDA832D825}" srcOrd="0" destOrd="0" presId="urn:microsoft.com/office/officeart/2005/8/layout/orgChart1"/>
    <dgm:cxn modelId="{A411AA82-8BFC-4240-A9B6-7E1C4598E59D}" type="presOf" srcId="{7FD30B54-BE06-4D8C-9375-D16CF4D55FA5}" destId="{AA48B088-948E-4E91-A06C-79DE5AC9CFA1}" srcOrd="0" destOrd="0" presId="urn:microsoft.com/office/officeart/2005/8/layout/orgChart1"/>
    <dgm:cxn modelId="{CB36C117-CCB1-4153-885C-0FE2B45FADB2}" type="presOf" srcId="{99C8AFC0-BC04-4211-B1D6-2F00D200348E}" destId="{90D3694B-2DC6-4396-B68E-79FDA01F0497}" srcOrd="0" destOrd="0" presId="urn:microsoft.com/office/officeart/2005/8/layout/orgChart1"/>
    <dgm:cxn modelId="{DF544288-80E4-4967-A188-C7CA3F5DAA8D}" type="presOf" srcId="{7FD30B54-BE06-4D8C-9375-D16CF4D55FA5}" destId="{F9625981-1362-4F20-9218-905AD0098643}" srcOrd="1" destOrd="0" presId="urn:microsoft.com/office/officeart/2005/8/layout/orgChart1"/>
    <dgm:cxn modelId="{14CE37C4-9BC8-490C-A6DF-C3E16C944DB1}" type="presOf" srcId="{01D67EF9-7724-46AD-92F6-9180719C5AFC}" destId="{BF0695EA-C9F4-4461-BC41-0B85C54B2312}" srcOrd="0" destOrd="0" presId="urn:microsoft.com/office/officeart/2005/8/layout/orgChart1"/>
    <dgm:cxn modelId="{4B9CA952-A51F-443D-B9E0-AB23D9B51D44}" type="presOf" srcId="{96099F32-82C4-44E4-90F5-BE713EE37E99}" destId="{B0EC8E50-D5B4-47AF-9D7E-8B49EB3EFFC7}" srcOrd="1" destOrd="0" presId="urn:microsoft.com/office/officeart/2005/8/layout/orgChart1"/>
    <dgm:cxn modelId="{AC2AAD4E-77C1-47B4-8A97-5B3F15A867D7}" type="presOf" srcId="{F00CB881-8A42-44F4-892A-E525ECEFFAAA}" destId="{A7A5E58E-8AD8-4B62-9568-BACD05B4A478}" srcOrd="1" destOrd="0" presId="urn:microsoft.com/office/officeart/2005/8/layout/orgChart1"/>
    <dgm:cxn modelId="{CB821C7C-5CC7-475F-8187-C557F3BF9FE9}" srcId="{F00CB881-8A42-44F4-892A-E525ECEFFAAA}" destId="{2A7AA94D-13EB-46D1-932A-3D72009F731E}" srcOrd="4" destOrd="0" parTransId="{FEE7F60C-3EA8-403F-A93A-39A0F8DDED3E}" sibTransId="{087B22AE-6BB9-4D7E-8364-7CC17A74E2D0}"/>
    <dgm:cxn modelId="{ABEBF724-FF5C-4B0D-8975-CCC775D95AB1}" srcId="{F00CB881-8A42-44F4-892A-E525ECEFFAAA}" destId="{7FD30B54-BE06-4D8C-9375-D16CF4D55FA5}" srcOrd="0" destOrd="0" parTransId="{D4E94EC2-C2EE-40AD-AC6C-0BA5ADB56FBF}" sibTransId="{21C8828E-9BAD-4B47-9712-1EAA8C9FA649}"/>
    <dgm:cxn modelId="{ED2382FC-04B1-4B97-9A3B-370791BC889A}" type="presOf" srcId="{D40DA5BD-CA6A-4B97-A500-B70E50F6ADAB}" destId="{87737E18-F59D-4673-9A6B-3997452FC3EA}" srcOrd="0" destOrd="0" presId="urn:microsoft.com/office/officeart/2005/8/layout/orgChart1"/>
    <dgm:cxn modelId="{ABB884F9-2DD7-40E1-9EDD-242C19CB4C42}" type="presOf" srcId="{5CDFE19E-4267-4D18-9179-879CCE192F6D}" destId="{618F4812-CDB3-42B6-8398-F08DE923B512}" srcOrd="1" destOrd="0" presId="urn:microsoft.com/office/officeart/2005/8/layout/orgChart1"/>
    <dgm:cxn modelId="{3DE0F7D6-364F-4B65-A1FF-E7333A6EB7A2}" type="presOf" srcId="{FEE7F60C-3EA8-403F-A93A-39A0F8DDED3E}" destId="{9FE23ECB-9395-4B80-BBAE-BC2011AF4B5E}" srcOrd="0" destOrd="0" presId="urn:microsoft.com/office/officeart/2005/8/layout/orgChart1"/>
    <dgm:cxn modelId="{0D7BF477-4576-40DF-A87A-9AFF011C2312}" type="presParOf" srcId="{90D3694B-2DC6-4396-B68E-79FDA01F0497}" destId="{2F2F2C8B-DCF3-4296-BF87-63FA271A8092}" srcOrd="0" destOrd="0" presId="urn:microsoft.com/office/officeart/2005/8/layout/orgChart1"/>
    <dgm:cxn modelId="{7E0025C8-9BEC-4AF5-9EDE-43693AB34B67}" type="presParOf" srcId="{2F2F2C8B-DCF3-4296-BF87-63FA271A8092}" destId="{1408ECC3-897B-426E-B517-0E4E88BBA3A5}" srcOrd="0" destOrd="0" presId="urn:microsoft.com/office/officeart/2005/8/layout/orgChart1"/>
    <dgm:cxn modelId="{C627C824-7655-44E2-94E5-D2DA2591DB17}" type="presParOf" srcId="{1408ECC3-897B-426E-B517-0E4E88BBA3A5}" destId="{3A82B0E0-F12E-4FAF-88B0-136DC5855BED}" srcOrd="0" destOrd="0" presId="urn:microsoft.com/office/officeart/2005/8/layout/orgChart1"/>
    <dgm:cxn modelId="{09AFB82C-0BAB-4CA1-AC97-84F4675FDEBA}" type="presParOf" srcId="{1408ECC3-897B-426E-B517-0E4E88BBA3A5}" destId="{A7A5E58E-8AD8-4B62-9568-BACD05B4A478}" srcOrd="1" destOrd="0" presId="urn:microsoft.com/office/officeart/2005/8/layout/orgChart1"/>
    <dgm:cxn modelId="{38745155-2BC3-4079-8B16-DCBC86EAB6A2}" type="presParOf" srcId="{2F2F2C8B-DCF3-4296-BF87-63FA271A8092}" destId="{46164285-E2BA-407E-BE51-386B22AE1AC8}" srcOrd="1" destOrd="0" presId="urn:microsoft.com/office/officeart/2005/8/layout/orgChart1"/>
    <dgm:cxn modelId="{488F284C-0125-42D1-BDB9-FA6182BE9599}" type="presParOf" srcId="{46164285-E2BA-407E-BE51-386B22AE1AC8}" destId="{20014F2F-1471-4242-8CE5-CE9E2C79775F}" srcOrd="0" destOrd="0" presId="urn:microsoft.com/office/officeart/2005/8/layout/orgChart1"/>
    <dgm:cxn modelId="{C8304B7B-8C85-403C-8993-B0D7D5C15CA1}" type="presParOf" srcId="{46164285-E2BA-407E-BE51-386B22AE1AC8}" destId="{53CE999D-E36C-4269-92CC-5F7FFDCD6B73}" srcOrd="1" destOrd="0" presId="urn:microsoft.com/office/officeart/2005/8/layout/orgChart1"/>
    <dgm:cxn modelId="{8807E884-66D7-4E29-B5C9-2207B04B90DA}" type="presParOf" srcId="{53CE999D-E36C-4269-92CC-5F7FFDCD6B73}" destId="{ABADAC3F-F76B-4FEC-827D-85C4330D7AE7}" srcOrd="0" destOrd="0" presId="urn:microsoft.com/office/officeart/2005/8/layout/orgChart1"/>
    <dgm:cxn modelId="{5038422F-5B73-4AFF-9ADB-8E71D744CE21}" type="presParOf" srcId="{ABADAC3F-F76B-4FEC-827D-85C4330D7AE7}" destId="{AA48B088-948E-4E91-A06C-79DE5AC9CFA1}" srcOrd="0" destOrd="0" presId="urn:microsoft.com/office/officeart/2005/8/layout/orgChart1"/>
    <dgm:cxn modelId="{B95FBF81-D19A-482C-B970-6965E26B9C0E}" type="presParOf" srcId="{ABADAC3F-F76B-4FEC-827D-85C4330D7AE7}" destId="{F9625981-1362-4F20-9218-905AD0098643}" srcOrd="1" destOrd="0" presId="urn:microsoft.com/office/officeart/2005/8/layout/orgChart1"/>
    <dgm:cxn modelId="{20EB3B9E-9C81-4140-BECA-3EB1B0A99B28}" type="presParOf" srcId="{53CE999D-E36C-4269-92CC-5F7FFDCD6B73}" destId="{54E0FBA4-DC89-4B9E-AC38-391EA140B362}" srcOrd="1" destOrd="0" presId="urn:microsoft.com/office/officeart/2005/8/layout/orgChart1"/>
    <dgm:cxn modelId="{0EC4159D-897B-44E5-86E9-529F6CBAC984}" type="presParOf" srcId="{53CE999D-E36C-4269-92CC-5F7FFDCD6B73}" destId="{C7EFFF8C-8E84-4E04-B4A2-DBC399FB2EDA}" srcOrd="2" destOrd="0" presId="urn:microsoft.com/office/officeart/2005/8/layout/orgChart1"/>
    <dgm:cxn modelId="{B3165A16-6891-4506-84D0-6E83E505C913}" type="presParOf" srcId="{46164285-E2BA-407E-BE51-386B22AE1AC8}" destId="{29AB98AF-E5E0-4250-9D66-67911D658569}" srcOrd="2" destOrd="0" presId="urn:microsoft.com/office/officeart/2005/8/layout/orgChart1"/>
    <dgm:cxn modelId="{AADA3B19-0363-485B-AE08-BFD7D9CDF8B0}" type="presParOf" srcId="{46164285-E2BA-407E-BE51-386B22AE1AC8}" destId="{5377E419-B946-43F0-88AD-7C25B09A0A07}" srcOrd="3" destOrd="0" presId="urn:microsoft.com/office/officeart/2005/8/layout/orgChart1"/>
    <dgm:cxn modelId="{59CAF514-2A18-4056-9E81-574E008B0F0E}" type="presParOf" srcId="{5377E419-B946-43F0-88AD-7C25B09A0A07}" destId="{7FBB33CF-636E-4B15-890F-988A66DF5A53}" srcOrd="0" destOrd="0" presId="urn:microsoft.com/office/officeart/2005/8/layout/orgChart1"/>
    <dgm:cxn modelId="{C970C2F0-3615-4D83-BAC4-C5CDE382B5D3}" type="presParOf" srcId="{7FBB33CF-636E-4B15-890F-988A66DF5A53}" destId="{BF0695EA-C9F4-4461-BC41-0B85C54B2312}" srcOrd="0" destOrd="0" presId="urn:microsoft.com/office/officeart/2005/8/layout/orgChart1"/>
    <dgm:cxn modelId="{DBED935D-370F-4E0D-BE5C-F2089A9EB654}" type="presParOf" srcId="{7FBB33CF-636E-4B15-890F-988A66DF5A53}" destId="{F487CFED-E5D6-418C-B73C-AF18F8A6A9F0}" srcOrd="1" destOrd="0" presId="urn:microsoft.com/office/officeart/2005/8/layout/orgChart1"/>
    <dgm:cxn modelId="{655A30AB-0BA3-4EB6-BD53-F914620FAD23}" type="presParOf" srcId="{5377E419-B946-43F0-88AD-7C25B09A0A07}" destId="{3E12666A-6862-443F-A1D5-F127740875A9}" srcOrd="1" destOrd="0" presId="urn:microsoft.com/office/officeart/2005/8/layout/orgChart1"/>
    <dgm:cxn modelId="{1F0BE49F-F2C4-444D-AB70-505A9F000468}" type="presParOf" srcId="{5377E419-B946-43F0-88AD-7C25B09A0A07}" destId="{903DFB6E-F774-4C54-8557-B06081E32E4C}" srcOrd="2" destOrd="0" presId="urn:microsoft.com/office/officeart/2005/8/layout/orgChart1"/>
    <dgm:cxn modelId="{77BB66C5-A15E-49ED-B215-5609EBD564B4}" type="presParOf" srcId="{46164285-E2BA-407E-BE51-386B22AE1AC8}" destId="{865C36E1-1527-46F3-807D-09FABC42A42D}" srcOrd="4" destOrd="0" presId="urn:microsoft.com/office/officeart/2005/8/layout/orgChart1"/>
    <dgm:cxn modelId="{EFE599A3-DF84-4A56-9146-404C17756FE2}" type="presParOf" srcId="{46164285-E2BA-407E-BE51-386B22AE1AC8}" destId="{54A9FB76-18D2-4BED-AB08-2623A72A4AE2}" srcOrd="5" destOrd="0" presId="urn:microsoft.com/office/officeart/2005/8/layout/orgChart1"/>
    <dgm:cxn modelId="{0E2666B8-5CE2-4276-9EC4-27BAC10C6A33}" type="presParOf" srcId="{54A9FB76-18D2-4BED-AB08-2623A72A4AE2}" destId="{B29031FC-5D60-4D5F-8C36-4A5531A1B6B0}" srcOrd="0" destOrd="0" presId="urn:microsoft.com/office/officeart/2005/8/layout/orgChart1"/>
    <dgm:cxn modelId="{31A70778-35C9-4D61-AF13-D2233917685C}" type="presParOf" srcId="{B29031FC-5D60-4D5F-8C36-4A5531A1B6B0}" destId="{A75D468D-DB4D-4990-94C4-36B15BFC4302}" srcOrd="0" destOrd="0" presId="urn:microsoft.com/office/officeart/2005/8/layout/orgChart1"/>
    <dgm:cxn modelId="{708E3F0C-C6AF-4291-9C2B-DF88AA2272F2}" type="presParOf" srcId="{B29031FC-5D60-4D5F-8C36-4A5531A1B6B0}" destId="{618F4812-CDB3-42B6-8398-F08DE923B512}" srcOrd="1" destOrd="0" presId="urn:microsoft.com/office/officeart/2005/8/layout/orgChart1"/>
    <dgm:cxn modelId="{7F1F5FFB-0BBF-4EC9-AA29-62A1D0D7E029}" type="presParOf" srcId="{54A9FB76-18D2-4BED-AB08-2623A72A4AE2}" destId="{A8956FEE-A323-48F0-81A2-8054B54412D1}" srcOrd="1" destOrd="0" presId="urn:microsoft.com/office/officeart/2005/8/layout/orgChart1"/>
    <dgm:cxn modelId="{FD35E363-6785-4468-A246-23B8AC44067F}" type="presParOf" srcId="{54A9FB76-18D2-4BED-AB08-2623A72A4AE2}" destId="{68A1254F-C96F-4E09-9D14-D63417C924FE}" srcOrd="2" destOrd="0" presId="urn:microsoft.com/office/officeart/2005/8/layout/orgChart1"/>
    <dgm:cxn modelId="{98C4B85E-FEDF-419B-96C8-3D9C062AB7D9}" type="presParOf" srcId="{46164285-E2BA-407E-BE51-386B22AE1AC8}" destId="{2B05694D-21D4-4991-9A8E-A0FD04AFD697}" srcOrd="6" destOrd="0" presId="urn:microsoft.com/office/officeart/2005/8/layout/orgChart1"/>
    <dgm:cxn modelId="{35329C45-B7B5-497D-A009-247B1C3F5628}" type="presParOf" srcId="{46164285-E2BA-407E-BE51-386B22AE1AC8}" destId="{A5082A99-292F-4CD7-BEC4-1D85A66F98B9}" srcOrd="7" destOrd="0" presId="urn:microsoft.com/office/officeart/2005/8/layout/orgChart1"/>
    <dgm:cxn modelId="{9E1AEE52-2446-441B-837B-5155632C9172}" type="presParOf" srcId="{A5082A99-292F-4CD7-BEC4-1D85A66F98B9}" destId="{60D5DE70-0514-4BE9-A497-76C91CB008E8}" srcOrd="0" destOrd="0" presId="urn:microsoft.com/office/officeart/2005/8/layout/orgChart1"/>
    <dgm:cxn modelId="{C19957F3-35ED-4FBC-A669-9EA021ED9FE7}" type="presParOf" srcId="{60D5DE70-0514-4BE9-A497-76C91CB008E8}" destId="{87737E18-F59D-4673-9A6B-3997452FC3EA}" srcOrd="0" destOrd="0" presId="urn:microsoft.com/office/officeart/2005/8/layout/orgChart1"/>
    <dgm:cxn modelId="{CA9676BA-DEE5-4227-8442-39C6DD1EA9BE}" type="presParOf" srcId="{60D5DE70-0514-4BE9-A497-76C91CB008E8}" destId="{F0ABAE8B-9EEB-41E3-B028-76280227D293}" srcOrd="1" destOrd="0" presId="urn:microsoft.com/office/officeart/2005/8/layout/orgChart1"/>
    <dgm:cxn modelId="{1CA36102-8656-4718-B3C1-705845DC7949}" type="presParOf" srcId="{A5082A99-292F-4CD7-BEC4-1D85A66F98B9}" destId="{AB479039-6343-4A2A-9DE7-41961806C61A}" srcOrd="1" destOrd="0" presId="urn:microsoft.com/office/officeart/2005/8/layout/orgChart1"/>
    <dgm:cxn modelId="{DC9BCCD3-8D2A-40A2-81CE-165FCB9C9372}" type="presParOf" srcId="{A5082A99-292F-4CD7-BEC4-1D85A66F98B9}" destId="{1494EFE5-06E1-4BBA-82C3-F98E94FC32E5}" srcOrd="2" destOrd="0" presId="urn:microsoft.com/office/officeart/2005/8/layout/orgChart1"/>
    <dgm:cxn modelId="{1282F3C9-CE86-40C7-A5FC-D500EC91A1A7}" type="presParOf" srcId="{46164285-E2BA-407E-BE51-386B22AE1AC8}" destId="{9FE23ECB-9395-4B80-BBAE-BC2011AF4B5E}" srcOrd="8" destOrd="0" presId="urn:microsoft.com/office/officeart/2005/8/layout/orgChart1"/>
    <dgm:cxn modelId="{4A3BF840-3731-41A8-89CB-C8187A3B6802}" type="presParOf" srcId="{46164285-E2BA-407E-BE51-386B22AE1AC8}" destId="{5079ADD7-D67E-48DF-89FE-3A60D32BDBFE}" srcOrd="9" destOrd="0" presId="urn:microsoft.com/office/officeart/2005/8/layout/orgChart1"/>
    <dgm:cxn modelId="{8F5D1B4C-AFD5-4309-8662-1840DA6C9D6B}" type="presParOf" srcId="{5079ADD7-D67E-48DF-89FE-3A60D32BDBFE}" destId="{6EC86775-3BBD-43BD-9030-10E1BAC24A31}" srcOrd="0" destOrd="0" presId="urn:microsoft.com/office/officeart/2005/8/layout/orgChart1"/>
    <dgm:cxn modelId="{27AA91B3-B67E-4A13-A3D1-0EE0BCCE4A01}" type="presParOf" srcId="{6EC86775-3BBD-43BD-9030-10E1BAC24A31}" destId="{4CD0CC09-0B71-4D00-A077-69DDA832D825}" srcOrd="0" destOrd="0" presId="urn:microsoft.com/office/officeart/2005/8/layout/orgChart1"/>
    <dgm:cxn modelId="{EB7979FF-2371-4610-BCD9-4F89E80B2C62}" type="presParOf" srcId="{6EC86775-3BBD-43BD-9030-10E1BAC24A31}" destId="{1965A8FC-68A6-4F7C-9A24-1D2A07C19D2F}" srcOrd="1" destOrd="0" presId="urn:microsoft.com/office/officeart/2005/8/layout/orgChart1"/>
    <dgm:cxn modelId="{0BBA831D-926F-4BEA-B7B5-81015271EF1A}" type="presParOf" srcId="{5079ADD7-D67E-48DF-89FE-3A60D32BDBFE}" destId="{2ECF905C-CEC2-4EA0-AEB9-0951D962F85D}" srcOrd="1" destOrd="0" presId="urn:microsoft.com/office/officeart/2005/8/layout/orgChart1"/>
    <dgm:cxn modelId="{3368FED4-2203-41E8-BBA2-4DF9E0DEE064}" type="presParOf" srcId="{5079ADD7-D67E-48DF-89FE-3A60D32BDBFE}" destId="{9C81408C-3A3C-4FEB-B8DC-A8D58DAD18ED}" srcOrd="2" destOrd="0" presId="urn:microsoft.com/office/officeart/2005/8/layout/orgChart1"/>
    <dgm:cxn modelId="{87C056AB-1CC1-4BD6-82C2-8748EC9F05F6}" type="presParOf" srcId="{2F2F2C8B-DCF3-4296-BF87-63FA271A8092}" destId="{3A8CCBA7-D501-4A8E-B249-716FE1904A73}" srcOrd="2" destOrd="0" presId="urn:microsoft.com/office/officeart/2005/8/layout/orgChart1"/>
    <dgm:cxn modelId="{391D08ED-3768-4D5E-8E33-C908ECA05790}" type="presParOf" srcId="{90D3694B-2DC6-4396-B68E-79FDA01F0497}" destId="{19BA7383-4125-45CE-9E38-A37BD391E0A0}" srcOrd="1" destOrd="0" presId="urn:microsoft.com/office/officeart/2005/8/layout/orgChart1"/>
    <dgm:cxn modelId="{4591C5B9-B06E-422A-932A-15452B5046C2}" type="presParOf" srcId="{19BA7383-4125-45CE-9E38-A37BD391E0A0}" destId="{1CB4AA88-F41B-4320-9746-56BE72EA6EB7}" srcOrd="0" destOrd="0" presId="urn:microsoft.com/office/officeart/2005/8/layout/orgChart1"/>
    <dgm:cxn modelId="{F1456153-869A-416E-9AAB-AA4863D1693E}" type="presParOf" srcId="{1CB4AA88-F41B-4320-9746-56BE72EA6EB7}" destId="{22E6FD52-0D1E-4C24-B23D-39D1F9B4869B}" srcOrd="0" destOrd="0" presId="urn:microsoft.com/office/officeart/2005/8/layout/orgChart1"/>
    <dgm:cxn modelId="{E153EF82-F026-457B-9FA8-E18C2EDA9DFA}" type="presParOf" srcId="{1CB4AA88-F41B-4320-9746-56BE72EA6EB7}" destId="{B0EC8E50-D5B4-47AF-9D7E-8B49EB3EFFC7}" srcOrd="1" destOrd="0" presId="urn:microsoft.com/office/officeart/2005/8/layout/orgChart1"/>
    <dgm:cxn modelId="{718E18CD-025A-40B3-9BEE-FDAA72046A58}" type="presParOf" srcId="{19BA7383-4125-45CE-9E38-A37BD391E0A0}" destId="{85D6FB57-FE24-4D38-86E1-B49BC786C05C}" srcOrd="1" destOrd="0" presId="urn:microsoft.com/office/officeart/2005/8/layout/orgChart1"/>
    <dgm:cxn modelId="{36F03499-D9E9-459F-99A3-2033872343B9}" type="presParOf" srcId="{19BA7383-4125-45CE-9E38-A37BD391E0A0}" destId="{2CB428DA-F453-4F49-96A6-6C6CEE4525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4EDDD-9A6E-4F4B-95A2-02968F94D8BC}">
      <dsp:nvSpPr>
        <dsp:cNvPr id="0" name=""/>
        <dsp:cNvSpPr/>
      </dsp:nvSpPr>
      <dsp:spPr>
        <a:xfrm>
          <a:off x="0" y="2239681"/>
          <a:ext cx="2393998" cy="801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/>
            <a:t>Здравни грижи</a:t>
          </a:r>
          <a:endParaRPr lang="en-US" sz="2000" kern="1200" dirty="0"/>
        </a:p>
      </dsp:txBody>
      <dsp:txXfrm>
        <a:off x="23464" y="2263145"/>
        <a:ext cx="2347070" cy="754187"/>
      </dsp:txXfrm>
    </dsp:sp>
    <dsp:sp modelId="{7495AF24-BE8B-4427-937E-3E7FCDFD591C}">
      <dsp:nvSpPr>
        <dsp:cNvPr id="0" name=""/>
        <dsp:cNvSpPr/>
      </dsp:nvSpPr>
      <dsp:spPr>
        <a:xfrm rot="18251380">
          <a:off x="2166364" y="2197179"/>
          <a:ext cx="1039269" cy="26455"/>
        </a:xfrm>
        <a:custGeom>
          <a:avLst/>
          <a:gdLst/>
          <a:ahLst/>
          <a:cxnLst/>
          <a:rect l="0" t="0" r="0" b="0"/>
          <a:pathLst>
            <a:path>
              <a:moveTo>
                <a:pt x="0" y="13227"/>
              </a:moveTo>
              <a:lnTo>
                <a:pt x="1039269" y="1322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60017" y="2184425"/>
        <a:ext cx="51963" cy="51963"/>
      </dsp:txXfrm>
    </dsp:sp>
    <dsp:sp modelId="{BA0D2426-A654-40C3-8063-1FD61D993FD1}">
      <dsp:nvSpPr>
        <dsp:cNvPr id="0" name=""/>
        <dsp:cNvSpPr/>
      </dsp:nvSpPr>
      <dsp:spPr>
        <a:xfrm>
          <a:off x="2977999" y="1416596"/>
          <a:ext cx="1455911" cy="7279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kern="1200" dirty="0" smtClean="0"/>
            <a:t>Детерминанти на здравето</a:t>
          </a:r>
          <a:endParaRPr lang="en-US" sz="1200" kern="1200" dirty="0"/>
        </a:p>
      </dsp:txBody>
      <dsp:txXfrm>
        <a:off x="2999320" y="1437917"/>
        <a:ext cx="1413269" cy="685313"/>
      </dsp:txXfrm>
    </dsp:sp>
    <dsp:sp modelId="{FDABB47A-5DEA-47E2-B746-A9082080A209}">
      <dsp:nvSpPr>
        <dsp:cNvPr id="0" name=""/>
        <dsp:cNvSpPr/>
      </dsp:nvSpPr>
      <dsp:spPr>
        <a:xfrm rot="17692822">
          <a:off x="4032996" y="1139485"/>
          <a:ext cx="1384192" cy="26455"/>
        </a:xfrm>
        <a:custGeom>
          <a:avLst/>
          <a:gdLst/>
          <a:ahLst/>
          <a:cxnLst/>
          <a:rect l="0" t="0" r="0" b="0"/>
          <a:pathLst>
            <a:path>
              <a:moveTo>
                <a:pt x="0" y="13227"/>
              </a:moveTo>
              <a:lnTo>
                <a:pt x="1384192" y="13227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90487" y="1118107"/>
        <a:ext cx="69209" cy="69209"/>
      </dsp:txXfrm>
    </dsp:sp>
    <dsp:sp modelId="{365E8995-08DD-4620-B2F6-714264842C8E}">
      <dsp:nvSpPr>
        <dsp:cNvPr id="0" name=""/>
        <dsp:cNvSpPr/>
      </dsp:nvSpPr>
      <dsp:spPr>
        <a:xfrm>
          <a:off x="5016274" y="160873"/>
          <a:ext cx="2700700" cy="7279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kern="1200" dirty="0" smtClean="0"/>
            <a:t>Здравно поведение</a:t>
          </a:r>
          <a:endParaRPr lang="en-US" sz="1200" kern="1200" dirty="0"/>
        </a:p>
      </dsp:txBody>
      <dsp:txXfrm>
        <a:off x="5037595" y="182194"/>
        <a:ext cx="2658058" cy="685313"/>
      </dsp:txXfrm>
    </dsp:sp>
    <dsp:sp modelId="{3F6E4DCB-290F-48B2-BC65-0AE62C05B8DE}">
      <dsp:nvSpPr>
        <dsp:cNvPr id="0" name=""/>
        <dsp:cNvSpPr/>
      </dsp:nvSpPr>
      <dsp:spPr>
        <a:xfrm rot="19457599">
          <a:off x="4366500" y="1558059"/>
          <a:ext cx="717184" cy="26455"/>
        </a:xfrm>
        <a:custGeom>
          <a:avLst/>
          <a:gdLst/>
          <a:ahLst/>
          <a:cxnLst/>
          <a:rect l="0" t="0" r="0" b="0"/>
          <a:pathLst>
            <a:path>
              <a:moveTo>
                <a:pt x="0" y="13227"/>
              </a:moveTo>
              <a:lnTo>
                <a:pt x="717184" y="13227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07163" y="1553357"/>
        <a:ext cx="35859" cy="35859"/>
      </dsp:txXfrm>
    </dsp:sp>
    <dsp:sp modelId="{E3523866-E070-4C61-8098-BB1437CABFA2}">
      <dsp:nvSpPr>
        <dsp:cNvPr id="0" name=""/>
        <dsp:cNvSpPr/>
      </dsp:nvSpPr>
      <dsp:spPr>
        <a:xfrm>
          <a:off x="5016274" y="998022"/>
          <a:ext cx="2649932" cy="7279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kern="1200" dirty="0" smtClean="0"/>
            <a:t>Клиничен проблем</a:t>
          </a:r>
          <a:endParaRPr lang="en-US" sz="1200" kern="1200" dirty="0"/>
        </a:p>
      </dsp:txBody>
      <dsp:txXfrm>
        <a:off x="5037595" y="1019343"/>
        <a:ext cx="2607290" cy="685313"/>
      </dsp:txXfrm>
    </dsp:sp>
    <dsp:sp modelId="{CF8AF81E-6C36-4AC5-971C-323ED7C75B32}">
      <dsp:nvSpPr>
        <dsp:cNvPr id="0" name=""/>
        <dsp:cNvSpPr/>
      </dsp:nvSpPr>
      <dsp:spPr>
        <a:xfrm rot="2142401">
          <a:off x="4366500" y="1976634"/>
          <a:ext cx="717184" cy="26455"/>
        </a:xfrm>
        <a:custGeom>
          <a:avLst/>
          <a:gdLst/>
          <a:ahLst/>
          <a:cxnLst/>
          <a:rect l="0" t="0" r="0" b="0"/>
          <a:pathLst>
            <a:path>
              <a:moveTo>
                <a:pt x="0" y="13227"/>
              </a:moveTo>
              <a:lnTo>
                <a:pt x="717184" y="13227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07163" y="1971932"/>
        <a:ext cx="35859" cy="35859"/>
      </dsp:txXfrm>
    </dsp:sp>
    <dsp:sp modelId="{6D90C25A-39FE-4DDB-A6B8-8C97961518D7}">
      <dsp:nvSpPr>
        <dsp:cNvPr id="0" name=""/>
        <dsp:cNvSpPr/>
      </dsp:nvSpPr>
      <dsp:spPr>
        <a:xfrm>
          <a:off x="5016274" y="1835171"/>
          <a:ext cx="2623741" cy="7279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kern="1200" dirty="0" smtClean="0"/>
            <a:t>Социални и икономически условия</a:t>
          </a:r>
          <a:endParaRPr lang="en-US" sz="1200" kern="1200" dirty="0"/>
        </a:p>
      </dsp:txBody>
      <dsp:txXfrm>
        <a:off x="5037595" y="1856492"/>
        <a:ext cx="2581099" cy="685313"/>
      </dsp:txXfrm>
    </dsp:sp>
    <dsp:sp modelId="{6AE3C000-377D-49E8-BD8F-33C57C59339B}">
      <dsp:nvSpPr>
        <dsp:cNvPr id="0" name=""/>
        <dsp:cNvSpPr/>
      </dsp:nvSpPr>
      <dsp:spPr>
        <a:xfrm rot="3907178">
          <a:off x="4032996" y="2395208"/>
          <a:ext cx="1384192" cy="26455"/>
        </a:xfrm>
        <a:custGeom>
          <a:avLst/>
          <a:gdLst/>
          <a:ahLst/>
          <a:cxnLst/>
          <a:rect l="0" t="0" r="0" b="0"/>
          <a:pathLst>
            <a:path>
              <a:moveTo>
                <a:pt x="0" y="13227"/>
              </a:moveTo>
              <a:lnTo>
                <a:pt x="1384192" y="13227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90487" y="2373831"/>
        <a:ext cx="69209" cy="69209"/>
      </dsp:txXfrm>
    </dsp:sp>
    <dsp:sp modelId="{D54671A3-7514-4CE1-93B0-232B0763EA18}">
      <dsp:nvSpPr>
        <dsp:cNvPr id="0" name=""/>
        <dsp:cNvSpPr/>
      </dsp:nvSpPr>
      <dsp:spPr>
        <a:xfrm>
          <a:off x="5016274" y="2672320"/>
          <a:ext cx="2650733" cy="7279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kern="1200" dirty="0" smtClean="0"/>
            <a:t>Жизнени потребности</a:t>
          </a:r>
          <a:endParaRPr lang="en-US" sz="1200" kern="1200" dirty="0"/>
        </a:p>
      </dsp:txBody>
      <dsp:txXfrm>
        <a:off x="5037595" y="2693641"/>
        <a:ext cx="2608091" cy="685313"/>
      </dsp:txXfrm>
    </dsp:sp>
    <dsp:sp modelId="{5657B7E8-18A1-4E5F-ACA7-8E3CAD2B667E}">
      <dsp:nvSpPr>
        <dsp:cNvPr id="0" name=""/>
        <dsp:cNvSpPr/>
      </dsp:nvSpPr>
      <dsp:spPr>
        <a:xfrm rot="3879571">
          <a:off x="2003749" y="3243615"/>
          <a:ext cx="1364499" cy="26455"/>
        </a:xfrm>
        <a:custGeom>
          <a:avLst/>
          <a:gdLst/>
          <a:ahLst/>
          <a:cxnLst/>
          <a:rect l="0" t="0" r="0" b="0"/>
          <a:pathLst>
            <a:path>
              <a:moveTo>
                <a:pt x="0" y="13227"/>
              </a:moveTo>
              <a:lnTo>
                <a:pt x="1364499" y="1322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51886" y="3222730"/>
        <a:ext cx="68224" cy="68224"/>
      </dsp:txXfrm>
    </dsp:sp>
    <dsp:sp modelId="{4C8011FA-17BC-4912-859F-3EA7FF12E834}">
      <dsp:nvSpPr>
        <dsp:cNvPr id="0" name=""/>
        <dsp:cNvSpPr/>
      </dsp:nvSpPr>
      <dsp:spPr>
        <a:xfrm>
          <a:off x="2977999" y="3509468"/>
          <a:ext cx="1455911" cy="7279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kern="1200" dirty="0" smtClean="0"/>
            <a:t>Здравно благополучие</a:t>
          </a:r>
          <a:endParaRPr lang="en-US" sz="1200" kern="1200" dirty="0"/>
        </a:p>
      </dsp:txBody>
      <dsp:txXfrm>
        <a:off x="2999320" y="3530789"/>
        <a:ext cx="1413269" cy="685313"/>
      </dsp:txXfrm>
    </dsp:sp>
    <dsp:sp modelId="{592ADF5F-097D-4722-B26D-CA950EDD5C05}">
      <dsp:nvSpPr>
        <dsp:cNvPr id="0" name=""/>
        <dsp:cNvSpPr/>
      </dsp:nvSpPr>
      <dsp:spPr>
        <a:xfrm>
          <a:off x="4433910" y="3860219"/>
          <a:ext cx="582364" cy="26455"/>
        </a:xfrm>
        <a:custGeom>
          <a:avLst/>
          <a:gdLst/>
          <a:ahLst/>
          <a:cxnLst/>
          <a:rect l="0" t="0" r="0" b="0"/>
          <a:pathLst>
            <a:path>
              <a:moveTo>
                <a:pt x="0" y="13227"/>
              </a:moveTo>
              <a:lnTo>
                <a:pt x="582364" y="13227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10533" y="3858887"/>
        <a:ext cx="29118" cy="29118"/>
      </dsp:txXfrm>
    </dsp:sp>
    <dsp:sp modelId="{BC1711E6-144C-4259-BD50-F0E082C2ABED}">
      <dsp:nvSpPr>
        <dsp:cNvPr id="0" name=""/>
        <dsp:cNvSpPr/>
      </dsp:nvSpPr>
      <dsp:spPr>
        <a:xfrm>
          <a:off x="5016274" y="3509468"/>
          <a:ext cx="2650733" cy="7279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kern="1200" dirty="0" smtClean="0"/>
            <a:t>Продължителност и качество на живот</a:t>
          </a:r>
          <a:endParaRPr lang="en-US" sz="1200" kern="1200" dirty="0"/>
        </a:p>
      </dsp:txBody>
      <dsp:txXfrm>
        <a:off x="5037595" y="3530789"/>
        <a:ext cx="2608091" cy="685313"/>
      </dsp:txXfrm>
    </dsp:sp>
    <dsp:sp modelId="{799B7633-F151-4223-9B82-42642FD35164}">
      <dsp:nvSpPr>
        <dsp:cNvPr id="0" name=""/>
        <dsp:cNvSpPr/>
      </dsp:nvSpPr>
      <dsp:spPr>
        <a:xfrm>
          <a:off x="0" y="3292705"/>
          <a:ext cx="2393998" cy="660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kern="1200" dirty="0" smtClean="0"/>
            <a:t>Управлявани от здравни програми</a:t>
          </a:r>
          <a:endParaRPr lang="en-US" sz="1200" kern="1200" dirty="0"/>
        </a:p>
      </dsp:txBody>
      <dsp:txXfrm>
        <a:off x="19343" y="3312048"/>
        <a:ext cx="2355312" cy="621729"/>
      </dsp:txXfrm>
    </dsp:sp>
    <dsp:sp modelId="{A0648F95-194B-49DA-997B-F80B459A1A9B}">
      <dsp:nvSpPr>
        <dsp:cNvPr id="0" name=""/>
        <dsp:cNvSpPr/>
      </dsp:nvSpPr>
      <dsp:spPr>
        <a:xfrm>
          <a:off x="0" y="1355397"/>
          <a:ext cx="2393998" cy="68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kern="1200" dirty="0" smtClean="0"/>
            <a:t>Предоставени чрез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kern="1200" dirty="0" smtClean="0"/>
            <a:t>здравни политики</a:t>
          </a:r>
          <a:endParaRPr lang="en-US" sz="1200" kern="1200" dirty="0"/>
        </a:p>
      </dsp:txBody>
      <dsp:txXfrm>
        <a:off x="20085" y="1375482"/>
        <a:ext cx="2353828" cy="6455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EF275-AA71-4132-BD26-3E0AE0FC1E51}">
      <dsp:nvSpPr>
        <dsp:cNvPr id="0" name=""/>
        <dsp:cNvSpPr/>
      </dsp:nvSpPr>
      <dsp:spPr>
        <a:xfrm>
          <a:off x="5832046" y="2617520"/>
          <a:ext cx="91440" cy="4873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016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176A7-EC9D-4D26-9D2A-3146A720CD76}">
      <dsp:nvSpPr>
        <dsp:cNvPr id="0" name=""/>
        <dsp:cNvSpPr/>
      </dsp:nvSpPr>
      <dsp:spPr>
        <a:xfrm>
          <a:off x="4341763" y="1066156"/>
          <a:ext cx="1536003" cy="487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659"/>
              </a:lnTo>
              <a:lnTo>
                <a:pt x="1131569" y="244659"/>
              </a:lnTo>
              <a:lnTo>
                <a:pt x="1131569" y="359016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E9F259-2433-48E5-B5FE-C6F0AF85A7D6}">
      <dsp:nvSpPr>
        <dsp:cNvPr id="0" name=""/>
        <dsp:cNvSpPr/>
      </dsp:nvSpPr>
      <dsp:spPr>
        <a:xfrm>
          <a:off x="2805759" y="2617520"/>
          <a:ext cx="1024002" cy="487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659"/>
              </a:lnTo>
              <a:lnTo>
                <a:pt x="754380" y="244659"/>
              </a:lnTo>
              <a:lnTo>
                <a:pt x="754380" y="359016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B809BB-96D6-4088-A839-DEC55E44696A}">
      <dsp:nvSpPr>
        <dsp:cNvPr id="0" name=""/>
        <dsp:cNvSpPr/>
      </dsp:nvSpPr>
      <dsp:spPr>
        <a:xfrm>
          <a:off x="1781756" y="2617520"/>
          <a:ext cx="1024002" cy="487332"/>
        </a:xfrm>
        <a:custGeom>
          <a:avLst/>
          <a:gdLst/>
          <a:ahLst/>
          <a:cxnLst/>
          <a:rect l="0" t="0" r="0" b="0"/>
          <a:pathLst>
            <a:path>
              <a:moveTo>
                <a:pt x="754380" y="0"/>
              </a:moveTo>
              <a:lnTo>
                <a:pt x="754380" y="244659"/>
              </a:lnTo>
              <a:lnTo>
                <a:pt x="0" y="244659"/>
              </a:lnTo>
              <a:lnTo>
                <a:pt x="0" y="359016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AE690-DBE2-422E-83EE-68D8CFD83B63}">
      <dsp:nvSpPr>
        <dsp:cNvPr id="0" name=""/>
        <dsp:cNvSpPr/>
      </dsp:nvSpPr>
      <dsp:spPr>
        <a:xfrm>
          <a:off x="2805759" y="1066156"/>
          <a:ext cx="1536003" cy="487332"/>
        </a:xfrm>
        <a:custGeom>
          <a:avLst/>
          <a:gdLst/>
          <a:ahLst/>
          <a:cxnLst/>
          <a:rect l="0" t="0" r="0" b="0"/>
          <a:pathLst>
            <a:path>
              <a:moveTo>
                <a:pt x="1131570" y="0"/>
              </a:moveTo>
              <a:lnTo>
                <a:pt x="1131570" y="244659"/>
              </a:lnTo>
              <a:lnTo>
                <a:pt x="0" y="244659"/>
              </a:lnTo>
              <a:lnTo>
                <a:pt x="0" y="359016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6E21A-6EAA-4174-AF47-06EE7EA6D269}">
      <dsp:nvSpPr>
        <dsp:cNvPr id="0" name=""/>
        <dsp:cNvSpPr/>
      </dsp:nvSpPr>
      <dsp:spPr>
        <a:xfrm>
          <a:off x="3503942" y="2124"/>
          <a:ext cx="1675640" cy="106403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96000"/>
                <a:lumMod val="104000"/>
              </a:schemeClr>
            </a:gs>
            <a:gs pos="100000">
              <a:schemeClr val="accent1"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shade val="90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BA55B8DE-BE5C-401E-B85E-4FFB077954FB}">
      <dsp:nvSpPr>
        <dsp:cNvPr id="0" name=""/>
        <dsp:cNvSpPr/>
      </dsp:nvSpPr>
      <dsp:spPr>
        <a:xfrm>
          <a:off x="3690125" y="178997"/>
          <a:ext cx="1675640" cy="106403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Качествени здравни грижи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721289" y="210161"/>
        <a:ext cx="1613312" cy="1001703"/>
      </dsp:txXfrm>
    </dsp:sp>
    <dsp:sp modelId="{48FC66A7-1913-4DB4-BE25-515BAFB96890}">
      <dsp:nvSpPr>
        <dsp:cNvPr id="0" name=""/>
        <dsp:cNvSpPr/>
      </dsp:nvSpPr>
      <dsp:spPr>
        <a:xfrm>
          <a:off x="1967939" y="1553488"/>
          <a:ext cx="1675640" cy="1064031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rnd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F3D3FDEF-4346-47DC-ACFD-2B779A4BEC6D}">
      <dsp:nvSpPr>
        <dsp:cNvPr id="0" name=""/>
        <dsp:cNvSpPr/>
      </dsp:nvSpPr>
      <dsp:spPr>
        <a:xfrm>
          <a:off x="2154121" y="1730361"/>
          <a:ext cx="1675640" cy="106403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Изграждане на нов стил на мислене </a:t>
          </a:r>
          <a:endParaRPr lang="en-US" sz="1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185285" y="1761525"/>
        <a:ext cx="1613312" cy="1001703"/>
      </dsp:txXfrm>
    </dsp:sp>
    <dsp:sp modelId="{D05627F6-BFEA-465D-867C-4A1BFCFA8E5B}">
      <dsp:nvSpPr>
        <dsp:cNvPr id="0" name=""/>
        <dsp:cNvSpPr/>
      </dsp:nvSpPr>
      <dsp:spPr>
        <a:xfrm>
          <a:off x="943936" y="3104852"/>
          <a:ext cx="1675640" cy="1064031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rnd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87CE363F-E287-49E7-A1C9-A4185239B458}">
      <dsp:nvSpPr>
        <dsp:cNvPr id="0" name=""/>
        <dsp:cNvSpPr/>
      </dsp:nvSpPr>
      <dsp:spPr>
        <a:xfrm>
          <a:off x="1130118" y="3281725"/>
          <a:ext cx="1675640" cy="106403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самостаятелни дейности </a:t>
          </a:r>
          <a:endParaRPr lang="en-US" sz="1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161282" y="3312889"/>
        <a:ext cx="1613312" cy="1001703"/>
      </dsp:txXfrm>
    </dsp:sp>
    <dsp:sp modelId="{6C876F7A-7236-45E4-9562-5447A3208D30}">
      <dsp:nvSpPr>
        <dsp:cNvPr id="0" name=""/>
        <dsp:cNvSpPr/>
      </dsp:nvSpPr>
      <dsp:spPr>
        <a:xfrm>
          <a:off x="2991941" y="3104852"/>
          <a:ext cx="1675640" cy="1064031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rnd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32D09E78-591D-4DDA-B881-C2EDC894AAC7}">
      <dsp:nvSpPr>
        <dsp:cNvPr id="0" name=""/>
        <dsp:cNvSpPr/>
      </dsp:nvSpPr>
      <dsp:spPr>
        <a:xfrm>
          <a:off x="3178123" y="3281725"/>
          <a:ext cx="1675640" cy="106403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партньорство</a:t>
          </a:r>
          <a:endParaRPr lang="en-US" sz="1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209287" y="3312889"/>
        <a:ext cx="1613312" cy="1001703"/>
      </dsp:txXfrm>
    </dsp:sp>
    <dsp:sp modelId="{48DD1E48-605A-46D4-B07A-F01D57172918}">
      <dsp:nvSpPr>
        <dsp:cNvPr id="0" name=""/>
        <dsp:cNvSpPr/>
      </dsp:nvSpPr>
      <dsp:spPr>
        <a:xfrm>
          <a:off x="5039946" y="1553488"/>
          <a:ext cx="1675640" cy="1064031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rnd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8227868C-2FF1-45AD-A148-1B3978A60B37}">
      <dsp:nvSpPr>
        <dsp:cNvPr id="0" name=""/>
        <dsp:cNvSpPr/>
      </dsp:nvSpPr>
      <dsp:spPr>
        <a:xfrm>
          <a:off x="5226128" y="1730361"/>
          <a:ext cx="1675640" cy="106403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Ефективни сестринските грижи</a:t>
          </a:r>
          <a:endParaRPr lang="en-US" sz="1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5257292" y="1761525"/>
        <a:ext cx="1613312" cy="1001703"/>
      </dsp:txXfrm>
    </dsp:sp>
    <dsp:sp modelId="{740DD357-ABD0-472A-A022-3E8018BFEC79}">
      <dsp:nvSpPr>
        <dsp:cNvPr id="0" name=""/>
        <dsp:cNvSpPr/>
      </dsp:nvSpPr>
      <dsp:spPr>
        <a:xfrm>
          <a:off x="5039946" y="3104852"/>
          <a:ext cx="1675640" cy="1064031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rnd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0357C41E-9340-4E1B-A630-C89F6B3FEDD6}">
      <dsp:nvSpPr>
        <dsp:cNvPr id="0" name=""/>
        <dsp:cNvSpPr/>
      </dsp:nvSpPr>
      <dsp:spPr>
        <a:xfrm>
          <a:off x="5226128" y="3281725"/>
          <a:ext cx="1675640" cy="106403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приложение на стандарти </a:t>
          </a:r>
          <a:endParaRPr 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5257292" y="3312889"/>
        <a:ext cx="1613312" cy="10017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83A93-3662-403B-AC53-77E7C949A08C}">
      <dsp:nvSpPr>
        <dsp:cNvPr id="0" name=""/>
        <dsp:cNvSpPr/>
      </dsp:nvSpPr>
      <dsp:spPr>
        <a:xfrm>
          <a:off x="3387328" y="632"/>
          <a:ext cx="1353343" cy="1353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kern="1200" dirty="0" smtClean="0"/>
            <a:t>Стандарт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kern="1200" dirty="0" smtClean="0"/>
            <a:t>Оценка</a:t>
          </a:r>
          <a:endParaRPr lang="en-US" sz="1200" kern="1200" dirty="0"/>
        </a:p>
      </dsp:txBody>
      <dsp:txXfrm>
        <a:off x="3585520" y="198824"/>
        <a:ext cx="956959" cy="956959"/>
      </dsp:txXfrm>
    </dsp:sp>
    <dsp:sp modelId="{6AAD6AFF-CDF6-48CB-9D0A-F020A5BAE748}">
      <dsp:nvSpPr>
        <dsp:cNvPr id="0" name=""/>
        <dsp:cNvSpPr/>
      </dsp:nvSpPr>
      <dsp:spPr>
        <a:xfrm rot="1800000">
          <a:off x="4755226" y="951844"/>
          <a:ext cx="359703" cy="456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762455" y="1016217"/>
        <a:ext cx="251792" cy="274051"/>
      </dsp:txXfrm>
    </dsp:sp>
    <dsp:sp modelId="{12429CB1-6C0C-43B0-A3F4-71B1094D9274}">
      <dsp:nvSpPr>
        <dsp:cNvPr id="0" name=""/>
        <dsp:cNvSpPr/>
      </dsp:nvSpPr>
      <dsp:spPr>
        <a:xfrm>
          <a:off x="5147117" y="1016646"/>
          <a:ext cx="1353343" cy="1353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kern="1200" dirty="0" smtClean="0"/>
            <a:t>Стандарт 2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kern="1200" dirty="0" smtClean="0"/>
            <a:t>Сестринска диагноза</a:t>
          </a:r>
          <a:endParaRPr lang="en-US" sz="1100" kern="1200" dirty="0"/>
        </a:p>
      </dsp:txBody>
      <dsp:txXfrm>
        <a:off x="5345309" y="1214838"/>
        <a:ext cx="956959" cy="956959"/>
      </dsp:txXfrm>
    </dsp:sp>
    <dsp:sp modelId="{7D10A891-3D2D-450C-96AE-A1410143EDB1}">
      <dsp:nvSpPr>
        <dsp:cNvPr id="0" name=""/>
        <dsp:cNvSpPr/>
      </dsp:nvSpPr>
      <dsp:spPr>
        <a:xfrm rot="5400000">
          <a:off x="5643937" y="2470776"/>
          <a:ext cx="359703" cy="456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5697893" y="2508172"/>
        <a:ext cx="251792" cy="274051"/>
      </dsp:txXfrm>
    </dsp:sp>
    <dsp:sp modelId="{B2631994-A4AC-49FC-9169-3696094EBD36}">
      <dsp:nvSpPr>
        <dsp:cNvPr id="0" name=""/>
        <dsp:cNvSpPr/>
      </dsp:nvSpPr>
      <dsp:spPr>
        <a:xfrm>
          <a:off x="5147117" y="3048676"/>
          <a:ext cx="1353343" cy="1353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kern="1200" dirty="0" smtClean="0"/>
            <a:t>Стандарт 3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kern="1200" dirty="0" smtClean="0"/>
            <a:t>Очаквани резултати </a:t>
          </a:r>
        </a:p>
      </dsp:txBody>
      <dsp:txXfrm>
        <a:off x="5345309" y="3246868"/>
        <a:ext cx="956959" cy="956959"/>
      </dsp:txXfrm>
    </dsp:sp>
    <dsp:sp modelId="{CC310C94-06D6-4A30-9F8F-9627955A12D4}">
      <dsp:nvSpPr>
        <dsp:cNvPr id="0" name=""/>
        <dsp:cNvSpPr/>
      </dsp:nvSpPr>
      <dsp:spPr>
        <a:xfrm rot="9000000">
          <a:off x="4772859" y="3999888"/>
          <a:ext cx="359703" cy="456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4873541" y="4064261"/>
        <a:ext cx="251792" cy="274051"/>
      </dsp:txXfrm>
    </dsp:sp>
    <dsp:sp modelId="{79C55562-E50C-4FDD-BFD1-B5E4B740CB54}">
      <dsp:nvSpPr>
        <dsp:cNvPr id="0" name=""/>
        <dsp:cNvSpPr/>
      </dsp:nvSpPr>
      <dsp:spPr>
        <a:xfrm>
          <a:off x="3387328" y="4064691"/>
          <a:ext cx="1353343" cy="1353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sz="1100" kern="1200" dirty="0" smtClean="0"/>
            <a:t>Стандарт 4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sz="1100" kern="1200" dirty="0" smtClean="0"/>
            <a:t>Планиране на грижите</a:t>
          </a:r>
          <a:endParaRPr lang="en-U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kern="1200" dirty="0" smtClean="0"/>
            <a:t> </a:t>
          </a:r>
        </a:p>
      </dsp:txBody>
      <dsp:txXfrm>
        <a:off x="3585520" y="4262883"/>
        <a:ext cx="956959" cy="956959"/>
      </dsp:txXfrm>
    </dsp:sp>
    <dsp:sp modelId="{46AD90DC-4ECC-485E-9404-23C6960223E4}">
      <dsp:nvSpPr>
        <dsp:cNvPr id="0" name=""/>
        <dsp:cNvSpPr/>
      </dsp:nvSpPr>
      <dsp:spPr>
        <a:xfrm rot="12600000">
          <a:off x="3013070" y="4010069"/>
          <a:ext cx="359703" cy="456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3113752" y="4128398"/>
        <a:ext cx="251792" cy="274051"/>
      </dsp:txXfrm>
    </dsp:sp>
    <dsp:sp modelId="{6AD69CD6-96F1-4CD5-88C6-8B4D1A474FD1}">
      <dsp:nvSpPr>
        <dsp:cNvPr id="0" name=""/>
        <dsp:cNvSpPr/>
      </dsp:nvSpPr>
      <dsp:spPr>
        <a:xfrm>
          <a:off x="1627538" y="3048676"/>
          <a:ext cx="1353343" cy="1353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sz="1100" kern="1200" dirty="0" smtClean="0"/>
            <a:t>Стандарт 5 Дейности</a:t>
          </a:r>
          <a:endParaRPr lang="en-U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1825730" y="3246868"/>
        <a:ext cx="956959" cy="956959"/>
      </dsp:txXfrm>
    </dsp:sp>
    <dsp:sp modelId="{F157121B-FC19-45AD-B3A4-FC017C3D104E}">
      <dsp:nvSpPr>
        <dsp:cNvPr id="0" name=""/>
        <dsp:cNvSpPr/>
      </dsp:nvSpPr>
      <dsp:spPr>
        <a:xfrm rot="16200000">
          <a:off x="2124359" y="2491137"/>
          <a:ext cx="359703" cy="456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178315" y="2636444"/>
        <a:ext cx="251792" cy="274051"/>
      </dsp:txXfrm>
    </dsp:sp>
    <dsp:sp modelId="{481B2CC4-AB3E-4486-A3F7-3151CB70671C}">
      <dsp:nvSpPr>
        <dsp:cNvPr id="0" name=""/>
        <dsp:cNvSpPr/>
      </dsp:nvSpPr>
      <dsp:spPr>
        <a:xfrm>
          <a:off x="1627538" y="1016646"/>
          <a:ext cx="1353343" cy="1353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kern="1200" dirty="0" smtClean="0"/>
            <a:t>Стандарт 6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kern="1200" dirty="0" smtClean="0"/>
            <a:t>Оценка</a:t>
          </a:r>
          <a:endParaRPr lang="en-US" sz="1100" kern="1200" dirty="0"/>
        </a:p>
      </dsp:txBody>
      <dsp:txXfrm>
        <a:off x="1825730" y="1214838"/>
        <a:ext cx="956959" cy="956959"/>
      </dsp:txXfrm>
    </dsp:sp>
    <dsp:sp modelId="{5B4900A4-4CED-42CF-A77C-D5731BF22855}">
      <dsp:nvSpPr>
        <dsp:cNvPr id="0" name=""/>
        <dsp:cNvSpPr/>
      </dsp:nvSpPr>
      <dsp:spPr>
        <a:xfrm rot="19800000">
          <a:off x="2995437" y="962024"/>
          <a:ext cx="359703" cy="456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002666" y="1080353"/>
        <a:ext cx="251792" cy="2740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7D7182-8D64-4377-BE7C-DC006884353B}">
      <dsp:nvSpPr>
        <dsp:cNvPr id="0" name=""/>
        <dsp:cNvSpPr/>
      </dsp:nvSpPr>
      <dsp:spPr>
        <a:xfrm>
          <a:off x="4374444" y="1843690"/>
          <a:ext cx="3302320" cy="435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180"/>
              </a:lnTo>
              <a:lnTo>
                <a:pt x="1869903" y="168180"/>
              </a:lnTo>
              <a:lnTo>
                <a:pt x="1869903" y="24679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392E93-7105-4370-AC82-7B0F4556B6F4}">
      <dsp:nvSpPr>
        <dsp:cNvPr id="0" name=""/>
        <dsp:cNvSpPr/>
      </dsp:nvSpPr>
      <dsp:spPr>
        <a:xfrm>
          <a:off x="4374444" y="1843690"/>
          <a:ext cx="962790" cy="486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400"/>
              </a:lnTo>
              <a:lnTo>
                <a:pt x="1735335" y="281400"/>
              </a:lnTo>
              <a:lnTo>
                <a:pt x="1735335" y="412931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9AFB16-EF51-48AE-A13B-8CC726709052}">
      <dsp:nvSpPr>
        <dsp:cNvPr id="0" name=""/>
        <dsp:cNvSpPr/>
      </dsp:nvSpPr>
      <dsp:spPr>
        <a:xfrm>
          <a:off x="3217735" y="1843690"/>
          <a:ext cx="1156708" cy="4358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931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F8129-C647-4F73-ACE8-A7835B20FF2E}">
      <dsp:nvSpPr>
        <dsp:cNvPr id="0" name=""/>
        <dsp:cNvSpPr/>
      </dsp:nvSpPr>
      <dsp:spPr>
        <a:xfrm>
          <a:off x="1068647" y="1843690"/>
          <a:ext cx="3305797" cy="435841"/>
        </a:xfrm>
        <a:custGeom>
          <a:avLst/>
          <a:gdLst/>
          <a:ahLst/>
          <a:cxnLst/>
          <a:rect l="0" t="0" r="0" b="0"/>
          <a:pathLst>
            <a:path>
              <a:moveTo>
                <a:pt x="1735335" y="0"/>
              </a:moveTo>
              <a:lnTo>
                <a:pt x="1735335" y="281400"/>
              </a:lnTo>
              <a:lnTo>
                <a:pt x="0" y="281400"/>
              </a:lnTo>
              <a:lnTo>
                <a:pt x="0" y="412931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D26F65-6CA0-49BD-B91B-467DBBDF6A96}">
      <dsp:nvSpPr>
        <dsp:cNvPr id="0" name=""/>
        <dsp:cNvSpPr/>
      </dsp:nvSpPr>
      <dsp:spPr>
        <a:xfrm>
          <a:off x="2822655" y="1217627"/>
          <a:ext cx="3103579" cy="626063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rnd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E900A73B-8288-4F8E-8DC1-59A4BC17FB36}">
      <dsp:nvSpPr>
        <dsp:cNvPr id="0" name=""/>
        <dsp:cNvSpPr/>
      </dsp:nvSpPr>
      <dsp:spPr>
        <a:xfrm>
          <a:off x="2989165" y="1375812"/>
          <a:ext cx="3103579" cy="62606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Стандарти и протоколи </a:t>
          </a:r>
          <a:endParaRPr lang="en-US" sz="1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007502" y="1394149"/>
        <a:ext cx="3066905" cy="589389"/>
      </dsp:txXfrm>
    </dsp:sp>
    <dsp:sp modelId="{36E5D652-2D97-4755-AE4E-D1578F535E77}">
      <dsp:nvSpPr>
        <dsp:cNvPr id="0" name=""/>
        <dsp:cNvSpPr/>
      </dsp:nvSpPr>
      <dsp:spPr>
        <a:xfrm>
          <a:off x="1878" y="2279532"/>
          <a:ext cx="2133537" cy="750381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rnd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28DAA458-D42B-47B0-9A60-6E58E5C381DD}">
      <dsp:nvSpPr>
        <dsp:cNvPr id="0" name=""/>
        <dsp:cNvSpPr/>
      </dsp:nvSpPr>
      <dsp:spPr>
        <a:xfrm>
          <a:off x="168389" y="2437717"/>
          <a:ext cx="2133537" cy="75038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Times New Roman" panose="02020603050405020304" pitchFamily="18" charset="0"/>
            </a:rPr>
            <a:t>Профилактика на ВБИ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Times New Roman" panose="02020603050405020304" pitchFamily="18" charset="0"/>
          </a:endParaRPr>
        </a:p>
      </dsp:txBody>
      <dsp:txXfrm>
        <a:off x="190367" y="2459695"/>
        <a:ext cx="2089581" cy="706425"/>
      </dsp:txXfrm>
    </dsp:sp>
    <dsp:sp modelId="{D68667C4-B6C6-4BAB-8456-65F1CB4A02D3}">
      <dsp:nvSpPr>
        <dsp:cNvPr id="0" name=""/>
        <dsp:cNvSpPr/>
      </dsp:nvSpPr>
      <dsp:spPr>
        <a:xfrm>
          <a:off x="2468437" y="2279532"/>
          <a:ext cx="1498596" cy="750391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rnd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5201CCF4-DE0C-4DDE-9823-C227C1D23EEC}">
      <dsp:nvSpPr>
        <dsp:cNvPr id="0" name=""/>
        <dsp:cNvSpPr/>
      </dsp:nvSpPr>
      <dsp:spPr>
        <a:xfrm>
          <a:off x="2634948" y="2437717"/>
          <a:ext cx="1498596" cy="75039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Times New Roman" panose="02020603050405020304" pitchFamily="18" charset="0"/>
            </a:rPr>
            <a:t>Хигиена на ръцете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Times New Roman" panose="02020603050405020304" pitchFamily="18" charset="0"/>
          </a:endParaRPr>
        </a:p>
      </dsp:txBody>
      <dsp:txXfrm>
        <a:off x="2656926" y="2459695"/>
        <a:ext cx="1454640" cy="706435"/>
      </dsp:txXfrm>
    </dsp:sp>
    <dsp:sp modelId="{35D7E849-94C8-4140-AC32-8C9EA12B1B0A}">
      <dsp:nvSpPr>
        <dsp:cNvPr id="0" name=""/>
        <dsp:cNvSpPr/>
      </dsp:nvSpPr>
      <dsp:spPr>
        <a:xfrm>
          <a:off x="4350513" y="2329996"/>
          <a:ext cx="1973442" cy="750391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rnd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44A3CFB6-1094-4F4D-9DA1-865D0F89AE09}">
      <dsp:nvSpPr>
        <dsp:cNvPr id="0" name=""/>
        <dsp:cNvSpPr/>
      </dsp:nvSpPr>
      <dsp:spPr>
        <a:xfrm>
          <a:off x="4517024" y="2488181"/>
          <a:ext cx="1973442" cy="75039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Times New Roman" panose="02020603050405020304" pitchFamily="18" charset="0"/>
            </a:rPr>
            <a:t>Безопасност за пациена</a:t>
          </a:r>
          <a:endParaRPr lang="en-US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Times New Roman" panose="02020603050405020304" pitchFamily="18" charset="0"/>
          </a:endParaRPr>
        </a:p>
      </dsp:txBody>
      <dsp:txXfrm>
        <a:off x="4539002" y="2510159"/>
        <a:ext cx="1929486" cy="706435"/>
      </dsp:txXfrm>
    </dsp:sp>
    <dsp:sp modelId="{54EB3099-3EA6-4A67-9F76-DE554A5E1A01}">
      <dsp:nvSpPr>
        <dsp:cNvPr id="0" name=""/>
        <dsp:cNvSpPr/>
      </dsp:nvSpPr>
      <dsp:spPr>
        <a:xfrm>
          <a:off x="6606519" y="2279532"/>
          <a:ext cx="2140490" cy="817670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rnd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8FA4AF9A-66E5-43C7-B887-109BE6783B9C}">
      <dsp:nvSpPr>
        <dsp:cNvPr id="0" name=""/>
        <dsp:cNvSpPr/>
      </dsp:nvSpPr>
      <dsp:spPr>
        <a:xfrm>
          <a:off x="6773030" y="2437717"/>
          <a:ext cx="2140490" cy="81767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635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Times New Roman" panose="02020603050405020304" pitchFamily="18" charset="0"/>
            </a:rPr>
            <a:t>Терапевтично сестринство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Times New Roman" panose="02020603050405020304" pitchFamily="18" charset="0"/>
          </a:endParaRPr>
        </a:p>
      </dsp:txBody>
      <dsp:txXfrm>
        <a:off x="6796979" y="2461666"/>
        <a:ext cx="2092592" cy="7697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73FE8-56CE-48B8-BC9E-7CBBF9DFB49B}">
      <dsp:nvSpPr>
        <dsp:cNvPr id="0" name=""/>
        <dsp:cNvSpPr/>
      </dsp:nvSpPr>
      <dsp:spPr>
        <a:xfrm>
          <a:off x="3556586" y="1322387"/>
          <a:ext cx="1877760" cy="1133475"/>
        </a:xfrm>
        <a:prstGeom prst="roundRect">
          <a:avLst/>
        </a:prstGeom>
        <a:solidFill>
          <a:schemeClr val="accent1"/>
        </a:solidFill>
        <a:ln w="15875" cap="rnd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>
              <a:solidFill>
                <a:schemeClr val="bg1"/>
              </a:solidFill>
              <a:latin typeface="+mj-lt"/>
              <a:ea typeface="+mn-ea"/>
              <a:cs typeface="Times New Roman" panose="02020603050405020304" pitchFamily="18" charset="0"/>
            </a:rPr>
            <a:t>Стандарти за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>
              <a:solidFill>
                <a:schemeClr val="bg1"/>
              </a:solidFill>
              <a:latin typeface="+mj-lt"/>
              <a:ea typeface="+mn-ea"/>
              <a:cs typeface="Times New Roman" panose="02020603050405020304" pitchFamily="18" charset="0"/>
            </a:rPr>
            <a:t>сестринска практика</a:t>
          </a:r>
          <a:endParaRPr lang="en-US" sz="1400" b="1" kern="1200">
            <a:solidFill>
              <a:schemeClr val="bg1"/>
            </a:solidFill>
            <a:latin typeface="+mj-lt"/>
            <a:ea typeface="+mn-ea"/>
            <a:cs typeface="Times New Roman" panose="02020603050405020304" pitchFamily="18" charset="0"/>
          </a:endParaRPr>
        </a:p>
      </dsp:txBody>
      <dsp:txXfrm>
        <a:off x="3611918" y="1377719"/>
        <a:ext cx="1767096" cy="1022811"/>
      </dsp:txXfrm>
    </dsp:sp>
    <dsp:sp modelId="{27A8617C-C988-4813-A34C-23212DC8B710}">
      <dsp:nvSpPr>
        <dsp:cNvPr id="0" name=""/>
        <dsp:cNvSpPr/>
      </dsp:nvSpPr>
      <dsp:spPr>
        <a:xfrm rot="16200000">
          <a:off x="4214149" y="1041070"/>
          <a:ext cx="5626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6584" y="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7514AC-D650-4D84-B447-B70ACD7B3FD1}">
      <dsp:nvSpPr>
        <dsp:cNvPr id="0" name=""/>
        <dsp:cNvSpPr/>
      </dsp:nvSpPr>
      <dsp:spPr>
        <a:xfrm>
          <a:off x="3387916" y="324"/>
          <a:ext cx="2215100" cy="759428"/>
        </a:xfrm>
        <a:prstGeom prst="roundRect">
          <a:avLst/>
        </a:prstGeom>
        <a:solidFill>
          <a:schemeClr val="accent1"/>
        </a:solidFill>
        <a:ln w="15875" cap="rnd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0" kern="1200" dirty="0">
              <a:solidFill>
                <a:schemeClr val="bg1"/>
              </a:solidFill>
              <a:latin typeface="+mj-lt"/>
              <a:ea typeface="+mn-ea"/>
              <a:cs typeface="Times New Roman" panose="02020603050405020304" pitchFamily="18" charset="0"/>
            </a:rPr>
            <a:t>Критично мислене и анализ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0" kern="1200" dirty="0">
              <a:solidFill>
                <a:schemeClr val="bg1"/>
              </a:solidFill>
              <a:latin typeface="+mj-lt"/>
              <a:ea typeface="+mn-ea"/>
              <a:cs typeface="Times New Roman" panose="02020603050405020304" pitchFamily="18" charset="0"/>
            </a:rPr>
            <a:t>на практиката</a:t>
          </a:r>
          <a:endParaRPr lang="en-US" sz="1400" b="0" kern="1200" dirty="0">
            <a:solidFill>
              <a:schemeClr val="bg1"/>
            </a:solidFill>
            <a:latin typeface="+mj-lt"/>
            <a:ea typeface="+mn-ea"/>
            <a:cs typeface="Times New Roman" panose="02020603050405020304" pitchFamily="18" charset="0"/>
          </a:endParaRPr>
        </a:p>
      </dsp:txBody>
      <dsp:txXfrm>
        <a:off x="3424988" y="37396"/>
        <a:ext cx="2140956" cy="685284"/>
      </dsp:txXfrm>
    </dsp:sp>
    <dsp:sp modelId="{279E38A3-675D-4C55-8120-25E6F6936E20}">
      <dsp:nvSpPr>
        <dsp:cNvPr id="0" name=""/>
        <dsp:cNvSpPr/>
      </dsp:nvSpPr>
      <dsp:spPr>
        <a:xfrm rot="20460078">
          <a:off x="5423445" y="1500722"/>
          <a:ext cx="4002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8076" y="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81D1D1-5E21-49BE-B0C6-4C842D1BA136}">
      <dsp:nvSpPr>
        <dsp:cNvPr id="0" name=""/>
        <dsp:cNvSpPr/>
      </dsp:nvSpPr>
      <dsp:spPr>
        <a:xfrm>
          <a:off x="5602154" y="676149"/>
          <a:ext cx="2626915" cy="759428"/>
        </a:xfrm>
        <a:prstGeom prst="roundRect">
          <a:avLst/>
        </a:prstGeom>
        <a:solidFill>
          <a:schemeClr val="accent1"/>
        </a:solidFill>
        <a:ln w="15875" cap="rnd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0" kern="1200" dirty="0">
              <a:solidFill>
                <a:schemeClr val="bg1"/>
              </a:solidFill>
              <a:latin typeface="+mj-lt"/>
              <a:ea typeface="+mn-ea"/>
              <a:cs typeface="Times New Roman" panose="02020603050405020304" pitchFamily="18" charset="0"/>
            </a:rPr>
            <a:t>Сестрински дейности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0" kern="1200" dirty="0">
              <a:solidFill>
                <a:schemeClr val="bg1"/>
              </a:solidFill>
              <a:latin typeface="+mj-lt"/>
              <a:ea typeface="+mn-ea"/>
              <a:cs typeface="Times New Roman" panose="02020603050405020304" pitchFamily="18" charset="0"/>
            </a:rPr>
            <a:t>и взаимодействия</a:t>
          </a:r>
          <a:endParaRPr lang="en-US" sz="1400" b="0" kern="1200" dirty="0">
            <a:solidFill>
              <a:schemeClr val="bg1"/>
            </a:solidFill>
            <a:latin typeface="+mj-lt"/>
            <a:ea typeface="+mn-ea"/>
            <a:cs typeface="Times New Roman" panose="02020603050405020304" pitchFamily="18" charset="0"/>
          </a:endParaRPr>
        </a:p>
      </dsp:txBody>
      <dsp:txXfrm>
        <a:off x="5639226" y="713221"/>
        <a:ext cx="2552771" cy="685284"/>
      </dsp:txXfrm>
    </dsp:sp>
    <dsp:sp modelId="{C6785F8E-9CD6-4607-86AE-D51BE509BB6A}">
      <dsp:nvSpPr>
        <dsp:cNvPr id="0" name=""/>
        <dsp:cNvSpPr/>
      </dsp:nvSpPr>
      <dsp:spPr>
        <a:xfrm rot="1104102">
          <a:off x="5424732" y="2260829"/>
          <a:ext cx="3760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5834" y="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44C168-9202-4A9E-A8D9-462769D098D8}">
      <dsp:nvSpPr>
        <dsp:cNvPr id="0" name=""/>
        <dsp:cNvSpPr/>
      </dsp:nvSpPr>
      <dsp:spPr>
        <a:xfrm>
          <a:off x="5594130" y="2320178"/>
          <a:ext cx="2676703" cy="759428"/>
        </a:xfrm>
        <a:prstGeom prst="roundRect">
          <a:avLst/>
        </a:prstGeom>
        <a:solidFill>
          <a:schemeClr val="accent1"/>
        </a:solidFill>
        <a:ln w="15875" cap="rnd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0" kern="1200">
              <a:solidFill>
                <a:schemeClr val="bg1"/>
              </a:solidFill>
              <a:latin typeface="+mj-lt"/>
              <a:ea typeface="+mn-ea"/>
              <a:cs typeface="Times New Roman" panose="02020603050405020304" pitchFamily="18" charset="0"/>
            </a:rPr>
            <a:t>Продължаващо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0" kern="1200">
              <a:solidFill>
                <a:schemeClr val="bg1"/>
              </a:solidFill>
              <a:latin typeface="+mj-lt"/>
              <a:ea typeface="+mn-ea"/>
              <a:cs typeface="Times New Roman" panose="02020603050405020304" pitchFamily="18" charset="0"/>
            </a:rPr>
            <a:t>обучение</a:t>
          </a:r>
          <a:endParaRPr lang="en-US" sz="1400" b="0" kern="1200">
            <a:solidFill>
              <a:schemeClr val="bg1"/>
            </a:solidFill>
            <a:latin typeface="+mj-lt"/>
            <a:ea typeface="+mn-ea"/>
            <a:cs typeface="Times New Roman" panose="02020603050405020304" pitchFamily="18" charset="0"/>
          </a:endParaRPr>
        </a:p>
      </dsp:txBody>
      <dsp:txXfrm>
        <a:off x="5631202" y="2357250"/>
        <a:ext cx="2602559" cy="685284"/>
      </dsp:txXfrm>
    </dsp:sp>
    <dsp:sp modelId="{F2391125-2739-4B11-BDDE-6C98EA2A7F35}">
      <dsp:nvSpPr>
        <dsp:cNvPr id="0" name=""/>
        <dsp:cNvSpPr/>
      </dsp:nvSpPr>
      <dsp:spPr>
        <a:xfrm rot="5400000">
          <a:off x="4214149" y="2737179"/>
          <a:ext cx="5626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6584" y="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8A428-7BD3-4765-A343-3D15147A1816}">
      <dsp:nvSpPr>
        <dsp:cNvPr id="0" name=""/>
        <dsp:cNvSpPr/>
      </dsp:nvSpPr>
      <dsp:spPr>
        <a:xfrm>
          <a:off x="3325935" y="3018497"/>
          <a:ext cx="2339061" cy="759428"/>
        </a:xfrm>
        <a:prstGeom prst="roundRect">
          <a:avLst/>
        </a:prstGeom>
        <a:solidFill>
          <a:schemeClr val="accent1"/>
        </a:solidFill>
        <a:ln w="15875" cap="rnd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0" kern="1200" dirty="0">
              <a:solidFill>
                <a:schemeClr val="bg1"/>
              </a:solidFill>
              <a:latin typeface="+mj-lt"/>
              <a:ea typeface="+mn-ea"/>
              <a:cs typeface="Times New Roman" panose="02020603050405020304" pitchFamily="18" charset="0"/>
            </a:rPr>
            <a:t>Цялостна оценка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0" kern="1200" dirty="0">
              <a:solidFill>
                <a:schemeClr val="bg1"/>
              </a:solidFill>
              <a:latin typeface="+mj-lt"/>
              <a:ea typeface="+mn-ea"/>
              <a:cs typeface="Times New Roman" panose="02020603050405020304" pitchFamily="18" charset="0"/>
            </a:rPr>
            <a:t>на пациента</a:t>
          </a:r>
          <a:endParaRPr lang="en-US" sz="1400" b="0" kern="1200" dirty="0">
            <a:solidFill>
              <a:schemeClr val="bg1"/>
            </a:solidFill>
            <a:latin typeface="+mj-lt"/>
            <a:ea typeface="+mn-ea"/>
            <a:cs typeface="Times New Roman" panose="02020603050405020304" pitchFamily="18" charset="0"/>
          </a:endParaRPr>
        </a:p>
      </dsp:txBody>
      <dsp:txXfrm>
        <a:off x="3363007" y="3055569"/>
        <a:ext cx="2264917" cy="685284"/>
      </dsp:txXfrm>
    </dsp:sp>
    <dsp:sp modelId="{257F574F-34B0-4DC4-AABC-02C623632101}">
      <dsp:nvSpPr>
        <dsp:cNvPr id="0" name=""/>
        <dsp:cNvSpPr/>
      </dsp:nvSpPr>
      <dsp:spPr>
        <a:xfrm rot="9820998">
          <a:off x="3207853" y="2213964"/>
          <a:ext cx="3559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3520" y="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16E99-6F75-4B48-9954-CA5F449D56A4}">
      <dsp:nvSpPr>
        <dsp:cNvPr id="0" name=""/>
        <dsp:cNvSpPr/>
      </dsp:nvSpPr>
      <dsp:spPr>
        <a:xfrm>
          <a:off x="504018" y="2263958"/>
          <a:ext cx="2827769" cy="759428"/>
        </a:xfrm>
        <a:prstGeom prst="roundRect">
          <a:avLst/>
        </a:prstGeom>
        <a:solidFill>
          <a:schemeClr val="accent1"/>
        </a:solidFill>
        <a:ln w="15875" cap="rnd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0" kern="1200" dirty="0">
              <a:solidFill>
                <a:schemeClr val="bg1"/>
              </a:solidFill>
              <a:latin typeface="+mj-lt"/>
              <a:ea typeface="+mn-ea"/>
              <a:cs typeface="Times New Roman" panose="02020603050405020304" pitchFamily="18" charset="0"/>
            </a:rPr>
            <a:t>Разработване и планиране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0" kern="1200" dirty="0">
              <a:solidFill>
                <a:schemeClr val="bg1"/>
              </a:solidFill>
              <a:latin typeface="+mj-lt"/>
              <a:ea typeface="+mn-ea"/>
              <a:cs typeface="Times New Roman" panose="02020603050405020304" pitchFamily="18" charset="0"/>
            </a:rPr>
            <a:t>на практиката</a:t>
          </a:r>
          <a:endParaRPr lang="en-US" sz="1400" b="0" kern="1200" dirty="0">
            <a:solidFill>
              <a:schemeClr val="bg1"/>
            </a:solidFill>
            <a:latin typeface="+mj-lt"/>
            <a:ea typeface="+mn-ea"/>
            <a:cs typeface="Times New Roman" panose="02020603050405020304" pitchFamily="18" charset="0"/>
          </a:endParaRPr>
        </a:p>
      </dsp:txBody>
      <dsp:txXfrm>
        <a:off x="541090" y="2301030"/>
        <a:ext cx="2753625" cy="685284"/>
      </dsp:txXfrm>
    </dsp:sp>
    <dsp:sp modelId="{C055DE65-D4B9-4F18-A0ED-C238970E7796}">
      <dsp:nvSpPr>
        <dsp:cNvPr id="0" name=""/>
        <dsp:cNvSpPr/>
      </dsp:nvSpPr>
      <dsp:spPr>
        <a:xfrm rot="12255516">
          <a:off x="2674786" y="1276507"/>
          <a:ext cx="9225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5148" y="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54A739-E44A-4839-86C2-1DB17E235F03}">
      <dsp:nvSpPr>
        <dsp:cNvPr id="0" name=""/>
        <dsp:cNvSpPr/>
      </dsp:nvSpPr>
      <dsp:spPr>
        <a:xfrm>
          <a:off x="498779" y="327566"/>
          <a:ext cx="2748279" cy="759428"/>
        </a:xfrm>
        <a:prstGeom prst="roundRect">
          <a:avLst/>
        </a:prstGeom>
        <a:solidFill>
          <a:schemeClr val="accent1"/>
        </a:solidFill>
        <a:ln w="15875" cap="rnd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0" kern="1200" dirty="0">
              <a:solidFill>
                <a:schemeClr val="bg1"/>
              </a:solidFill>
              <a:latin typeface="+mj-lt"/>
              <a:ea typeface="+mn-ea"/>
              <a:cs typeface="Times New Roman" panose="02020603050405020304" pitchFamily="18" charset="0"/>
            </a:rPr>
            <a:t>Оценка и обратна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0" kern="1200" dirty="0">
              <a:solidFill>
                <a:schemeClr val="bg1"/>
              </a:solidFill>
              <a:latin typeface="+mj-lt"/>
              <a:ea typeface="+mn-ea"/>
              <a:cs typeface="Times New Roman" panose="02020603050405020304" pitchFamily="18" charset="0"/>
            </a:rPr>
            <a:t>връзка за практиката</a:t>
          </a:r>
          <a:endParaRPr lang="en-US" sz="1400" b="0" kern="1200" dirty="0">
            <a:solidFill>
              <a:schemeClr val="bg1"/>
            </a:solidFill>
            <a:latin typeface="+mj-lt"/>
            <a:ea typeface="+mn-ea"/>
            <a:cs typeface="Times New Roman" panose="02020603050405020304" pitchFamily="18" charset="0"/>
          </a:endParaRPr>
        </a:p>
      </dsp:txBody>
      <dsp:txXfrm>
        <a:off x="535851" y="364638"/>
        <a:ext cx="2674135" cy="6852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73FE8-56CE-48B8-BC9E-7CBBF9DFB49B}">
      <dsp:nvSpPr>
        <dsp:cNvPr id="0" name=""/>
        <dsp:cNvSpPr/>
      </dsp:nvSpPr>
      <dsp:spPr>
        <a:xfrm>
          <a:off x="3413334" y="1532609"/>
          <a:ext cx="2176270" cy="1313665"/>
        </a:xfrm>
        <a:prstGeom prst="roundRect">
          <a:avLst/>
        </a:prstGeom>
        <a:solidFill>
          <a:schemeClr val="accent1"/>
        </a:solidFill>
        <a:ln w="15875" cap="rnd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>
              <a:solidFill>
                <a:schemeClr val="bg1"/>
              </a:solidFill>
              <a:latin typeface="+mj-lt"/>
              <a:ea typeface="+mn-ea"/>
              <a:cs typeface="Times New Roman" panose="02020603050405020304" pitchFamily="18" charset="0"/>
            </a:rPr>
            <a:t>Национални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>
              <a:solidFill>
                <a:schemeClr val="bg1"/>
              </a:solidFill>
              <a:latin typeface="+mj-lt"/>
              <a:ea typeface="+mn-ea"/>
              <a:cs typeface="Times New Roman" panose="02020603050405020304" pitchFamily="18" charset="0"/>
            </a:rPr>
            <a:t> стандарти</a:t>
          </a:r>
          <a:endParaRPr lang="en-US" sz="1400" b="1" kern="1200" dirty="0">
            <a:solidFill>
              <a:schemeClr val="bg1"/>
            </a:solidFill>
            <a:latin typeface="+mj-lt"/>
            <a:ea typeface="+mn-ea"/>
            <a:cs typeface="Times New Roman" panose="02020603050405020304" pitchFamily="18" charset="0"/>
          </a:endParaRPr>
        </a:p>
      </dsp:txBody>
      <dsp:txXfrm>
        <a:off x="3477462" y="1596737"/>
        <a:ext cx="2048014" cy="1185409"/>
      </dsp:txXfrm>
    </dsp:sp>
    <dsp:sp modelId="{27A8617C-C988-4813-A34C-23212DC8B710}">
      <dsp:nvSpPr>
        <dsp:cNvPr id="0" name=""/>
        <dsp:cNvSpPr/>
      </dsp:nvSpPr>
      <dsp:spPr>
        <a:xfrm rot="16200000">
          <a:off x="4175431" y="1206570"/>
          <a:ext cx="6520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6584" y="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7514AC-D650-4D84-B447-B70ACD7B3FD1}">
      <dsp:nvSpPr>
        <dsp:cNvPr id="0" name=""/>
        <dsp:cNvSpPr/>
      </dsp:nvSpPr>
      <dsp:spPr>
        <a:xfrm>
          <a:off x="3217850" y="376"/>
          <a:ext cx="2567238" cy="880155"/>
        </a:xfrm>
        <a:prstGeom prst="roundRect">
          <a:avLst/>
        </a:prstGeom>
        <a:solidFill>
          <a:schemeClr val="accent1"/>
        </a:solidFill>
        <a:ln w="15875" cap="rnd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0" kern="1200" dirty="0" smtClean="0">
              <a:solidFill>
                <a:schemeClr val="bg1"/>
              </a:solidFill>
              <a:latin typeface="+mj-lt"/>
              <a:ea typeface="+mn-ea"/>
              <a:cs typeface="Times New Roman" panose="02020603050405020304" pitchFamily="18" charset="0"/>
            </a:rPr>
            <a:t>Събиране на клинична информация</a:t>
          </a:r>
          <a:endParaRPr lang="en-US" sz="1400" b="0" kern="1200" dirty="0">
            <a:solidFill>
              <a:schemeClr val="bg1"/>
            </a:solidFill>
            <a:latin typeface="+mj-lt"/>
            <a:ea typeface="+mn-ea"/>
            <a:cs typeface="Times New Roman" panose="02020603050405020304" pitchFamily="18" charset="0"/>
          </a:endParaRPr>
        </a:p>
      </dsp:txBody>
      <dsp:txXfrm>
        <a:off x="3260816" y="43342"/>
        <a:ext cx="2481306" cy="794223"/>
      </dsp:txXfrm>
    </dsp:sp>
    <dsp:sp modelId="{279E38A3-675D-4C55-8120-25E6F6936E20}">
      <dsp:nvSpPr>
        <dsp:cNvPr id="0" name=""/>
        <dsp:cNvSpPr/>
      </dsp:nvSpPr>
      <dsp:spPr>
        <a:xfrm rot="20460078">
          <a:off x="5576971" y="1739294"/>
          <a:ext cx="4638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8076" y="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81D1D1-5E21-49BE-B0C6-4C842D1BA136}">
      <dsp:nvSpPr>
        <dsp:cNvPr id="0" name=""/>
        <dsp:cNvSpPr/>
      </dsp:nvSpPr>
      <dsp:spPr>
        <a:xfrm>
          <a:off x="5784090" y="783637"/>
          <a:ext cx="3044520" cy="880155"/>
        </a:xfrm>
        <a:prstGeom prst="roundRect">
          <a:avLst/>
        </a:prstGeom>
        <a:solidFill>
          <a:schemeClr val="accent1"/>
        </a:solidFill>
        <a:ln w="15875" cap="rnd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0" kern="1200" dirty="0" smtClean="0">
              <a:solidFill>
                <a:schemeClr val="bg1"/>
              </a:solidFill>
              <a:latin typeface="+mj-lt"/>
              <a:ea typeface="+mn-ea"/>
              <a:cs typeface="Times New Roman" panose="02020603050405020304" pitchFamily="18" charset="0"/>
            </a:rPr>
            <a:t>История на пациента</a:t>
          </a:r>
          <a:endParaRPr lang="en-US" sz="1400" b="0" kern="1200" dirty="0">
            <a:solidFill>
              <a:schemeClr val="bg1"/>
            </a:solidFill>
            <a:latin typeface="+mj-lt"/>
            <a:ea typeface="+mn-ea"/>
            <a:cs typeface="Times New Roman" panose="02020603050405020304" pitchFamily="18" charset="0"/>
          </a:endParaRPr>
        </a:p>
      </dsp:txBody>
      <dsp:txXfrm>
        <a:off x="5827056" y="826603"/>
        <a:ext cx="2958588" cy="794223"/>
      </dsp:txXfrm>
    </dsp:sp>
    <dsp:sp modelId="{C6785F8E-9CD6-4607-86AE-D51BE509BB6A}">
      <dsp:nvSpPr>
        <dsp:cNvPr id="0" name=""/>
        <dsp:cNvSpPr/>
      </dsp:nvSpPr>
      <dsp:spPr>
        <a:xfrm rot="1104102">
          <a:off x="5578463" y="2620237"/>
          <a:ext cx="4357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5834" y="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44C168-9202-4A9E-A8D9-462769D098D8}">
      <dsp:nvSpPr>
        <dsp:cNvPr id="0" name=""/>
        <dsp:cNvSpPr/>
      </dsp:nvSpPr>
      <dsp:spPr>
        <a:xfrm>
          <a:off x="5774790" y="2689021"/>
          <a:ext cx="3102223" cy="880155"/>
        </a:xfrm>
        <a:prstGeom prst="roundRect">
          <a:avLst/>
        </a:prstGeom>
        <a:solidFill>
          <a:schemeClr val="accent1"/>
        </a:solidFill>
        <a:ln w="15875" cap="rnd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0" kern="1200" dirty="0" smtClean="0">
              <a:solidFill>
                <a:schemeClr val="bg1"/>
              </a:solidFill>
              <a:latin typeface="+mj-lt"/>
              <a:ea typeface="+mn-ea"/>
              <a:cs typeface="Times New Roman" panose="02020603050405020304" pitchFamily="18" charset="0"/>
            </a:rPr>
            <a:t>Оценка на пациента</a:t>
          </a:r>
          <a:endParaRPr lang="en-US" sz="1400" b="0" kern="1200" dirty="0">
            <a:solidFill>
              <a:schemeClr val="bg1"/>
            </a:solidFill>
            <a:latin typeface="+mj-lt"/>
            <a:ea typeface="+mn-ea"/>
            <a:cs typeface="Times New Roman" panose="02020603050405020304" pitchFamily="18" charset="0"/>
          </a:endParaRPr>
        </a:p>
      </dsp:txBody>
      <dsp:txXfrm>
        <a:off x="5817756" y="2731987"/>
        <a:ext cx="3016291" cy="794223"/>
      </dsp:txXfrm>
    </dsp:sp>
    <dsp:sp modelId="{F2391125-2739-4B11-BDDE-6C98EA2A7F35}">
      <dsp:nvSpPr>
        <dsp:cNvPr id="0" name=""/>
        <dsp:cNvSpPr/>
      </dsp:nvSpPr>
      <dsp:spPr>
        <a:xfrm rot="5400000">
          <a:off x="4175431" y="3172314"/>
          <a:ext cx="6520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6584" y="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8A428-7BD3-4765-A343-3D15147A1816}">
      <dsp:nvSpPr>
        <dsp:cNvPr id="0" name=""/>
        <dsp:cNvSpPr/>
      </dsp:nvSpPr>
      <dsp:spPr>
        <a:xfrm>
          <a:off x="3146016" y="3498352"/>
          <a:ext cx="2710906" cy="880155"/>
        </a:xfrm>
        <a:prstGeom prst="roundRect">
          <a:avLst/>
        </a:prstGeom>
        <a:solidFill>
          <a:schemeClr val="accent1"/>
        </a:solidFill>
        <a:ln w="15875" cap="rnd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0" kern="1200" dirty="0" smtClean="0">
              <a:solidFill>
                <a:schemeClr val="bg1"/>
              </a:solidFill>
              <a:latin typeface="+mj-lt"/>
              <a:ea typeface="+mn-ea"/>
              <a:cs typeface="Times New Roman" panose="02020603050405020304" pitchFamily="18" charset="0"/>
            </a:rPr>
            <a:t>Поставяне на диагноза</a:t>
          </a:r>
          <a:endParaRPr lang="en-US" sz="1400" b="0" kern="1200" dirty="0">
            <a:solidFill>
              <a:schemeClr val="bg1"/>
            </a:solidFill>
            <a:latin typeface="+mj-lt"/>
            <a:ea typeface="+mn-ea"/>
            <a:cs typeface="Times New Roman" panose="02020603050405020304" pitchFamily="18" charset="0"/>
          </a:endParaRPr>
        </a:p>
      </dsp:txBody>
      <dsp:txXfrm>
        <a:off x="3188982" y="3541318"/>
        <a:ext cx="2624974" cy="794223"/>
      </dsp:txXfrm>
    </dsp:sp>
    <dsp:sp modelId="{257F574F-34B0-4DC4-AABC-02C623632101}">
      <dsp:nvSpPr>
        <dsp:cNvPr id="0" name=""/>
        <dsp:cNvSpPr/>
      </dsp:nvSpPr>
      <dsp:spPr>
        <a:xfrm rot="9780825">
          <a:off x="3071701" y="2572848"/>
          <a:ext cx="3492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3520" y="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16E99-6F75-4B48-9954-CA5F449D56A4}">
      <dsp:nvSpPr>
        <dsp:cNvPr id="0" name=""/>
        <dsp:cNvSpPr/>
      </dsp:nvSpPr>
      <dsp:spPr>
        <a:xfrm>
          <a:off x="0" y="2623864"/>
          <a:ext cx="3277304" cy="880155"/>
        </a:xfrm>
        <a:prstGeom prst="roundRect">
          <a:avLst/>
        </a:prstGeom>
        <a:solidFill>
          <a:schemeClr val="accent1"/>
        </a:solidFill>
        <a:ln w="15875" cap="rnd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0" kern="1200" dirty="0" smtClean="0">
              <a:solidFill>
                <a:schemeClr val="bg1"/>
              </a:solidFill>
              <a:latin typeface="+mj-lt"/>
              <a:ea typeface="+mn-ea"/>
              <a:cs typeface="Times New Roman" panose="02020603050405020304" pitchFamily="18" charset="0"/>
            </a:rPr>
            <a:t>Управление на грижите</a:t>
          </a:r>
          <a:endParaRPr lang="en-US" sz="1400" b="0" kern="1200" dirty="0">
            <a:solidFill>
              <a:schemeClr val="bg1"/>
            </a:solidFill>
            <a:latin typeface="+mj-lt"/>
            <a:ea typeface="+mn-ea"/>
            <a:cs typeface="Times New Roman" panose="02020603050405020304" pitchFamily="18" charset="0"/>
          </a:endParaRPr>
        </a:p>
      </dsp:txBody>
      <dsp:txXfrm>
        <a:off x="42966" y="2666830"/>
        <a:ext cx="3191372" cy="794223"/>
      </dsp:txXfrm>
    </dsp:sp>
    <dsp:sp modelId="{C055DE65-D4B9-4F18-A0ED-C238970E7796}">
      <dsp:nvSpPr>
        <dsp:cNvPr id="0" name=""/>
        <dsp:cNvSpPr/>
      </dsp:nvSpPr>
      <dsp:spPr>
        <a:xfrm rot="12057531">
          <a:off x="2717697" y="1643972"/>
          <a:ext cx="7194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5148" y="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54A739-E44A-4839-86C2-1DB17E235F03}">
      <dsp:nvSpPr>
        <dsp:cNvPr id="0" name=""/>
        <dsp:cNvSpPr/>
      </dsp:nvSpPr>
      <dsp:spPr>
        <a:xfrm>
          <a:off x="0" y="635146"/>
          <a:ext cx="3185178" cy="880155"/>
        </a:xfrm>
        <a:prstGeom prst="roundRect">
          <a:avLst/>
        </a:prstGeom>
        <a:solidFill>
          <a:schemeClr val="accent1"/>
        </a:solidFill>
        <a:ln w="15875" cap="rnd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0" kern="1200" dirty="0" smtClean="0">
              <a:solidFill>
                <a:schemeClr val="bg1"/>
              </a:solidFill>
              <a:latin typeface="+mj-lt"/>
              <a:ea typeface="+mn-ea"/>
              <a:cs typeface="Times New Roman" panose="02020603050405020304" pitchFamily="18" charset="0"/>
            </a:rPr>
            <a:t>Документиране и отчет</a:t>
          </a:r>
          <a:endParaRPr lang="en-US" sz="1400" b="0" kern="1200" dirty="0">
            <a:solidFill>
              <a:schemeClr val="bg1"/>
            </a:solidFill>
            <a:latin typeface="+mj-lt"/>
            <a:ea typeface="+mn-ea"/>
            <a:cs typeface="Times New Roman" panose="02020603050405020304" pitchFamily="18" charset="0"/>
          </a:endParaRPr>
        </a:p>
      </dsp:txBody>
      <dsp:txXfrm>
        <a:off x="42966" y="678112"/>
        <a:ext cx="3099246" cy="7942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23ECB-9395-4B80-BBAE-BC2011AF4B5E}">
      <dsp:nvSpPr>
        <dsp:cNvPr id="0" name=""/>
        <dsp:cNvSpPr/>
      </dsp:nvSpPr>
      <dsp:spPr>
        <a:xfrm>
          <a:off x="4845093" y="2091553"/>
          <a:ext cx="3974425" cy="259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578"/>
              </a:lnTo>
              <a:lnTo>
                <a:pt x="3974425" y="125578"/>
              </a:lnTo>
              <a:lnTo>
                <a:pt x="3974425" y="25994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5694D-21D4-4991-9A8E-A0FD04AFD697}">
      <dsp:nvSpPr>
        <dsp:cNvPr id="0" name=""/>
        <dsp:cNvSpPr/>
      </dsp:nvSpPr>
      <dsp:spPr>
        <a:xfrm>
          <a:off x="4845093" y="2091553"/>
          <a:ext cx="1979323" cy="259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578"/>
              </a:lnTo>
              <a:lnTo>
                <a:pt x="1979323" y="125578"/>
              </a:lnTo>
              <a:lnTo>
                <a:pt x="1979323" y="25994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5C36E1-1527-46F3-807D-09FABC42A42D}">
      <dsp:nvSpPr>
        <dsp:cNvPr id="0" name=""/>
        <dsp:cNvSpPr/>
      </dsp:nvSpPr>
      <dsp:spPr>
        <a:xfrm>
          <a:off x="4799373" y="2091553"/>
          <a:ext cx="91440" cy="259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578"/>
              </a:lnTo>
              <a:lnTo>
                <a:pt x="66917" y="125578"/>
              </a:lnTo>
              <a:lnTo>
                <a:pt x="66917" y="25994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AB98AF-E5E0-4250-9D66-67911D658569}">
      <dsp:nvSpPr>
        <dsp:cNvPr id="0" name=""/>
        <dsp:cNvSpPr/>
      </dsp:nvSpPr>
      <dsp:spPr>
        <a:xfrm>
          <a:off x="2932344" y="2091553"/>
          <a:ext cx="1912749" cy="259942"/>
        </a:xfrm>
        <a:custGeom>
          <a:avLst/>
          <a:gdLst/>
          <a:ahLst/>
          <a:cxnLst/>
          <a:rect l="0" t="0" r="0" b="0"/>
          <a:pathLst>
            <a:path>
              <a:moveTo>
                <a:pt x="1912749" y="0"/>
              </a:moveTo>
              <a:lnTo>
                <a:pt x="1912749" y="125578"/>
              </a:lnTo>
              <a:lnTo>
                <a:pt x="0" y="125578"/>
              </a:lnTo>
              <a:lnTo>
                <a:pt x="0" y="25994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014F2F-1471-4242-8CE5-CE9E2C79775F}">
      <dsp:nvSpPr>
        <dsp:cNvPr id="0" name=""/>
        <dsp:cNvSpPr/>
      </dsp:nvSpPr>
      <dsp:spPr>
        <a:xfrm>
          <a:off x="924823" y="2091553"/>
          <a:ext cx="3920270" cy="259942"/>
        </a:xfrm>
        <a:custGeom>
          <a:avLst/>
          <a:gdLst/>
          <a:ahLst/>
          <a:cxnLst/>
          <a:rect l="0" t="0" r="0" b="0"/>
          <a:pathLst>
            <a:path>
              <a:moveTo>
                <a:pt x="3920270" y="0"/>
              </a:moveTo>
              <a:lnTo>
                <a:pt x="3920270" y="125578"/>
              </a:lnTo>
              <a:lnTo>
                <a:pt x="0" y="125578"/>
              </a:lnTo>
              <a:lnTo>
                <a:pt x="0" y="25994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82B0E0-F12E-4FAF-88B0-136DC5855BED}">
      <dsp:nvSpPr>
        <dsp:cNvPr id="0" name=""/>
        <dsp:cNvSpPr/>
      </dsp:nvSpPr>
      <dsp:spPr>
        <a:xfrm>
          <a:off x="2751023" y="1451726"/>
          <a:ext cx="4188140" cy="6398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/>
            <a:t>Дейности</a:t>
          </a:r>
          <a:endParaRPr lang="en-US" sz="1800" kern="1200" dirty="0"/>
        </a:p>
      </dsp:txBody>
      <dsp:txXfrm>
        <a:off x="2751023" y="1451726"/>
        <a:ext cx="4188140" cy="639826"/>
      </dsp:txXfrm>
    </dsp:sp>
    <dsp:sp modelId="{AA48B088-948E-4E91-A06C-79DE5AC9CFA1}">
      <dsp:nvSpPr>
        <dsp:cNvPr id="0" name=""/>
        <dsp:cNvSpPr/>
      </dsp:nvSpPr>
      <dsp:spPr>
        <a:xfrm>
          <a:off x="2666" y="2351495"/>
          <a:ext cx="1844313" cy="10506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повишаване на </a:t>
          </a:r>
          <a:r>
            <a:rPr lang="ru-RU" sz="1400" kern="1200" dirty="0" err="1" smtClean="0"/>
            <a:t>качеството</a:t>
          </a:r>
          <a:r>
            <a:rPr lang="ru-RU" sz="1400" kern="1200" dirty="0" smtClean="0"/>
            <a:t> на </a:t>
          </a:r>
          <a:r>
            <a:rPr lang="ru-RU" sz="1400" kern="1200" dirty="0" err="1" smtClean="0"/>
            <a:t>сестринската</a:t>
          </a:r>
          <a:r>
            <a:rPr lang="ru-RU" sz="1400" kern="1200" dirty="0" smtClean="0"/>
            <a:t> практика</a:t>
          </a:r>
          <a:endParaRPr lang="en-US" sz="1400" kern="1200" dirty="0"/>
        </a:p>
      </dsp:txBody>
      <dsp:txXfrm>
        <a:off x="2666" y="2351495"/>
        <a:ext cx="1844313" cy="1050614"/>
      </dsp:txXfrm>
    </dsp:sp>
    <dsp:sp modelId="{BF0695EA-C9F4-4461-BC41-0B85C54B2312}">
      <dsp:nvSpPr>
        <dsp:cNvPr id="0" name=""/>
        <dsp:cNvSpPr/>
      </dsp:nvSpPr>
      <dsp:spPr>
        <a:xfrm>
          <a:off x="2115707" y="2351495"/>
          <a:ext cx="1633273" cy="10775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разширяване на </a:t>
          </a:r>
          <a:r>
            <a:rPr lang="ru-RU" sz="1400" kern="1200" dirty="0" err="1" smtClean="0"/>
            <a:t>взаимодействията</a:t>
          </a:r>
          <a:r>
            <a:rPr lang="ru-RU" sz="1400" kern="1200" dirty="0" smtClean="0"/>
            <a:t> в </a:t>
          </a:r>
          <a:r>
            <a:rPr lang="ru-RU" sz="1400" kern="1200" dirty="0" err="1" smtClean="0"/>
            <a:t>екипа</a:t>
          </a:r>
          <a:endParaRPr lang="en-US" sz="1400" kern="1200" dirty="0"/>
        </a:p>
      </dsp:txBody>
      <dsp:txXfrm>
        <a:off x="2115707" y="2351495"/>
        <a:ext cx="1633273" cy="1077506"/>
      </dsp:txXfrm>
    </dsp:sp>
    <dsp:sp modelId="{A75D468D-DB4D-4990-94C4-36B15BFC4302}">
      <dsp:nvSpPr>
        <dsp:cNvPr id="0" name=""/>
        <dsp:cNvSpPr/>
      </dsp:nvSpPr>
      <dsp:spPr>
        <a:xfrm>
          <a:off x="4017707" y="2351495"/>
          <a:ext cx="1697166" cy="1077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kern="1200" dirty="0" smtClean="0"/>
            <a:t>лидерство</a:t>
          </a:r>
          <a:endParaRPr lang="en-US" sz="1400" kern="1200" dirty="0"/>
        </a:p>
      </dsp:txBody>
      <dsp:txXfrm>
        <a:off x="4017707" y="2351495"/>
        <a:ext cx="1697166" cy="1077500"/>
      </dsp:txXfrm>
    </dsp:sp>
    <dsp:sp modelId="{87737E18-F59D-4673-9A6B-3997452FC3EA}">
      <dsp:nvSpPr>
        <dsp:cNvPr id="0" name=""/>
        <dsp:cNvSpPr/>
      </dsp:nvSpPr>
      <dsp:spPr>
        <a:xfrm>
          <a:off x="5983601" y="2351495"/>
          <a:ext cx="1681631" cy="1077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kern="1200" dirty="0" smtClean="0"/>
            <a:t>комуникация</a:t>
          </a:r>
          <a:endParaRPr lang="en-US" sz="1400" kern="1200" dirty="0"/>
        </a:p>
      </dsp:txBody>
      <dsp:txXfrm>
        <a:off x="5983601" y="2351495"/>
        <a:ext cx="1681631" cy="1077500"/>
      </dsp:txXfrm>
    </dsp:sp>
    <dsp:sp modelId="{4CD0CC09-0B71-4D00-A077-69DDA832D825}">
      <dsp:nvSpPr>
        <dsp:cNvPr id="0" name=""/>
        <dsp:cNvSpPr/>
      </dsp:nvSpPr>
      <dsp:spPr>
        <a:xfrm>
          <a:off x="7933959" y="2351495"/>
          <a:ext cx="1771117" cy="1077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kern="1200" dirty="0" smtClean="0"/>
            <a:t>оценка на здравните грижи</a:t>
          </a:r>
          <a:endParaRPr lang="en-US" sz="1400" kern="1200" dirty="0" smtClean="0"/>
        </a:p>
      </dsp:txBody>
      <dsp:txXfrm>
        <a:off x="7933959" y="2351495"/>
        <a:ext cx="1771117" cy="1077500"/>
      </dsp:txXfrm>
    </dsp:sp>
    <dsp:sp modelId="{22E6FD52-0D1E-4C24-B23D-39D1F9B4869B}">
      <dsp:nvSpPr>
        <dsp:cNvPr id="0" name=""/>
        <dsp:cNvSpPr/>
      </dsp:nvSpPr>
      <dsp:spPr>
        <a:xfrm>
          <a:off x="7197602" y="79016"/>
          <a:ext cx="3356122" cy="6398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очертават ролята  на медицинската сестра в екипа при оказване на медицинска помощ </a:t>
          </a:r>
          <a:endParaRPr lang="en-US" sz="1400" kern="1200" dirty="0"/>
        </a:p>
      </dsp:txBody>
      <dsp:txXfrm>
        <a:off x="7197602" y="79016"/>
        <a:ext cx="3356122" cy="639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EA56-DE94-4EA3-A70E-7954FA66BB5E}" type="datetimeFigureOut">
              <a:rPr lang="bg-BG" smtClean="0"/>
              <a:t>7.12.2018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F19F066-1B09-4FB5-9D75-029251943A1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27385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EA56-DE94-4EA3-A70E-7954FA66BB5E}" type="datetimeFigureOut">
              <a:rPr lang="bg-BG" smtClean="0"/>
              <a:t>7.12.2018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19F066-1B09-4FB5-9D75-029251943A1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32395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EA56-DE94-4EA3-A70E-7954FA66BB5E}" type="datetimeFigureOut">
              <a:rPr lang="bg-BG" smtClean="0"/>
              <a:t>7.12.2018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19F066-1B09-4FB5-9D75-029251943A14}" type="slidenum">
              <a:rPr lang="bg-BG" smtClean="0"/>
              <a:t>‹#›</a:t>
            </a:fld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4135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EA56-DE94-4EA3-A70E-7954FA66BB5E}" type="datetimeFigureOut">
              <a:rPr lang="bg-BG" smtClean="0"/>
              <a:t>7.12.2018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19F066-1B09-4FB5-9D75-029251943A1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3676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EA56-DE94-4EA3-A70E-7954FA66BB5E}" type="datetimeFigureOut">
              <a:rPr lang="bg-BG" smtClean="0"/>
              <a:t>7.12.2018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19F066-1B09-4FB5-9D75-029251943A14}" type="slidenum">
              <a:rPr lang="bg-BG" smtClean="0"/>
              <a:t>‹#›</a:t>
            </a:fld>
            <a:endParaRPr lang="bg-BG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924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EA56-DE94-4EA3-A70E-7954FA66BB5E}" type="datetimeFigureOut">
              <a:rPr lang="bg-BG" smtClean="0"/>
              <a:t>7.12.2018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19F066-1B09-4FB5-9D75-029251943A1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91615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EA56-DE94-4EA3-A70E-7954FA66BB5E}" type="datetimeFigureOut">
              <a:rPr lang="bg-BG" smtClean="0"/>
              <a:t>7.12.2018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F066-1B09-4FB5-9D75-029251943A1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14755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EA56-DE94-4EA3-A70E-7954FA66BB5E}" type="datetimeFigureOut">
              <a:rPr lang="bg-BG" smtClean="0"/>
              <a:t>7.12.2018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F066-1B09-4FB5-9D75-029251943A1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17568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EA56-DE94-4EA3-A70E-7954FA66BB5E}" type="datetimeFigureOut">
              <a:rPr lang="bg-BG" smtClean="0"/>
              <a:t>7.12.2018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F066-1B09-4FB5-9D75-029251943A1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0423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EA56-DE94-4EA3-A70E-7954FA66BB5E}" type="datetimeFigureOut">
              <a:rPr lang="bg-BG" smtClean="0"/>
              <a:t>7.12.2018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19F066-1B09-4FB5-9D75-029251943A1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6740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EA56-DE94-4EA3-A70E-7954FA66BB5E}" type="datetimeFigureOut">
              <a:rPr lang="bg-BG" smtClean="0"/>
              <a:t>7.12.2018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F19F066-1B09-4FB5-9D75-029251943A1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7608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EA56-DE94-4EA3-A70E-7954FA66BB5E}" type="datetimeFigureOut">
              <a:rPr lang="bg-BG" smtClean="0"/>
              <a:t>7.12.2018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F19F066-1B09-4FB5-9D75-029251943A1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209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EA56-DE94-4EA3-A70E-7954FA66BB5E}" type="datetimeFigureOut">
              <a:rPr lang="bg-BG" smtClean="0"/>
              <a:t>7.12.2018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F066-1B09-4FB5-9D75-029251943A1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0915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EA56-DE94-4EA3-A70E-7954FA66BB5E}" type="datetimeFigureOut">
              <a:rPr lang="bg-BG" smtClean="0"/>
              <a:t>7.12.2018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F066-1B09-4FB5-9D75-029251943A1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05196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EA56-DE94-4EA3-A70E-7954FA66BB5E}" type="datetimeFigureOut">
              <a:rPr lang="bg-BG" smtClean="0"/>
              <a:t>7.12.2018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F066-1B09-4FB5-9D75-029251943A1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8094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EA56-DE94-4EA3-A70E-7954FA66BB5E}" type="datetimeFigureOut">
              <a:rPr lang="bg-BG" smtClean="0"/>
              <a:t>7.12.2018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19F066-1B09-4FB5-9D75-029251943A1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7385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9EA56-DE94-4EA3-A70E-7954FA66BB5E}" type="datetimeFigureOut">
              <a:rPr lang="bg-BG" smtClean="0"/>
              <a:t>7.12.2018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F19F066-1B09-4FB5-9D75-029251943A1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4722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973235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Стандарти за добра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сестринска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практика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здравните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грижи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28246"/>
            <a:ext cx="9144000" cy="1129553"/>
          </a:xfrm>
        </p:spPr>
        <p:txBody>
          <a:bodyPr>
            <a:noAutofit/>
          </a:bodyPr>
          <a:lstStyle/>
          <a:p>
            <a:pPr algn="ctr"/>
            <a:r>
              <a:rPr lang="bg-BG" sz="1600" dirty="0" smtClean="0">
                <a:solidFill>
                  <a:schemeClr val="tx1"/>
                </a:solidFill>
              </a:rPr>
              <a:t>Проф. Силвия Борисова, </a:t>
            </a:r>
            <a:r>
              <a:rPr lang="bg-BG" sz="1600" dirty="0" err="1" smtClean="0">
                <a:solidFill>
                  <a:schemeClr val="tx1"/>
                </a:solidFill>
              </a:rPr>
              <a:t>д.оз.н</a:t>
            </a:r>
            <a:r>
              <a:rPr lang="bg-BG" sz="16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bg-BG" sz="1600" dirty="0" smtClean="0">
                <a:solidFill>
                  <a:schemeClr val="tx1"/>
                </a:solidFill>
              </a:rPr>
              <a:t>Катедра Здравни грижи</a:t>
            </a:r>
          </a:p>
          <a:p>
            <a:pPr algn="ctr"/>
            <a:r>
              <a:rPr lang="bg-BG" sz="1600" dirty="0" smtClean="0">
                <a:solidFill>
                  <a:schemeClr val="tx1"/>
                </a:solidFill>
              </a:rPr>
              <a:t>Факултет Обществено здравеопазване</a:t>
            </a:r>
          </a:p>
          <a:p>
            <a:pPr algn="ctr"/>
            <a:r>
              <a:rPr lang="bg-BG" sz="1600" dirty="0" smtClean="0">
                <a:solidFill>
                  <a:schemeClr val="tx1"/>
                </a:solidFill>
              </a:rPr>
              <a:t>Медицински университет „Проф. д-р Параскев Стоянов“ - Варна</a:t>
            </a:r>
            <a:endParaRPr lang="bg-BG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00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 сестринска практика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133600"/>
            <a:ext cx="9218612" cy="3777622"/>
          </a:xfrm>
        </p:spPr>
        <p:txBody>
          <a:bodyPr>
            <a:noAutofit/>
          </a:bodyPr>
          <a:lstStyle/>
          <a:p>
            <a:pPr indent="0">
              <a:spcAft>
                <a:spcPts val="0"/>
              </a:spcAft>
              <a:buNone/>
            </a:pPr>
            <a:r>
              <a:rPr lang="bg-BG" sz="2400" dirty="0">
                <a:latin typeface="+mj-lt"/>
                <a:ea typeface="Times New Roman" panose="02020603050405020304" pitchFamily="18" charset="0"/>
              </a:rPr>
              <a:t>О</a:t>
            </a:r>
            <a:r>
              <a:rPr lang="bg-BG" sz="2400" dirty="0" smtClean="0">
                <a:latin typeface="+mj-lt"/>
                <a:ea typeface="Times New Roman" panose="02020603050405020304" pitchFamily="18" charset="0"/>
              </a:rPr>
              <a:t>сигуряване </a:t>
            </a:r>
            <a:r>
              <a:rPr lang="bg-BG" sz="2400" dirty="0">
                <a:latin typeface="+mj-lt"/>
                <a:ea typeface="Times New Roman" panose="02020603050405020304" pitchFamily="18" charset="0"/>
              </a:rPr>
              <a:t>на правила, указания, препоръки и насоки за организиране на </a:t>
            </a:r>
            <a:r>
              <a:rPr lang="bg-BG" sz="2400" dirty="0" smtClean="0">
                <a:latin typeface="+mj-lt"/>
                <a:ea typeface="Times New Roman" panose="02020603050405020304" pitchFamily="18" charset="0"/>
              </a:rPr>
              <a:t>грижите.</a:t>
            </a:r>
            <a:endParaRPr lang="bg-BG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021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 сестринска практика – нарастваща необходимост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133600"/>
            <a:ext cx="9218612" cy="3777622"/>
          </a:xfrm>
        </p:spPr>
        <p:txBody>
          <a:bodyPr>
            <a:noAutofit/>
          </a:bodyPr>
          <a:lstStyle/>
          <a:p>
            <a:pPr marL="685800"/>
            <a:r>
              <a:rPr lang="bg-BG" sz="2400" dirty="0" smtClean="0">
                <a:latin typeface="+mj-lt"/>
                <a:ea typeface="Times New Roman" panose="02020603050405020304" pitchFamily="18" charset="0"/>
              </a:rPr>
              <a:t>повишаване </a:t>
            </a:r>
            <a:r>
              <a:rPr lang="bg-BG" sz="2400" dirty="0">
                <a:latin typeface="+mj-lt"/>
                <a:ea typeface="Times New Roman" panose="02020603050405020304" pitchFamily="18" charset="0"/>
              </a:rPr>
              <a:t>изискванията на потребителите на здравни </a:t>
            </a:r>
            <a:r>
              <a:rPr lang="bg-BG" sz="2400" dirty="0" smtClean="0">
                <a:latin typeface="+mj-lt"/>
                <a:ea typeface="Times New Roman" panose="02020603050405020304" pitchFamily="18" charset="0"/>
              </a:rPr>
              <a:t>грижи;</a:t>
            </a:r>
          </a:p>
          <a:p>
            <a:pPr marL="685800"/>
            <a:r>
              <a:rPr lang="bg-BG" sz="2400" dirty="0" smtClean="0">
                <a:latin typeface="+mj-lt"/>
                <a:ea typeface="Times New Roman" panose="02020603050405020304" pitchFamily="18" charset="0"/>
              </a:rPr>
              <a:t>икономически </a:t>
            </a:r>
            <a:r>
              <a:rPr lang="bg-BG" sz="2400" dirty="0">
                <a:latin typeface="+mj-lt"/>
                <a:ea typeface="Times New Roman" panose="02020603050405020304" pitchFamily="18" charset="0"/>
              </a:rPr>
              <a:t>промени свързани със здравното </a:t>
            </a:r>
            <a:r>
              <a:rPr lang="bg-BG" sz="2400" dirty="0" smtClean="0">
                <a:latin typeface="+mj-lt"/>
                <a:ea typeface="Times New Roman" panose="02020603050405020304" pitchFamily="18" charset="0"/>
              </a:rPr>
              <a:t>осигуряване;</a:t>
            </a:r>
          </a:p>
          <a:p>
            <a:pPr marL="685800"/>
            <a:r>
              <a:rPr lang="bg-BG" sz="2400" dirty="0" smtClean="0">
                <a:latin typeface="+mj-lt"/>
                <a:ea typeface="Times New Roman" panose="02020603050405020304" pitchFamily="18" charset="0"/>
              </a:rPr>
              <a:t>законово </a:t>
            </a:r>
            <a:r>
              <a:rPr lang="bg-BG" sz="2400" dirty="0">
                <a:latin typeface="+mj-lt"/>
                <a:ea typeface="Times New Roman" panose="02020603050405020304" pitchFamily="18" charset="0"/>
              </a:rPr>
              <a:t>регламентиране на медицинската професия.</a:t>
            </a:r>
          </a:p>
          <a:p>
            <a:endParaRPr lang="bg-BG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478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6305" y="624110"/>
            <a:ext cx="9305365" cy="1280890"/>
          </a:xfrm>
        </p:spPr>
        <p:txBody>
          <a:bodyPr/>
          <a:lstStyle/>
          <a:p>
            <a:pPr algn="ctr"/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Модел за оказване на </a:t>
            </a: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/>
            </a:r>
            <a:b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</a:b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качествени </a:t>
            </a:r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здравни грижи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168309"/>
              </p:ext>
            </p:extLst>
          </p:nvPr>
        </p:nvGraphicFramePr>
        <p:xfrm>
          <a:off x="2589212" y="2133600"/>
          <a:ext cx="7845706" cy="4347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447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Aft>
                <a:spcPts val="800"/>
              </a:spcAft>
            </a:pPr>
            <a:r>
              <a:rPr lang="bg-BG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определят </a:t>
            </a:r>
            <a:r>
              <a:rPr lang="bg-BG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нивата на грижи, които пациентът може да </a:t>
            </a:r>
            <a:r>
              <a:rPr lang="bg-BG" sz="24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bg-BG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получи;</a:t>
            </a:r>
          </a:p>
          <a:p>
            <a:pPr algn="just">
              <a:spcAft>
                <a:spcPts val="800"/>
              </a:spcAft>
            </a:pPr>
            <a:r>
              <a:rPr lang="bg-BG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базират се </a:t>
            </a:r>
            <a:r>
              <a:rPr lang="bg-BG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 програмите за подобряване на </a:t>
            </a:r>
            <a:r>
              <a:rPr lang="bg-BG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качество;</a:t>
            </a:r>
          </a:p>
          <a:p>
            <a:pPr algn="just">
              <a:spcAft>
                <a:spcPts val="800"/>
              </a:spcAft>
            </a:pPr>
            <a:r>
              <a:rPr lang="ru-RU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егулират</a:t>
            </a:r>
            <a:r>
              <a:rPr lang="ru-RU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предоставянето</a:t>
            </a:r>
            <a:r>
              <a:rPr lang="ru-RU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грижи</a:t>
            </a:r>
            <a:r>
              <a:rPr lang="ru-RU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оценката</a:t>
            </a:r>
            <a:r>
              <a:rPr lang="ru-RU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техния</a:t>
            </a:r>
            <a:r>
              <a:rPr lang="ru-RU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ефект</a:t>
            </a:r>
            <a:r>
              <a:rPr lang="ru-RU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2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2400" dirty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96035" y="624110"/>
            <a:ext cx="10295965" cy="1280890"/>
          </a:xfrm>
        </p:spPr>
        <p:txBody>
          <a:bodyPr/>
          <a:lstStyle/>
          <a:p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Стандарти за добра сестринска практика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796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Главен координатор в областта </a:t>
            </a: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/>
            </a:r>
            <a:b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</a:b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на </a:t>
            </a:r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международното сестринство 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3200" dirty="0" smtClean="0">
                <a:latin typeface="+mj-lt"/>
                <a:ea typeface="Times New Roman" panose="02020603050405020304" pitchFamily="18" charset="0"/>
              </a:rPr>
              <a:t>Международният </a:t>
            </a:r>
            <a:r>
              <a:rPr lang="bg-BG" sz="3200" dirty="0">
                <a:latin typeface="+mj-lt"/>
                <a:ea typeface="Times New Roman" panose="02020603050405020304" pitchFamily="18" charset="0"/>
              </a:rPr>
              <a:t>съвет на сестрите </a:t>
            </a:r>
            <a:r>
              <a:rPr lang="bg-BG" sz="3200" dirty="0" smtClean="0">
                <a:latin typeface="+mj-lt"/>
                <a:ea typeface="Times New Roman" panose="02020603050405020304" pitchFamily="18" charset="0"/>
              </a:rPr>
              <a:t>(</a:t>
            </a:r>
            <a:r>
              <a:rPr lang="en-US" sz="3200" dirty="0" smtClean="0">
                <a:latin typeface="+mj-lt"/>
                <a:ea typeface="Times New Roman" panose="02020603050405020304" pitchFamily="18" charset="0"/>
              </a:rPr>
              <a:t>ICN</a:t>
            </a:r>
            <a:r>
              <a:rPr lang="bg-BG" sz="3200" dirty="0" smtClean="0">
                <a:latin typeface="+mj-lt"/>
                <a:ea typeface="Times New Roman" panose="02020603050405020304" pitchFamily="18" charset="0"/>
              </a:rPr>
              <a:t>)</a:t>
            </a:r>
            <a:endParaRPr lang="en-US" sz="3200" dirty="0" smtClean="0">
              <a:latin typeface="+mj-lt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2400" dirty="0" smtClean="0">
                <a:latin typeface="+mj-lt"/>
                <a:ea typeface="Times New Roman" panose="02020603050405020304" pitchFamily="18" charset="0"/>
              </a:rPr>
              <a:t>създаден </a:t>
            </a:r>
            <a:r>
              <a:rPr lang="bg-BG" sz="2400" dirty="0">
                <a:latin typeface="+mj-lt"/>
                <a:ea typeface="Times New Roman" panose="02020603050405020304" pitchFamily="18" charset="0"/>
              </a:rPr>
              <a:t>през 1899 г. и обединява националните сестрински асоциации </a:t>
            </a:r>
            <a:r>
              <a:rPr lang="bg-BG" sz="2400" dirty="0" smtClean="0">
                <a:latin typeface="+mj-lt"/>
                <a:ea typeface="Times New Roman" panose="02020603050405020304" pitchFamily="18" charset="0"/>
              </a:rPr>
              <a:t>на </a:t>
            </a:r>
            <a:r>
              <a:rPr lang="bg-BG" sz="2400" dirty="0">
                <a:latin typeface="+mj-lt"/>
                <a:ea typeface="Times New Roman" panose="02020603050405020304" pitchFamily="18" charset="0"/>
              </a:rPr>
              <a:t>повече от 130 страни по света. </a:t>
            </a:r>
            <a:endParaRPr lang="bg-BG" sz="24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3572436"/>
            <a:ext cx="2976282" cy="297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Международният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съвет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сестрите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ICN)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bg-BG" sz="2400" dirty="0">
                <a:latin typeface="+mj-lt"/>
                <a:ea typeface="Times New Roman" panose="02020603050405020304" pitchFamily="18" charset="0"/>
              </a:rPr>
              <a:t>У</a:t>
            </a:r>
            <a:r>
              <a:rPr lang="bg-BG" sz="2400" dirty="0" smtClean="0">
                <a:latin typeface="+mj-lt"/>
                <a:ea typeface="Times New Roman" panose="02020603050405020304" pitchFamily="18" charset="0"/>
              </a:rPr>
              <a:t>правляван </a:t>
            </a:r>
            <a:r>
              <a:rPr lang="bg-BG" sz="2400" dirty="0">
                <a:latin typeface="+mj-lt"/>
                <a:ea typeface="Times New Roman" panose="02020603050405020304" pitchFamily="18" charset="0"/>
              </a:rPr>
              <a:t>от медицински сестри, работи </a:t>
            </a:r>
            <a:r>
              <a:rPr lang="bg-BG" sz="2400" dirty="0" smtClean="0">
                <a:latin typeface="+mj-lt"/>
                <a:ea typeface="Times New Roman" panose="02020603050405020304" pitchFamily="18" charset="0"/>
              </a:rPr>
              <a:t>за:</a:t>
            </a:r>
          </a:p>
          <a:p>
            <a:pPr marL="685800" algn="just"/>
            <a:r>
              <a:rPr lang="bg-BG" sz="2400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bg-BG" sz="2400" dirty="0">
                <a:latin typeface="+mj-lt"/>
                <a:ea typeface="Times New Roman" panose="02020603050405020304" pitchFamily="18" charset="0"/>
              </a:rPr>
              <a:t>гарантиране на качеството на здравните грижи, в световен </a:t>
            </a:r>
            <a:r>
              <a:rPr lang="bg-BG" sz="2400" dirty="0" smtClean="0">
                <a:latin typeface="+mj-lt"/>
                <a:ea typeface="Times New Roman" panose="02020603050405020304" pitchFamily="18" charset="0"/>
              </a:rPr>
              <a:t>мащаб;</a:t>
            </a:r>
          </a:p>
          <a:p>
            <a:pPr marL="685800" algn="just"/>
            <a:r>
              <a:rPr lang="bg-BG" sz="2400" dirty="0" smtClean="0">
                <a:latin typeface="+mj-lt"/>
                <a:ea typeface="Times New Roman" panose="02020603050405020304" pitchFamily="18" charset="0"/>
              </a:rPr>
              <a:t>регулира </a:t>
            </a:r>
            <a:r>
              <a:rPr lang="bg-BG" sz="2400" dirty="0">
                <a:latin typeface="+mj-lt"/>
                <a:ea typeface="Times New Roman" panose="02020603050405020304" pitchFamily="18" charset="0"/>
              </a:rPr>
              <a:t>обучението на медицинските </a:t>
            </a:r>
            <a:r>
              <a:rPr lang="bg-BG" sz="2400" dirty="0" smtClean="0">
                <a:latin typeface="+mj-lt"/>
                <a:ea typeface="Times New Roman" panose="02020603050405020304" pitchFamily="18" charset="0"/>
              </a:rPr>
              <a:t>сестри;</a:t>
            </a:r>
          </a:p>
          <a:p>
            <a:pPr marL="685800" algn="just"/>
            <a:r>
              <a:rPr lang="bg-BG" sz="2400" dirty="0" smtClean="0">
                <a:latin typeface="+mj-lt"/>
                <a:ea typeface="Times New Roman" panose="02020603050405020304" pitchFamily="18" charset="0"/>
              </a:rPr>
              <a:t>защитава </a:t>
            </a:r>
            <a:r>
              <a:rPr lang="bg-BG" sz="2400" dirty="0">
                <a:latin typeface="+mj-lt"/>
                <a:ea typeface="Times New Roman" panose="02020603050405020304" pitchFamily="18" charset="0"/>
              </a:rPr>
              <a:t>интересите на сестринството като професия.</a:t>
            </a:r>
          </a:p>
          <a:p>
            <a:endParaRPr lang="bg-BG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253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61565"/>
            <a:ext cx="8915400" cy="4149657"/>
          </a:xfrm>
        </p:spPr>
        <p:txBody>
          <a:bodyPr>
            <a:normAutofit/>
          </a:bodyPr>
          <a:lstStyle/>
          <a:p>
            <a:pPr marL="0" lvl="0" indent="0" defTabSz="457200">
              <a:lnSpc>
                <a:spcPct val="100000"/>
              </a:lnSpc>
              <a:buClr>
                <a:srgbClr val="A53010"/>
              </a:buClr>
              <a:buNone/>
            </a:pPr>
            <a:r>
              <a:rPr lang="bg-BG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Calibri" panose="020F0502020204030204" pitchFamily="34" charset="0"/>
              </a:rPr>
              <a:t>не </a:t>
            </a:r>
            <a:r>
              <a:rPr lang="bg-BG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Calibri" panose="020F0502020204030204" pitchFamily="34" charset="0"/>
              </a:rPr>
              <a:t>само практическите ръководства – алгоритми за изпълнение на сестрински манипулации, но и </a:t>
            </a:r>
            <a:r>
              <a:rPr lang="bg-BG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Calibri" panose="020F0502020204030204" pitchFamily="34" charset="0"/>
              </a:rPr>
              <a:t>основни документи за </a:t>
            </a:r>
            <a:r>
              <a:rPr lang="bg-BG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Calibri" panose="020F0502020204030204" pitchFamily="34" charset="0"/>
              </a:rPr>
              <a:t>базовите </a:t>
            </a:r>
            <a:r>
              <a:rPr lang="bg-BG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Calibri" panose="020F0502020204030204" pitchFamily="34" charset="0"/>
              </a:rPr>
              <a:t>принципи </a:t>
            </a:r>
            <a:r>
              <a:rPr lang="bg-BG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Calibri" panose="020F0502020204030204" pitchFamily="34" charset="0"/>
              </a:rPr>
              <a:t>в работата на медицинската сестра.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Calibri" panose="020F0502020204030204" pitchFamily="34" charset="0"/>
            </a:endParaRPr>
          </a:p>
          <a:p>
            <a:endParaRPr lang="bg-BG" sz="2400" dirty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01907" y="624110"/>
            <a:ext cx="10233212" cy="1280890"/>
          </a:xfrm>
        </p:spPr>
        <p:txBody>
          <a:bodyPr/>
          <a:lstStyle/>
          <a:p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Стандарти за добра сестринска практика</a:t>
            </a:r>
            <a:b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306" y="3559806"/>
            <a:ext cx="4621306" cy="308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7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635" y="624110"/>
            <a:ext cx="9681883" cy="1280890"/>
          </a:xfrm>
        </p:spPr>
        <p:txBody>
          <a:bodyPr>
            <a:normAutofit fontScale="90000"/>
          </a:bodyPr>
          <a:lstStyle/>
          <a:p>
            <a:pPr lvl="0"/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</a:rPr>
              <a:t>О</a:t>
            </a:r>
            <a:r>
              <a:rPr lang="bg-BG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</a:rPr>
              <a:t>сновни </a:t>
            </a:r>
            <a:r>
              <a:rPr lang="bg-BG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</a:rPr>
              <a:t>положения, значими за всяка практика и държава:</a:t>
            </a:r>
            <a:r>
              <a:rPr lang="bg-BG" sz="540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</a:rPr>
              <a:t/>
            </a:r>
            <a:br>
              <a:rPr lang="bg-BG" sz="540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</a:rPr>
            </a:b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7876" y="2097740"/>
            <a:ext cx="8915400" cy="3208363"/>
          </a:xfrm>
        </p:spPr>
        <p:txBody>
          <a:bodyPr>
            <a:normAutofit/>
          </a:bodyPr>
          <a:lstStyle/>
          <a:p>
            <a:pPr algn="just">
              <a:buClr>
                <a:srgbClr val="A53010"/>
              </a:buClr>
            </a:pPr>
            <a:r>
              <a:rPr lang="bg-BG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SimSun" panose="02010600030101010101" pitchFamily="2" charset="-122"/>
              </a:rPr>
              <a:t>цели </a:t>
            </a:r>
            <a:r>
              <a:rPr lang="bg-BG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SimSun" panose="02010600030101010101" pitchFamily="2" charset="-122"/>
              </a:rPr>
              <a:t>и основни принципи на сестринска </a:t>
            </a:r>
            <a:r>
              <a:rPr lang="bg-BG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SimSun" panose="02010600030101010101" pitchFamily="2" charset="-122"/>
              </a:rPr>
              <a:t>дейност;</a:t>
            </a:r>
          </a:p>
          <a:p>
            <a:pPr algn="just">
              <a:buClr>
                <a:srgbClr val="A53010"/>
              </a:buClr>
            </a:pPr>
            <a:r>
              <a:rPr lang="bg-BG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SimSun" panose="02010600030101010101" pitchFamily="2" charset="-122"/>
              </a:rPr>
              <a:t>професионална </a:t>
            </a:r>
            <a:r>
              <a:rPr lang="bg-BG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SimSun" panose="02010600030101010101" pitchFamily="2" charset="-122"/>
              </a:rPr>
              <a:t>отговорност, конфиденциалност и зачитане правата на </a:t>
            </a:r>
            <a:r>
              <a:rPr lang="bg-BG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SimSun" panose="02010600030101010101" pitchFamily="2" charset="-122"/>
              </a:rPr>
              <a:t>пациента;</a:t>
            </a:r>
          </a:p>
          <a:p>
            <a:pPr algn="just">
              <a:buClr>
                <a:srgbClr val="A53010"/>
              </a:buClr>
            </a:pPr>
            <a:r>
              <a:rPr lang="bg-BG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SimSun" panose="02010600030101010101" pitchFamily="2" charset="-122"/>
              </a:rPr>
              <a:t>зачитане </a:t>
            </a:r>
            <a:r>
              <a:rPr lang="bg-BG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SimSun" panose="02010600030101010101" pitchFamily="2" charset="-122"/>
              </a:rPr>
              <a:t>и </a:t>
            </a:r>
            <a:r>
              <a:rPr lang="bg-BG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SimSun" panose="02010600030101010101" pitchFamily="2" charset="-122"/>
              </a:rPr>
              <a:t>взаимоуважение</a:t>
            </a:r>
            <a:r>
              <a:rPr lang="bg-BG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SimSun" panose="02010600030101010101" pitchFamily="2" charset="-122"/>
              </a:rPr>
              <a:t> в медицинския екип.</a:t>
            </a:r>
          </a:p>
          <a:p>
            <a:endParaRPr lang="bg-BG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444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нашата страна…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8765" y="1905000"/>
            <a:ext cx="9285847" cy="4006222"/>
          </a:xfrm>
        </p:spPr>
        <p:txBody>
          <a:bodyPr>
            <a:noAutofit/>
          </a:bodyPr>
          <a:lstStyle/>
          <a:p>
            <a:pPr lvl="0" indent="0" algn="just">
              <a:buClr>
                <a:srgbClr val="A53010"/>
              </a:buClr>
              <a:buNone/>
            </a:pPr>
            <a:r>
              <a:rPr lang="bg-BG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SimSun" panose="02010600030101010101" pitchFamily="2" charset="-122"/>
              </a:rPr>
              <a:t>		От </a:t>
            </a:r>
            <a:r>
              <a:rPr lang="bg-BG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SimSun" panose="02010600030101010101" pitchFamily="2" charset="-122"/>
              </a:rPr>
              <a:t>2009г. професията </a:t>
            </a:r>
            <a:r>
              <a:rPr lang="bg-BG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SimSun" panose="02010600030101010101" pitchFamily="2" charset="-122"/>
              </a:rPr>
              <a:t>на медицинската сестра </a:t>
            </a:r>
            <a:r>
              <a:rPr lang="bg-BG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SimSun" panose="02010600030101010101" pitchFamily="2" charset="-122"/>
              </a:rPr>
              <a:t>е </a:t>
            </a:r>
            <a:r>
              <a:rPr lang="bg-BG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SimSun" panose="02010600030101010101" pitchFamily="2" charset="-122"/>
              </a:rPr>
              <a:t>регулирана - </a:t>
            </a:r>
            <a:r>
              <a:rPr lang="bg-BG" sz="2400" dirty="0">
                <a:solidFill>
                  <a:prstClr val="black">
                    <a:lumMod val="75000"/>
                    <a:lumOff val="25000"/>
                  </a:prstClr>
                </a:solidFill>
                <a:ea typeface="SimSun" panose="02010600030101010101" pitchFamily="2" charset="-122"/>
              </a:rPr>
              <a:t>Списък на регулираните професии в Република </a:t>
            </a:r>
            <a:r>
              <a:rPr lang="bg-BG" sz="24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SimSun" panose="02010600030101010101" pitchFamily="2" charset="-122"/>
              </a:rPr>
              <a:t>България. </a:t>
            </a:r>
            <a:endParaRPr lang="bg-BG" sz="2400" dirty="0" smtClean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SimSun" panose="02010600030101010101" pitchFamily="2" charset="-122"/>
            </a:endParaRPr>
          </a:p>
          <a:p>
            <a:pPr lvl="0" indent="0" algn="r" defTabSz="457200">
              <a:lnSpc>
                <a:spcPct val="100000"/>
              </a:lnSpc>
              <a:buClr>
                <a:srgbClr val="A53010"/>
              </a:buClr>
              <a:buNone/>
            </a:pPr>
            <a:r>
              <a:rPr lang="bg-BG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SimSun" panose="02010600030101010101" pitchFamily="2" charset="-122"/>
              </a:rPr>
              <a:t>	</a:t>
            </a:r>
            <a:r>
              <a:rPr lang="bg-BG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SimSun" panose="02010600030101010101" pitchFamily="2" charset="-122"/>
              </a:rPr>
              <a:t>(Закон </a:t>
            </a:r>
            <a:r>
              <a:rPr lang="bg-BG" sz="2000" i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SimSun" panose="02010600030101010101" pitchFamily="2" charset="-122"/>
              </a:rPr>
              <a:t>за висше образование </a:t>
            </a:r>
          </a:p>
          <a:p>
            <a:pPr lvl="0" indent="0" algn="r" defTabSz="457200">
              <a:lnSpc>
                <a:spcPct val="100000"/>
              </a:lnSpc>
              <a:buClr>
                <a:srgbClr val="A53010"/>
              </a:buClr>
              <a:buNone/>
            </a:pPr>
            <a:r>
              <a:rPr lang="bg-BG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SimSun" panose="02010600030101010101" pitchFamily="2" charset="-122"/>
              </a:rPr>
              <a:t>изм</a:t>
            </a:r>
            <a:r>
              <a:rPr lang="bg-BG" sz="2000" i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SimSun" panose="02010600030101010101" pitchFamily="2" charset="-122"/>
              </a:rPr>
              <a:t>. и доп. ДВ, бр. 13 от 2008 </a:t>
            </a:r>
            <a:r>
              <a:rPr lang="bg-BG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SimSun" panose="02010600030101010101" pitchFamily="2" charset="-122"/>
              </a:rPr>
              <a:t>г.)</a:t>
            </a:r>
            <a:endParaRPr lang="bg-BG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299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+mn-cs"/>
              </a:rPr>
              <a:t>Регулирана </a:t>
            </a:r>
            <a:r>
              <a:rPr lang="bg-BG" sz="320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+mn-cs"/>
              </a:rPr>
              <a:t>професия</a:t>
            </a:r>
            <a:endParaRPr lang="bg-B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00200"/>
            <a:ext cx="8915400" cy="4311022"/>
          </a:xfrm>
        </p:spPr>
        <p:txBody>
          <a:bodyPr>
            <a:noAutofit/>
          </a:bodyPr>
          <a:lstStyle/>
          <a:p>
            <a:pPr lvl="0" indent="0" algn="just">
              <a:buClr>
                <a:srgbClr val="A53010"/>
              </a:buClr>
              <a:buNone/>
            </a:pPr>
            <a:r>
              <a:rPr lang="bg-BG" sz="2400" dirty="0">
                <a:solidFill>
                  <a:prstClr val="black">
                    <a:lumMod val="75000"/>
                    <a:lumOff val="25000"/>
                  </a:prstClr>
                </a:solidFill>
                <a:ea typeface="Calibri" panose="020F0502020204030204" pitchFamily="34" charset="0"/>
              </a:rPr>
              <a:t>„…дейност или съвкупност от дейности, включена в Списъка на регулираните професии в Република България, която е от обществена значимост и/или е от съществено значение за живота и здравето на </a:t>
            </a:r>
            <a:r>
              <a:rPr lang="bg-BG" sz="24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Calibri" panose="020F0502020204030204" pitchFamily="34" charset="0"/>
              </a:rPr>
              <a:t>хората…“ </a:t>
            </a:r>
          </a:p>
          <a:p>
            <a:pPr lvl="0" indent="0" algn="r">
              <a:buClr>
                <a:srgbClr val="A53010"/>
              </a:buClr>
              <a:buNone/>
            </a:pPr>
            <a:r>
              <a:rPr lang="bg-BG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SimSun" panose="02010600030101010101" pitchFamily="2" charset="-122"/>
              </a:rPr>
              <a:t>(съгласно Закон </a:t>
            </a:r>
            <a:r>
              <a:rPr lang="bg-BG" sz="2000" i="1" dirty="0">
                <a:solidFill>
                  <a:prstClr val="black">
                    <a:lumMod val="75000"/>
                    <a:lumOff val="25000"/>
                  </a:prstClr>
                </a:solidFill>
                <a:ea typeface="SimSun" panose="02010600030101010101" pitchFamily="2" charset="-122"/>
              </a:rPr>
              <a:t>за професионалното </a:t>
            </a:r>
            <a:endParaRPr lang="bg-BG" sz="2000" i="1" dirty="0" smtClean="0">
              <a:solidFill>
                <a:prstClr val="black">
                  <a:lumMod val="75000"/>
                  <a:lumOff val="25000"/>
                </a:prstClr>
              </a:solidFill>
              <a:ea typeface="SimSun" panose="02010600030101010101" pitchFamily="2" charset="-122"/>
            </a:endParaRPr>
          </a:p>
          <a:p>
            <a:pPr lvl="0" indent="0" algn="r">
              <a:buClr>
                <a:srgbClr val="A53010"/>
              </a:buClr>
              <a:buNone/>
            </a:pPr>
            <a:r>
              <a:rPr lang="bg-BG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SimSun" panose="02010600030101010101" pitchFamily="2" charset="-122"/>
              </a:rPr>
              <a:t>образование </a:t>
            </a:r>
            <a:r>
              <a:rPr lang="bg-BG" sz="2000" i="1" dirty="0">
                <a:solidFill>
                  <a:prstClr val="black">
                    <a:lumMod val="75000"/>
                    <a:lumOff val="25000"/>
                  </a:prstClr>
                </a:solidFill>
                <a:ea typeface="SimSun" panose="02010600030101010101" pitchFamily="2" charset="-122"/>
              </a:rPr>
              <a:t>и обучение </a:t>
            </a:r>
          </a:p>
          <a:p>
            <a:pPr lvl="0" indent="0" algn="r">
              <a:buClr>
                <a:srgbClr val="A53010"/>
              </a:buClr>
              <a:buNone/>
            </a:pPr>
            <a:r>
              <a:rPr lang="bg-BG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SimSun" panose="02010600030101010101" pitchFamily="2" charset="-122"/>
              </a:rPr>
              <a:t>доп</a:t>
            </a:r>
            <a:r>
              <a:rPr lang="bg-BG" sz="2000" i="1" dirty="0">
                <a:solidFill>
                  <a:prstClr val="black">
                    <a:lumMod val="75000"/>
                    <a:lumOff val="25000"/>
                  </a:prstClr>
                </a:solidFill>
                <a:ea typeface="SimSun" panose="02010600030101010101" pitchFamily="2" charset="-122"/>
              </a:rPr>
              <a:t>. ДВ, бр. 62 от 2006г</a:t>
            </a:r>
            <a:r>
              <a:rPr lang="bg-BG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SimSun" panose="02010600030101010101" pitchFamily="2" charset="-122"/>
              </a:rPr>
              <a:t>.,  </a:t>
            </a:r>
          </a:p>
          <a:p>
            <a:pPr lvl="0" indent="0" algn="r">
              <a:buClr>
                <a:srgbClr val="A53010"/>
              </a:buClr>
              <a:buNone/>
            </a:pPr>
            <a:r>
              <a:rPr lang="bg-BG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SimSun" panose="02010600030101010101" pitchFamily="2" charset="-122"/>
              </a:rPr>
              <a:t>допълнителни </a:t>
            </a:r>
            <a:r>
              <a:rPr lang="bg-BG" sz="2000" i="1" dirty="0">
                <a:solidFill>
                  <a:prstClr val="black">
                    <a:lumMod val="75000"/>
                    <a:lumOff val="25000"/>
                  </a:prstClr>
                </a:solidFill>
                <a:ea typeface="SimSun" panose="02010600030101010101" pitchFamily="2" charset="-122"/>
              </a:rPr>
              <a:t>разпоредби  </a:t>
            </a:r>
            <a:r>
              <a:rPr lang="bg-BG" sz="2000" i="1" dirty="0">
                <a:solidFill>
                  <a:prstClr val="black">
                    <a:lumMod val="75000"/>
                    <a:lumOff val="25000"/>
                  </a:prstClr>
                </a:solidFill>
                <a:ea typeface="Calibri" panose="020F0502020204030204" pitchFamily="34" charset="0"/>
              </a:rPr>
              <a:t>§1 </a:t>
            </a:r>
            <a:r>
              <a:rPr lang="bg-BG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Calibri" panose="020F0502020204030204" pitchFamily="34" charset="0"/>
              </a:rPr>
              <a:t>т.11) </a:t>
            </a:r>
            <a:endParaRPr lang="bg-BG" sz="2000" i="1" dirty="0"/>
          </a:p>
        </p:txBody>
      </p:sp>
    </p:spTree>
    <p:extLst>
      <p:ext uri="{BB962C8B-B14F-4D97-AF65-F5344CB8AC3E}">
        <p14:creationId xmlns:p14="http://schemas.microsoft.com/office/powerpoint/2010/main" val="66523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древността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днес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bg-B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67435"/>
            <a:ext cx="8915400" cy="4243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 smtClean="0">
                <a:solidFill>
                  <a:schemeClr val="tx1"/>
                </a:solidFill>
              </a:rPr>
              <a:t>сестринството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се </a:t>
            </a:r>
            <a:r>
              <a:rPr lang="ru-RU" sz="2400" dirty="0" err="1">
                <a:solidFill>
                  <a:schemeClr val="tx1"/>
                </a:solidFill>
              </a:rPr>
              <a:t>свързва</a:t>
            </a:r>
            <a:r>
              <a:rPr lang="ru-RU" sz="2400" dirty="0">
                <a:solidFill>
                  <a:schemeClr val="tx1"/>
                </a:solidFill>
              </a:rPr>
              <a:t> с </a:t>
            </a:r>
            <a:r>
              <a:rPr lang="ru-RU" sz="2400" dirty="0" err="1" smtClean="0">
                <a:solidFill>
                  <a:schemeClr val="tx1"/>
                </a:solidFill>
              </a:rPr>
              <a:t>милосърдие</a:t>
            </a:r>
            <a:r>
              <a:rPr lang="ru-RU" sz="2400" dirty="0" smtClean="0">
                <a:solidFill>
                  <a:schemeClr val="tx1"/>
                </a:solidFill>
              </a:rPr>
              <a:t>,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 err="1" smtClean="0">
                <a:solidFill>
                  <a:schemeClr val="tx1"/>
                </a:solidFill>
              </a:rPr>
              <a:t>характеризиращо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се </a:t>
            </a:r>
            <a:r>
              <a:rPr lang="ru-RU" sz="2400" dirty="0" err="1">
                <a:solidFill>
                  <a:schemeClr val="tx1"/>
                </a:solidFill>
              </a:rPr>
              <a:t>със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себеотрицание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 err="1" smtClean="0">
                <a:solidFill>
                  <a:schemeClr val="tx1"/>
                </a:solidFill>
              </a:rPr>
              <a:t>съчувствие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състрадание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341" y="3267636"/>
            <a:ext cx="4849906" cy="309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9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+mn-cs"/>
              </a:rPr>
              <a:t>Регулирана </a:t>
            </a:r>
            <a:r>
              <a:rPr lang="bg-BG" sz="320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+mn-cs"/>
              </a:rPr>
              <a:t>професия</a:t>
            </a:r>
            <a:endParaRPr lang="bg-B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00200"/>
            <a:ext cx="8915400" cy="4311022"/>
          </a:xfrm>
        </p:spPr>
        <p:txBody>
          <a:bodyPr>
            <a:noAutofit/>
          </a:bodyPr>
          <a:lstStyle/>
          <a:p>
            <a:pPr lvl="0" indent="0" algn="just">
              <a:buClr>
                <a:srgbClr val="A53010"/>
              </a:buClr>
              <a:buNone/>
            </a:pPr>
            <a:r>
              <a:rPr lang="bg-BG" sz="2400" dirty="0">
                <a:solidFill>
                  <a:prstClr val="black">
                    <a:lumMod val="75000"/>
                    <a:lumOff val="25000"/>
                  </a:prstClr>
                </a:solidFill>
                <a:ea typeface="Calibri" panose="020F0502020204030204" pitchFamily="34" charset="0"/>
              </a:rPr>
              <a:t>П</a:t>
            </a:r>
            <a:r>
              <a:rPr lang="bg-BG" sz="24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Calibri" panose="020F0502020204030204" pitchFamily="34" charset="0"/>
              </a:rPr>
              <a:t>равото </a:t>
            </a:r>
            <a:r>
              <a:rPr lang="bg-BG" sz="2400" dirty="0">
                <a:solidFill>
                  <a:prstClr val="black">
                    <a:lumMod val="75000"/>
                    <a:lumOff val="25000"/>
                  </a:prstClr>
                </a:solidFill>
                <a:ea typeface="Calibri" panose="020F0502020204030204" pitchFamily="34" charset="0"/>
              </a:rPr>
              <a:t>за упражняване на </a:t>
            </a:r>
            <a:r>
              <a:rPr lang="bg-BG" sz="24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Calibri" panose="020F0502020204030204" pitchFamily="34" charset="0"/>
              </a:rPr>
              <a:t>дейността се определя „… чрез </a:t>
            </a:r>
            <a:r>
              <a:rPr lang="bg-BG" sz="2400" dirty="0">
                <a:solidFill>
                  <a:prstClr val="black">
                    <a:lumMod val="75000"/>
                    <a:lumOff val="25000"/>
                  </a:prstClr>
                </a:solidFill>
                <a:ea typeface="Calibri" panose="020F0502020204030204" pitchFamily="34" charset="0"/>
              </a:rPr>
              <a:t>законови, подзаконови или административни разпоредби, за притежаването на специфична професионална квалификация, правоспособност или членство в професионална организация, работеща за поддържане на високо равнище в съответната професионална област, за осъществяването на което е получила специфично признаване от държавата“. </a:t>
            </a:r>
            <a:endParaRPr lang="bg-BG" sz="2400" dirty="0" smtClean="0">
              <a:solidFill>
                <a:prstClr val="black">
                  <a:lumMod val="75000"/>
                  <a:lumOff val="25000"/>
                </a:prstClr>
              </a:solidFill>
              <a:ea typeface="Calibri" panose="020F0502020204030204" pitchFamily="34" charset="0"/>
            </a:endParaRPr>
          </a:p>
          <a:p>
            <a:pPr lvl="0" indent="0" algn="r">
              <a:buClr>
                <a:srgbClr val="A53010"/>
              </a:buClr>
              <a:buNone/>
            </a:pPr>
            <a:r>
              <a:rPr lang="bg-BG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SimSun" panose="02010600030101010101" pitchFamily="2" charset="-122"/>
              </a:rPr>
              <a:t>(съгласно Закон </a:t>
            </a:r>
            <a:r>
              <a:rPr lang="bg-BG" sz="2000" i="1" dirty="0">
                <a:solidFill>
                  <a:prstClr val="black">
                    <a:lumMod val="75000"/>
                    <a:lumOff val="25000"/>
                  </a:prstClr>
                </a:solidFill>
                <a:ea typeface="SimSun" panose="02010600030101010101" pitchFamily="2" charset="-122"/>
              </a:rPr>
              <a:t>за професионалното </a:t>
            </a:r>
            <a:endParaRPr lang="bg-BG" sz="2000" i="1" dirty="0" smtClean="0">
              <a:solidFill>
                <a:prstClr val="black">
                  <a:lumMod val="75000"/>
                  <a:lumOff val="25000"/>
                </a:prstClr>
              </a:solidFill>
              <a:ea typeface="SimSun" panose="02010600030101010101" pitchFamily="2" charset="-122"/>
            </a:endParaRPr>
          </a:p>
          <a:p>
            <a:pPr lvl="0" indent="0" algn="r">
              <a:buClr>
                <a:srgbClr val="A53010"/>
              </a:buClr>
              <a:buNone/>
            </a:pPr>
            <a:r>
              <a:rPr lang="bg-BG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SimSun" panose="02010600030101010101" pitchFamily="2" charset="-122"/>
              </a:rPr>
              <a:t>образование </a:t>
            </a:r>
            <a:r>
              <a:rPr lang="bg-BG" sz="2000" i="1" dirty="0">
                <a:solidFill>
                  <a:prstClr val="black">
                    <a:lumMod val="75000"/>
                    <a:lumOff val="25000"/>
                  </a:prstClr>
                </a:solidFill>
                <a:ea typeface="SimSun" panose="02010600030101010101" pitchFamily="2" charset="-122"/>
              </a:rPr>
              <a:t>и обучение </a:t>
            </a:r>
          </a:p>
          <a:p>
            <a:pPr lvl="0" indent="0" algn="r">
              <a:buClr>
                <a:srgbClr val="A53010"/>
              </a:buClr>
              <a:buNone/>
            </a:pPr>
            <a:r>
              <a:rPr lang="bg-BG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SimSun" panose="02010600030101010101" pitchFamily="2" charset="-122"/>
              </a:rPr>
              <a:t>доп</a:t>
            </a:r>
            <a:r>
              <a:rPr lang="bg-BG" sz="2000" i="1" dirty="0">
                <a:solidFill>
                  <a:prstClr val="black">
                    <a:lumMod val="75000"/>
                    <a:lumOff val="25000"/>
                  </a:prstClr>
                </a:solidFill>
                <a:ea typeface="SimSun" panose="02010600030101010101" pitchFamily="2" charset="-122"/>
              </a:rPr>
              <a:t>. ДВ, бр. 62 от 2006г</a:t>
            </a:r>
            <a:r>
              <a:rPr lang="bg-BG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SimSun" panose="02010600030101010101" pitchFamily="2" charset="-122"/>
              </a:rPr>
              <a:t>.,  </a:t>
            </a:r>
          </a:p>
          <a:p>
            <a:pPr lvl="0" indent="0" algn="r">
              <a:buClr>
                <a:srgbClr val="A53010"/>
              </a:buClr>
              <a:buNone/>
            </a:pPr>
            <a:r>
              <a:rPr lang="bg-BG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SimSun" panose="02010600030101010101" pitchFamily="2" charset="-122"/>
              </a:rPr>
              <a:t>допълнителни </a:t>
            </a:r>
            <a:r>
              <a:rPr lang="bg-BG" sz="2000" i="1" dirty="0">
                <a:solidFill>
                  <a:prstClr val="black">
                    <a:lumMod val="75000"/>
                    <a:lumOff val="25000"/>
                  </a:prstClr>
                </a:solidFill>
                <a:ea typeface="SimSun" panose="02010600030101010101" pitchFamily="2" charset="-122"/>
              </a:rPr>
              <a:t>разпоредби  </a:t>
            </a:r>
            <a:r>
              <a:rPr lang="bg-BG" sz="2000" i="1" dirty="0">
                <a:solidFill>
                  <a:prstClr val="black">
                    <a:lumMod val="75000"/>
                    <a:lumOff val="25000"/>
                  </a:prstClr>
                </a:solidFill>
                <a:ea typeface="Calibri" panose="020F0502020204030204" pitchFamily="34" charset="0"/>
              </a:rPr>
              <a:t>§1 </a:t>
            </a:r>
            <a:r>
              <a:rPr lang="bg-BG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Calibri" panose="020F0502020204030204" pitchFamily="34" charset="0"/>
              </a:rPr>
              <a:t>т.11) </a:t>
            </a:r>
            <a:endParaRPr lang="bg-BG" sz="2000" i="1" dirty="0"/>
          </a:p>
        </p:txBody>
      </p:sp>
    </p:spTree>
    <p:extLst>
      <p:ext uri="{BB962C8B-B14F-4D97-AF65-F5344CB8AC3E}">
        <p14:creationId xmlns:p14="http://schemas.microsoft.com/office/powerpoint/2010/main" val="262964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Медицински специалист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g-BG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SimSun" panose="02010600030101010101" pitchFamily="2" charset="-122"/>
              </a:rPr>
              <a:t>„…лица, упражняващи медицинска професия по чл. 183, ал. 1 от Закона за здравето</a:t>
            </a:r>
            <a:r>
              <a:rPr lang="bg-BG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SimSun" panose="02010600030101010101" pitchFamily="2" charset="-122"/>
              </a:rPr>
              <a:t>“.</a:t>
            </a:r>
          </a:p>
          <a:p>
            <a:pPr marL="0" indent="0">
              <a:buNone/>
            </a:pPr>
            <a:endParaRPr lang="bg-BG" sz="2400" dirty="0">
              <a:latin typeface="+mj-lt"/>
            </a:endParaRPr>
          </a:p>
          <a:p>
            <a:pPr marL="0" indent="0" algn="r">
              <a:buNone/>
            </a:pPr>
            <a:r>
              <a:rPr lang="bg-BG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SimSun" panose="02010600030101010101" pitchFamily="2" charset="-122"/>
              </a:rPr>
              <a:t>(Съгласно допълнителните </a:t>
            </a:r>
            <a:r>
              <a:rPr lang="bg-BG" sz="2000" i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SimSun" panose="02010600030101010101" pitchFamily="2" charset="-122"/>
              </a:rPr>
              <a:t>разпоредби на </a:t>
            </a:r>
            <a:endParaRPr lang="bg-BG" sz="2000" i="1" dirty="0" smtClean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SimSun" panose="02010600030101010101" pitchFamily="2" charset="-122"/>
            </a:endParaRPr>
          </a:p>
          <a:p>
            <a:pPr marL="0" indent="0" algn="r">
              <a:buNone/>
            </a:pPr>
            <a:r>
              <a:rPr lang="bg-BG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SimSun" panose="02010600030101010101" pitchFamily="2" charset="-122"/>
              </a:rPr>
              <a:t>Закон </a:t>
            </a:r>
            <a:r>
              <a:rPr lang="bg-BG" sz="2000" i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SimSun" panose="02010600030101010101" pitchFamily="2" charset="-122"/>
              </a:rPr>
              <a:t>за здравното осигуряване </a:t>
            </a:r>
            <a:r>
              <a:rPr lang="bg-BG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SimSun" panose="02010600030101010101" pitchFamily="2" charset="-122"/>
              </a:rPr>
              <a:t>,</a:t>
            </a:r>
            <a:r>
              <a:rPr lang="bg-BG" sz="2000" i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bg-BG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Calibri" panose="020F0502020204030204" pitchFamily="34" charset="0"/>
              </a:rPr>
              <a:t>§</a:t>
            </a:r>
            <a:r>
              <a:rPr lang="bg-BG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SimSun" panose="02010600030101010101" pitchFamily="2" charset="-122"/>
              </a:rPr>
              <a:t>1а</a:t>
            </a:r>
            <a:r>
              <a:rPr lang="bg-BG" sz="2000" i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SimSun" panose="02010600030101010101" pitchFamily="2" charset="-122"/>
              </a:rPr>
              <a:t>. </a:t>
            </a:r>
            <a:r>
              <a:rPr lang="bg-BG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SimSun" panose="02010600030101010101" pitchFamily="2" charset="-122"/>
              </a:rPr>
              <a:t>т.5</a:t>
            </a:r>
            <a:r>
              <a:rPr lang="bg-BG" sz="2000" i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SimSun" panose="02010600030101010101" pitchFamily="2" charset="-122"/>
              </a:rPr>
              <a:t>)</a:t>
            </a:r>
            <a:endParaRPr lang="bg-BG" sz="2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344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0093" y="309282"/>
            <a:ext cx="9009531" cy="621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1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9" y="336176"/>
            <a:ext cx="9211235" cy="613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7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388" y="336176"/>
            <a:ext cx="9426388" cy="626633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459506" y="3186953"/>
            <a:ext cx="6333565" cy="1344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79894" y="4105835"/>
            <a:ext cx="6333565" cy="1344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79894" y="4314265"/>
            <a:ext cx="1676400" cy="224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03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752" y="1680882"/>
            <a:ext cx="8774859" cy="4230340"/>
          </a:xfrm>
        </p:spPr>
        <p:txBody>
          <a:bodyPr>
            <a:normAutofit lnSpcReduction="10000"/>
          </a:bodyPr>
          <a:lstStyle/>
          <a:p>
            <a:pPr lvl="0" indent="0" algn="just" defTabSz="457200">
              <a:lnSpc>
                <a:spcPct val="100000"/>
              </a:lnSpc>
              <a:buClr>
                <a:srgbClr val="A53010"/>
              </a:buClr>
              <a:buNone/>
            </a:pPr>
            <a:r>
              <a:rPr lang="bg-BG" sz="2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„Дейността </a:t>
            </a:r>
            <a:r>
              <a:rPr lang="bg-BG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на лечебните заведения и на медицинските и другите специалисти, които работят в тях, се осъществява при спазване на медицинските стандарти за качество на оказваната медицинска помощ и осигуряване защита на правата на пациента. </a:t>
            </a:r>
            <a:endParaRPr lang="bg-BG" sz="2400" dirty="0" smtClean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  <a:p>
            <a:pPr lvl="0" indent="0" algn="just" defTabSz="457200">
              <a:lnSpc>
                <a:spcPct val="100000"/>
              </a:lnSpc>
              <a:buClr>
                <a:srgbClr val="A53010"/>
              </a:buClr>
              <a:buNone/>
            </a:pPr>
            <a:r>
              <a:rPr lang="bg-BG" sz="2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Медицинските </a:t>
            </a:r>
            <a:r>
              <a:rPr lang="bg-BG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стандарти се утвърждават с наредби на министъра на </a:t>
            </a:r>
            <a:r>
              <a:rPr lang="bg-BG" sz="2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здравеопазването“. </a:t>
            </a:r>
            <a:endParaRPr lang="bg-BG" sz="2400" dirty="0">
              <a:solidFill>
                <a:prstClr val="black">
                  <a:lumMod val="75000"/>
                  <a:lumOff val="25000"/>
                </a:prstClr>
              </a:solidFill>
              <a:latin typeface="+mj-lt"/>
              <a:ea typeface="SimSun" panose="02010600030101010101" pitchFamily="2" charset="-122"/>
            </a:endParaRPr>
          </a:p>
          <a:p>
            <a:pPr marL="0" indent="0" algn="r">
              <a:buNone/>
            </a:pPr>
            <a:r>
              <a:rPr lang="bg-BG" sz="2000" i="1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(Съгласно </a:t>
            </a:r>
            <a:r>
              <a:rPr lang="bg-BG" sz="20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Чл. 6. (1) </a:t>
            </a:r>
            <a:endParaRPr lang="bg-BG" sz="2000" i="1" dirty="0" smtClean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bg-BG" sz="2000" i="1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от Закона за </a:t>
            </a:r>
            <a:r>
              <a:rPr lang="bg-BG" sz="20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лечебните заведения </a:t>
            </a:r>
            <a:endParaRPr lang="bg-BG" sz="2000" i="1" dirty="0" smtClean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bg-BG" sz="2000" i="1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изм</a:t>
            </a:r>
            <a:r>
              <a:rPr lang="bg-BG" sz="20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. - ДВ, бр. 72 от 2015 г.) </a:t>
            </a:r>
            <a:endParaRPr lang="bg-BG" sz="2000" i="1" dirty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96035" y="624110"/>
            <a:ext cx="10295965" cy="1280890"/>
          </a:xfrm>
        </p:spPr>
        <p:txBody>
          <a:bodyPr/>
          <a:lstStyle/>
          <a:p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Стандарти за добра сестринска практика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577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Научни доказателства в практиката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g-BG" sz="2400" dirty="0">
                <a:latin typeface="+mj-lt"/>
                <a:ea typeface="Times New Roman" panose="02020603050405020304" pitchFamily="18" charset="0"/>
              </a:rPr>
              <a:t>Осигуряването на качествени здравни грижи е възможно </a:t>
            </a:r>
            <a:r>
              <a:rPr lang="bg-BG" sz="2400" dirty="0" smtClean="0">
                <a:latin typeface="+mj-lt"/>
                <a:ea typeface="Times New Roman" panose="02020603050405020304" pitchFamily="18" charset="0"/>
              </a:rPr>
              <a:t>при:</a:t>
            </a:r>
          </a:p>
          <a:p>
            <a:r>
              <a:rPr lang="bg-BG" sz="2400" dirty="0" smtClean="0">
                <a:latin typeface="+mj-lt"/>
                <a:ea typeface="Times New Roman" panose="02020603050405020304" pitchFamily="18" charset="0"/>
              </a:rPr>
              <a:t>осигурени </a:t>
            </a:r>
            <a:r>
              <a:rPr lang="bg-BG" sz="2400" dirty="0">
                <a:latin typeface="+mj-lt"/>
                <a:ea typeface="Times New Roman" panose="02020603050405020304" pitchFamily="18" charset="0"/>
              </a:rPr>
              <a:t>материално-технически </a:t>
            </a:r>
            <a:r>
              <a:rPr lang="bg-BG" sz="2400" dirty="0" smtClean="0">
                <a:latin typeface="+mj-lt"/>
                <a:ea typeface="Times New Roman" panose="02020603050405020304" pitchFamily="18" charset="0"/>
              </a:rPr>
              <a:t>средства;</a:t>
            </a:r>
          </a:p>
          <a:p>
            <a:r>
              <a:rPr lang="bg-BG" sz="2400" dirty="0" smtClean="0">
                <a:latin typeface="+mj-lt"/>
                <a:ea typeface="Times New Roman" panose="02020603050405020304" pitchFamily="18" charset="0"/>
              </a:rPr>
              <a:t>необходим </a:t>
            </a:r>
            <a:r>
              <a:rPr lang="bg-BG" sz="2400" dirty="0">
                <a:latin typeface="+mj-lt"/>
                <a:ea typeface="Times New Roman" panose="02020603050405020304" pitchFamily="18" charset="0"/>
              </a:rPr>
              <a:t>брой </a:t>
            </a:r>
            <a:r>
              <a:rPr lang="bg-BG" sz="2400" dirty="0" smtClean="0">
                <a:latin typeface="+mj-lt"/>
                <a:ea typeface="Times New Roman" panose="02020603050405020304" pitchFamily="18" charset="0"/>
              </a:rPr>
              <a:t>човешки ресурси;</a:t>
            </a:r>
          </a:p>
          <a:p>
            <a:r>
              <a:rPr lang="bg-BG" sz="2400" dirty="0" smtClean="0">
                <a:latin typeface="+mj-lt"/>
                <a:ea typeface="Times New Roman" panose="02020603050405020304" pitchFamily="18" charset="0"/>
              </a:rPr>
              <a:t>въведени </a:t>
            </a:r>
            <a:r>
              <a:rPr lang="bg-BG" sz="2400" dirty="0">
                <a:latin typeface="+mj-lt"/>
                <a:ea typeface="Times New Roman" panose="02020603050405020304" pitchFamily="18" charset="0"/>
              </a:rPr>
              <a:t>стандарти за </a:t>
            </a:r>
            <a:r>
              <a:rPr lang="bg-BG" sz="2400" dirty="0" smtClean="0">
                <a:latin typeface="+mj-lt"/>
                <a:ea typeface="Times New Roman" panose="02020603050405020304" pitchFamily="18" charset="0"/>
              </a:rPr>
              <a:t>качество. </a:t>
            </a:r>
            <a:endParaRPr lang="bg-BG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486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Световната практика днес…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Стандарти, указания, </a:t>
            </a:r>
            <a:r>
              <a:rPr lang="ru-RU" sz="2400" dirty="0" err="1"/>
              <a:t>ръководства</a:t>
            </a:r>
            <a:r>
              <a:rPr lang="ru-RU" sz="2400" dirty="0"/>
              <a:t>, </a:t>
            </a:r>
            <a:r>
              <a:rPr lang="ru-RU" sz="2400" dirty="0" err="1"/>
              <a:t>насоки</a:t>
            </a:r>
            <a:r>
              <a:rPr lang="ru-RU" sz="2400" dirty="0"/>
              <a:t> за </a:t>
            </a:r>
            <a:r>
              <a:rPr lang="ru-RU" sz="2400" dirty="0" err="1"/>
              <a:t>организиране</a:t>
            </a:r>
            <a:r>
              <a:rPr lang="ru-RU" sz="2400" dirty="0"/>
              <a:t> на </a:t>
            </a:r>
            <a:r>
              <a:rPr lang="ru-RU" sz="2400" dirty="0" err="1"/>
              <a:t>сестринската</a:t>
            </a:r>
            <a:r>
              <a:rPr lang="ru-RU" sz="2400" dirty="0"/>
              <a:t> практика, образование, управление, </a:t>
            </a:r>
            <a:r>
              <a:rPr lang="ru-RU" sz="2400" dirty="0" err="1"/>
              <a:t>научни</a:t>
            </a:r>
            <a:r>
              <a:rPr lang="ru-RU" sz="2400" dirty="0"/>
              <a:t> </a:t>
            </a:r>
            <a:r>
              <a:rPr lang="ru-RU" sz="2400" dirty="0" err="1"/>
              <a:t>изследвания</a:t>
            </a:r>
            <a:r>
              <a:rPr lang="ru-RU" sz="2400" dirty="0"/>
              <a:t>, </a:t>
            </a:r>
            <a:r>
              <a:rPr lang="ru-RU" sz="2400" dirty="0" err="1"/>
              <a:t>социална</a:t>
            </a:r>
            <a:r>
              <a:rPr lang="ru-RU" sz="2400" dirty="0"/>
              <a:t> и </a:t>
            </a:r>
            <a:r>
              <a:rPr lang="ru-RU" sz="2400" dirty="0" err="1"/>
              <a:t>икономическа</a:t>
            </a:r>
            <a:r>
              <a:rPr lang="ru-RU" sz="2400" dirty="0"/>
              <a:t> </a:t>
            </a:r>
            <a:r>
              <a:rPr lang="ru-RU" sz="2400" dirty="0" err="1"/>
              <a:t>подкрепа</a:t>
            </a:r>
            <a:r>
              <a:rPr lang="ru-RU" sz="2400" dirty="0"/>
              <a:t>, </a:t>
            </a:r>
            <a:r>
              <a:rPr lang="ru-RU" sz="2400" dirty="0" err="1"/>
              <a:t>разработени</a:t>
            </a:r>
            <a:r>
              <a:rPr lang="ru-RU" sz="2400" dirty="0"/>
              <a:t> от </a:t>
            </a:r>
            <a:r>
              <a:rPr lang="ru-RU" sz="2400" dirty="0" err="1"/>
              <a:t>Международния</a:t>
            </a:r>
            <a:r>
              <a:rPr lang="ru-RU" sz="2400" dirty="0"/>
              <a:t> </a:t>
            </a:r>
            <a:r>
              <a:rPr lang="ru-RU" sz="2400" dirty="0" err="1"/>
              <a:t>съвет</a:t>
            </a:r>
            <a:r>
              <a:rPr lang="ru-RU" sz="2400" dirty="0"/>
              <a:t>, </a:t>
            </a:r>
            <a:r>
              <a:rPr lang="ru-RU" sz="2400" dirty="0" err="1" smtClean="0"/>
              <a:t>са</a:t>
            </a:r>
            <a:r>
              <a:rPr lang="ru-RU" sz="2400" dirty="0" smtClean="0"/>
              <a:t> </a:t>
            </a:r>
            <a:r>
              <a:rPr lang="ru-RU" sz="2400" dirty="0" err="1"/>
              <a:t>приети</a:t>
            </a:r>
            <a:r>
              <a:rPr lang="ru-RU" sz="2400" dirty="0"/>
              <a:t> </a:t>
            </a:r>
            <a:r>
              <a:rPr lang="ru-RU" sz="2400" dirty="0" err="1"/>
              <a:t>като</a:t>
            </a:r>
            <a:r>
              <a:rPr lang="ru-RU" sz="2400" dirty="0"/>
              <a:t> </a:t>
            </a:r>
            <a:endParaRPr lang="ru-RU" sz="2400" dirty="0" smtClean="0"/>
          </a:p>
          <a:p>
            <a:pPr marL="0" indent="0" algn="ctr">
              <a:buNone/>
            </a:pPr>
            <a:r>
              <a:rPr lang="ru-RU" sz="2400" b="1" dirty="0" smtClean="0"/>
              <a:t>основа </a:t>
            </a:r>
            <a:r>
              <a:rPr lang="ru-RU" sz="2400" b="1" dirty="0"/>
              <a:t>на </a:t>
            </a:r>
            <a:r>
              <a:rPr lang="ru-RU" sz="2400" b="1" dirty="0" err="1"/>
              <a:t>национални</a:t>
            </a:r>
            <a:r>
              <a:rPr lang="ru-RU" sz="2400" b="1" dirty="0"/>
              <a:t> </a:t>
            </a:r>
            <a:r>
              <a:rPr lang="ru-RU" sz="2400" b="1" dirty="0" err="1"/>
              <a:t>програми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 marL="0" indent="0" algn="ctr">
              <a:buNone/>
            </a:pPr>
            <a:r>
              <a:rPr lang="ru-RU" sz="2400" b="1" dirty="0" smtClean="0"/>
              <a:t>за </a:t>
            </a:r>
            <a:r>
              <a:rPr lang="ru-RU" sz="2400" b="1" dirty="0" err="1"/>
              <a:t>медицински</a:t>
            </a:r>
            <a:r>
              <a:rPr lang="ru-RU" sz="2400" b="1" dirty="0"/>
              <a:t> </a:t>
            </a:r>
            <a:r>
              <a:rPr lang="ru-RU" sz="2400" b="1" dirty="0" err="1"/>
              <a:t>сестри</a:t>
            </a:r>
            <a:r>
              <a:rPr lang="ru-RU" sz="2400" b="1" dirty="0"/>
              <a:t> </a:t>
            </a:r>
            <a:r>
              <a:rPr lang="ru-RU" sz="2400" b="1" dirty="0" smtClean="0"/>
              <a:t>в </a:t>
            </a:r>
            <a:r>
              <a:rPr lang="ru-RU" sz="2400" b="1" dirty="0" err="1" smtClean="0"/>
              <a:t>световен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мащаб</a:t>
            </a:r>
            <a:r>
              <a:rPr lang="ru-RU" sz="2400" b="1" dirty="0" smtClean="0"/>
              <a:t>.</a:t>
            </a:r>
            <a:endParaRPr lang="bg-BG" sz="2400" b="1" dirty="0"/>
          </a:p>
        </p:txBody>
      </p:sp>
    </p:spTree>
    <p:extLst>
      <p:ext uri="{BB962C8B-B14F-4D97-AF65-F5344CB8AC3E}">
        <p14:creationId xmlns:p14="http://schemas.microsoft.com/office/powerpoint/2010/main" val="113056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Световната практика днес…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/>
              <a:t>С</a:t>
            </a:r>
            <a:r>
              <a:rPr lang="ru-RU" sz="2400" dirty="0" err="1" smtClean="0"/>
              <a:t>тандарти</a:t>
            </a:r>
            <a:r>
              <a:rPr lang="ru-RU" sz="2400" dirty="0" smtClean="0"/>
              <a:t> </a:t>
            </a:r>
            <a:r>
              <a:rPr lang="ru-RU" sz="2400" dirty="0"/>
              <a:t>за обучение на </a:t>
            </a:r>
            <a:r>
              <a:rPr lang="ru-RU" sz="2400" dirty="0" err="1"/>
              <a:t>медицинските</a:t>
            </a:r>
            <a:r>
              <a:rPr lang="ru-RU" sz="2400" dirty="0"/>
              <a:t> </a:t>
            </a:r>
            <a:r>
              <a:rPr lang="ru-RU" sz="2400" dirty="0" err="1" smtClean="0"/>
              <a:t>сестри</a:t>
            </a:r>
            <a:r>
              <a:rPr lang="ru-RU" sz="2400" dirty="0" smtClean="0"/>
              <a:t>;</a:t>
            </a:r>
            <a:endParaRPr lang="ru-RU" sz="2400" dirty="0"/>
          </a:p>
          <a:p>
            <a:r>
              <a:rPr lang="ru-RU" sz="2400" dirty="0" err="1"/>
              <a:t>С</a:t>
            </a:r>
            <a:r>
              <a:rPr lang="ru-RU" sz="2400" dirty="0" err="1" smtClean="0"/>
              <a:t>тандарти</a:t>
            </a:r>
            <a:r>
              <a:rPr lang="ru-RU" sz="2400" dirty="0" smtClean="0"/>
              <a:t> </a:t>
            </a:r>
            <a:r>
              <a:rPr lang="ru-RU" sz="2400" dirty="0"/>
              <a:t>за практически дейности, </a:t>
            </a:r>
            <a:r>
              <a:rPr lang="ru-RU" sz="2400" dirty="0" err="1"/>
              <a:t>съобразно</a:t>
            </a:r>
            <a:r>
              <a:rPr lang="ru-RU" sz="2400" dirty="0"/>
              <a:t> </a:t>
            </a:r>
            <a:r>
              <a:rPr lang="ru-RU" sz="2400" dirty="0" err="1"/>
              <a:t>изискванията</a:t>
            </a:r>
            <a:r>
              <a:rPr lang="ru-RU" sz="2400" dirty="0"/>
              <a:t> </a:t>
            </a:r>
            <a:r>
              <a:rPr lang="ru-RU" sz="2400" dirty="0" smtClean="0"/>
              <a:t>и </a:t>
            </a:r>
            <a:r>
              <a:rPr lang="ru-RU" sz="2400" dirty="0" err="1" smtClean="0"/>
              <a:t>специфичната</a:t>
            </a:r>
            <a:r>
              <a:rPr lang="ru-RU" sz="2400" dirty="0" smtClean="0"/>
              <a:t> практика за </a:t>
            </a:r>
            <a:r>
              <a:rPr lang="ru-RU" sz="2400" dirty="0" err="1"/>
              <a:t>оказване</a:t>
            </a:r>
            <a:r>
              <a:rPr lang="ru-RU" sz="2400" dirty="0"/>
              <a:t> на </a:t>
            </a:r>
            <a:r>
              <a:rPr lang="ru-RU" sz="2400" dirty="0" err="1"/>
              <a:t>сестрински</a:t>
            </a:r>
            <a:r>
              <a:rPr lang="ru-RU" sz="2400" dirty="0"/>
              <a:t> </a:t>
            </a:r>
            <a:r>
              <a:rPr lang="ru-RU" sz="2400" dirty="0" err="1"/>
              <a:t>грижи</a:t>
            </a:r>
            <a:r>
              <a:rPr lang="ru-RU" sz="2400" dirty="0"/>
              <a:t>  </a:t>
            </a:r>
            <a:r>
              <a:rPr lang="ru-RU" sz="2400" dirty="0" err="1"/>
              <a:t>във</a:t>
            </a:r>
            <a:r>
              <a:rPr lang="ru-RU" sz="2400" dirty="0"/>
              <a:t> </a:t>
            </a:r>
            <a:r>
              <a:rPr lang="ru-RU" sz="2400" dirty="0" err="1"/>
              <a:t>всички</a:t>
            </a:r>
            <a:r>
              <a:rPr lang="ru-RU" sz="2400" dirty="0"/>
              <a:t> </a:t>
            </a:r>
            <a:r>
              <a:rPr lang="ru-RU" sz="2400" dirty="0" err="1"/>
              <a:t>страни</a:t>
            </a:r>
            <a:r>
              <a:rPr lang="ru-RU" sz="2400" dirty="0"/>
              <a:t>. 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15796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A53010"/>
              </a:buClr>
              <a:buNone/>
            </a:pPr>
            <a:r>
              <a:rPr lang="bg-BG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Calibri" panose="020F0502020204030204" pitchFamily="34" charset="0"/>
              </a:rPr>
              <a:t>да </a:t>
            </a:r>
            <a:r>
              <a:rPr lang="bg-BG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Calibri" panose="020F0502020204030204" pitchFamily="34" charset="0"/>
              </a:rPr>
              <a:t>осигурят процес на управление на здравните грижи и да предоставят безопасна и основана на научни доказателства </a:t>
            </a:r>
            <a:r>
              <a:rPr lang="bg-BG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Calibri" panose="020F0502020204030204" pitchFamily="34" charset="0"/>
              </a:rPr>
              <a:t>компетентна </a:t>
            </a:r>
            <a:r>
              <a:rPr lang="bg-BG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Calibri" panose="020F0502020204030204" pitchFamily="34" charset="0"/>
              </a:rPr>
              <a:t>сестринска практика. </a:t>
            </a:r>
            <a:endParaRPr lang="bg-BG" sz="2400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endParaRPr lang="bg-BG" sz="2400" dirty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9483" y="624110"/>
            <a:ext cx="10282518" cy="1280890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Професионални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726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Фактори, повлияли изискванията </a:t>
            </a:r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към професионалното поведение на медицинската сестра 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514600"/>
            <a:ext cx="8915400" cy="3396622"/>
          </a:xfrm>
        </p:spPr>
        <p:txBody>
          <a:bodyPr/>
          <a:lstStyle/>
          <a:p>
            <a:r>
              <a:rPr lang="bg-BG" sz="2400" dirty="0" smtClean="0">
                <a:latin typeface="+mj-lt"/>
                <a:ea typeface="Times New Roman" panose="02020603050405020304" pitchFamily="18" charset="0"/>
              </a:rPr>
              <a:t>историческа епоха;</a:t>
            </a:r>
          </a:p>
          <a:p>
            <a:r>
              <a:rPr lang="bg-BG" sz="2400" dirty="0" smtClean="0">
                <a:latin typeface="+mj-lt"/>
                <a:ea typeface="Times New Roman" panose="02020603050405020304" pitchFamily="18" charset="0"/>
              </a:rPr>
              <a:t>социалното </a:t>
            </a:r>
            <a:r>
              <a:rPr lang="bg-BG" sz="2400" dirty="0">
                <a:latin typeface="+mj-lt"/>
                <a:ea typeface="Times New Roman" panose="02020603050405020304" pitchFamily="18" charset="0"/>
              </a:rPr>
              <a:t>и икономическо развитие на </a:t>
            </a:r>
            <a:r>
              <a:rPr lang="bg-BG" sz="2400" dirty="0" smtClean="0">
                <a:latin typeface="+mj-lt"/>
                <a:ea typeface="Times New Roman" panose="02020603050405020304" pitchFamily="18" charset="0"/>
              </a:rPr>
              <a:t>обществото;</a:t>
            </a:r>
          </a:p>
          <a:p>
            <a:r>
              <a:rPr lang="bg-BG" sz="2400" dirty="0" smtClean="0">
                <a:latin typeface="+mj-lt"/>
                <a:ea typeface="Times New Roman" panose="02020603050405020304" pitchFamily="18" charset="0"/>
              </a:rPr>
              <a:t>национални </a:t>
            </a:r>
            <a:r>
              <a:rPr lang="bg-BG" sz="2400" dirty="0">
                <a:latin typeface="+mj-lt"/>
                <a:ea typeface="Times New Roman" panose="02020603050405020304" pitchFamily="18" charset="0"/>
              </a:rPr>
              <a:t>и културни специфики </a:t>
            </a:r>
            <a:r>
              <a:rPr lang="bg-BG" sz="2400" dirty="0" smtClean="0">
                <a:latin typeface="+mj-lt"/>
                <a:ea typeface="Times New Roman" panose="02020603050405020304" pitchFamily="18" charset="0"/>
              </a:rPr>
              <a:t>на сестринската практика;</a:t>
            </a:r>
          </a:p>
          <a:p>
            <a:r>
              <a:rPr lang="bg-BG" sz="2400" dirty="0" smtClean="0">
                <a:latin typeface="+mj-lt"/>
                <a:ea typeface="Times New Roman" panose="02020603050405020304" pitchFamily="18" charset="0"/>
              </a:rPr>
              <a:t>отношението </a:t>
            </a:r>
            <a:r>
              <a:rPr lang="bg-BG" sz="2400" dirty="0">
                <a:latin typeface="+mj-lt"/>
                <a:ea typeface="Times New Roman" panose="02020603050405020304" pitchFamily="18" charset="0"/>
              </a:rPr>
              <a:t>на медицинските сестри и обществото към  </a:t>
            </a:r>
            <a:r>
              <a:rPr lang="bg-BG" sz="2400" dirty="0" smtClean="0">
                <a:latin typeface="+mj-lt"/>
                <a:ea typeface="Times New Roman" panose="02020603050405020304" pitchFamily="18" charset="0"/>
              </a:rPr>
              <a:t>сестринството.</a:t>
            </a:r>
          </a:p>
          <a:p>
            <a:pPr marL="0" indent="0">
              <a:buNone/>
            </a:pPr>
            <a:endParaRPr lang="bg-B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72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Добри практики </a:t>
            </a:r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САЩ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91671657"/>
              </p:ext>
            </p:extLst>
          </p:nvPr>
        </p:nvGraphicFramePr>
        <p:xfrm>
          <a:off x="2589212" y="126455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21224" y="2133600"/>
            <a:ext cx="10470776" cy="3777622"/>
          </a:xfrm>
        </p:spPr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3608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7907873"/>
              </p:ext>
            </p:extLst>
          </p:nvPr>
        </p:nvGraphicFramePr>
        <p:xfrm>
          <a:off x="2589213" y="1438835"/>
          <a:ext cx="8915400" cy="4473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Добри практики - Великобритания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831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Добри практики - Австралия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271025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673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Добри практики </a:t>
            </a:r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Норвегия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0244845"/>
              </p:ext>
            </p:extLst>
          </p:nvPr>
        </p:nvGraphicFramePr>
        <p:xfrm>
          <a:off x="2589213" y="1532965"/>
          <a:ext cx="8915400" cy="4378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106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8047" y="2003612"/>
            <a:ext cx="9318812" cy="3907610"/>
          </a:xfrm>
        </p:spPr>
        <p:txBody>
          <a:bodyPr>
            <a:noAutofit/>
          </a:bodyPr>
          <a:lstStyle/>
          <a:p>
            <a:pPr marL="685800" marR="44450" algn="just"/>
            <a:r>
              <a:rPr lang="bg-BG" sz="2400" b="1" i="1" dirty="0" smtClean="0">
                <a:latin typeface="+mj-lt"/>
                <a:ea typeface="Times New Roman" panose="02020603050405020304" pitchFamily="18" charset="0"/>
              </a:rPr>
              <a:t>Поведенчески </a:t>
            </a:r>
            <a:r>
              <a:rPr lang="bg-BG" sz="2400" b="1" i="1" dirty="0">
                <a:latin typeface="+mj-lt"/>
                <a:ea typeface="Times New Roman" panose="02020603050405020304" pitchFamily="18" charset="0"/>
              </a:rPr>
              <a:t>стандарти</a:t>
            </a:r>
            <a:r>
              <a:rPr lang="bg-BG" sz="2400" dirty="0">
                <a:latin typeface="+mj-lt"/>
                <a:ea typeface="Times New Roman" panose="02020603050405020304" pitchFamily="18" charset="0"/>
              </a:rPr>
              <a:t> 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bg-BG" sz="2400" dirty="0">
                <a:latin typeface="+mj-lt"/>
                <a:ea typeface="Times New Roman" panose="02020603050405020304" pitchFamily="18" charset="0"/>
              </a:rPr>
              <a:t>Изява на отношение към проблема на </a:t>
            </a:r>
            <a:r>
              <a:rPr lang="bg-BG" sz="2400" dirty="0" smtClean="0">
                <a:latin typeface="+mj-lt"/>
                <a:ea typeface="Times New Roman" panose="02020603050405020304" pitchFamily="18" charset="0"/>
              </a:rPr>
              <a:t>пациента;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bg-BG" sz="2400" dirty="0" smtClean="0">
                <a:latin typeface="+mj-lt"/>
                <a:ea typeface="Times New Roman" panose="02020603050405020304" pitchFamily="18" charset="0"/>
              </a:rPr>
              <a:t>Ефективно </a:t>
            </a:r>
            <a:r>
              <a:rPr lang="bg-BG" sz="2400" dirty="0">
                <a:latin typeface="+mj-lt"/>
                <a:ea typeface="Times New Roman" panose="02020603050405020304" pitchFamily="18" charset="0"/>
              </a:rPr>
              <a:t>общуване – вербална и невербална </a:t>
            </a:r>
            <a:r>
              <a:rPr lang="bg-BG" sz="2400" dirty="0" smtClean="0">
                <a:latin typeface="+mj-lt"/>
                <a:ea typeface="Times New Roman" panose="02020603050405020304" pitchFamily="18" charset="0"/>
              </a:rPr>
              <a:t>комуникация</a:t>
            </a:r>
            <a:r>
              <a:rPr lang="bg-BG" sz="2400" dirty="0">
                <a:latin typeface="+mj-lt"/>
                <a:ea typeface="Times New Roman" panose="02020603050405020304" pitchFamily="18" charset="0"/>
              </a:rPr>
              <a:t>.</a:t>
            </a:r>
            <a:endParaRPr lang="bg-BG" sz="2400" dirty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9483" y="624110"/>
            <a:ext cx="10282518" cy="1280890"/>
          </a:xfrm>
        </p:spPr>
        <p:txBody>
          <a:bodyPr/>
          <a:lstStyle/>
          <a:p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Стандарти за добра сестринска практика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153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8047" y="2003612"/>
            <a:ext cx="9318812" cy="3907610"/>
          </a:xfrm>
        </p:spPr>
        <p:txBody>
          <a:bodyPr>
            <a:noAutofit/>
          </a:bodyPr>
          <a:lstStyle/>
          <a:p>
            <a:pPr algn="just"/>
            <a:r>
              <a:rPr lang="bg-BG" sz="2400" b="1" i="1" dirty="0" smtClean="0">
                <a:latin typeface="+mj-lt"/>
                <a:ea typeface="Times New Roman" panose="02020603050405020304" pitchFamily="18" charset="0"/>
              </a:rPr>
              <a:t>Организационни </a:t>
            </a:r>
            <a:r>
              <a:rPr lang="bg-BG" sz="2400" b="1" i="1" dirty="0">
                <a:latin typeface="+mj-lt"/>
                <a:ea typeface="Times New Roman" panose="02020603050405020304" pitchFamily="18" charset="0"/>
              </a:rPr>
              <a:t>стандарти</a:t>
            </a:r>
            <a:endParaRPr lang="bg-BG" sz="2400" dirty="0">
              <a:latin typeface="+mj-lt"/>
              <a:ea typeface="Times New Roman" panose="02020603050405020304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bg-BG" sz="2400" dirty="0">
                <a:latin typeface="+mj-lt"/>
                <a:ea typeface="Times New Roman" panose="02020603050405020304" pitchFamily="18" charset="0"/>
              </a:rPr>
              <a:t>Условия за професионална </a:t>
            </a:r>
            <a:r>
              <a:rPr lang="bg-BG" sz="2400" dirty="0" smtClean="0">
                <a:latin typeface="+mj-lt"/>
                <a:ea typeface="Times New Roman" panose="02020603050405020304" pitchFamily="18" charset="0"/>
              </a:rPr>
              <a:t>практика;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bg-BG" sz="2400" dirty="0" smtClean="0">
                <a:latin typeface="+mj-lt"/>
                <a:ea typeface="Times New Roman" panose="02020603050405020304" pitchFamily="18" charset="0"/>
              </a:rPr>
              <a:t>Мотивация;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bg-BG" sz="2400" dirty="0" smtClean="0">
                <a:latin typeface="+mj-lt"/>
                <a:ea typeface="Times New Roman" panose="02020603050405020304" pitchFamily="18" charset="0"/>
              </a:rPr>
              <a:t>Специфични </a:t>
            </a:r>
            <a:r>
              <a:rPr lang="bg-BG" sz="2400" dirty="0">
                <a:latin typeface="+mj-lt"/>
                <a:ea typeface="Times New Roman" panose="02020603050405020304" pitchFamily="18" charset="0"/>
              </a:rPr>
              <a:t>клинични критерии и </a:t>
            </a:r>
            <a:r>
              <a:rPr lang="bg-BG" sz="2400" dirty="0" smtClean="0">
                <a:latin typeface="+mj-lt"/>
                <a:ea typeface="Times New Roman" panose="02020603050405020304" pitchFamily="18" charset="0"/>
              </a:rPr>
              <a:t>индикатори.</a:t>
            </a:r>
            <a:endParaRPr lang="bg-BG" sz="2400" dirty="0">
              <a:latin typeface="+mj-lt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bg-BG" sz="2400" b="1" i="1" dirty="0" smtClean="0"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bg-BG" sz="2400" b="1" i="1" dirty="0" smtClean="0">
                <a:latin typeface="+mj-lt"/>
                <a:ea typeface="Times New Roman" panose="02020603050405020304" pitchFamily="18" charset="0"/>
              </a:rPr>
              <a:t>Измерване </a:t>
            </a:r>
            <a:r>
              <a:rPr lang="bg-BG" sz="2400" b="1" i="1" dirty="0">
                <a:latin typeface="+mj-lt"/>
                <a:ea typeface="Times New Roman" panose="02020603050405020304" pitchFamily="18" charset="0"/>
              </a:rPr>
              <a:t>на професионалната практика   </a:t>
            </a:r>
            <a:endParaRPr lang="bg-BG" sz="2400" dirty="0">
              <a:latin typeface="+mj-lt"/>
              <a:ea typeface="Times New Roman" panose="02020603050405020304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bg-BG" sz="2400" dirty="0" smtClean="0">
                <a:latin typeface="+mj-lt"/>
                <a:ea typeface="Times New Roman" panose="02020603050405020304" pitchFamily="18" charset="0"/>
              </a:rPr>
              <a:t>Диагностичен </a:t>
            </a:r>
            <a:r>
              <a:rPr lang="bg-BG" sz="2400" dirty="0">
                <a:latin typeface="+mj-lt"/>
                <a:ea typeface="Times New Roman" panose="02020603050405020304" pitchFamily="18" charset="0"/>
              </a:rPr>
              <a:t>и терапевтичен разговор с </a:t>
            </a:r>
            <a:r>
              <a:rPr lang="bg-BG" sz="2400" dirty="0" smtClean="0">
                <a:latin typeface="+mj-lt"/>
                <a:ea typeface="Times New Roman" panose="02020603050405020304" pitchFamily="18" charset="0"/>
              </a:rPr>
              <a:t>пациент;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bg-BG" sz="2400" dirty="0" smtClean="0">
                <a:latin typeface="+mj-lt"/>
                <a:ea typeface="Times New Roman" panose="02020603050405020304" pitchFamily="18" charset="0"/>
              </a:rPr>
              <a:t>Психологическа подкрепа.</a:t>
            </a:r>
            <a:endParaRPr lang="bg-BG" sz="2400" dirty="0">
              <a:latin typeface="+mj-lt"/>
              <a:ea typeface="Times New Roman" panose="02020603050405020304" pitchFamily="18" charset="0"/>
            </a:endParaRPr>
          </a:p>
          <a:p>
            <a:pPr marL="685800" marR="44450" algn="just"/>
            <a:endParaRPr lang="bg-BG" sz="2400" dirty="0">
              <a:latin typeface="+mj-lt"/>
              <a:ea typeface="Times New Roman" panose="02020603050405020304" pitchFamily="18" charset="0"/>
            </a:endParaRPr>
          </a:p>
          <a:p>
            <a:endParaRPr lang="bg-BG" sz="2400" dirty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9483" y="624110"/>
            <a:ext cx="10282518" cy="1280890"/>
          </a:xfrm>
        </p:spPr>
        <p:txBody>
          <a:bodyPr/>
          <a:lstStyle/>
          <a:p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Стандарти за добра сестринска практика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053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8047" y="2003612"/>
            <a:ext cx="9318812" cy="390761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+mj-lt"/>
                <a:ea typeface="Times New Roman" panose="02020603050405020304" pitchFamily="18" charset="0"/>
              </a:rPr>
              <a:t>включат </a:t>
            </a:r>
            <a:r>
              <a:rPr lang="ru-RU" sz="2400" dirty="0" err="1">
                <a:latin typeface="+mj-lt"/>
                <a:ea typeface="Times New Roman" panose="02020603050405020304" pitchFamily="18" charset="0"/>
              </a:rPr>
              <a:t>специфични</a:t>
            </a:r>
            <a:r>
              <a:rPr lang="ru-RU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+mj-lt"/>
                <a:ea typeface="Times New Roman" panose="02020603050405020304" pitchFamily="18" charset="0"/>
              </a:rPr>
              <a:t>клинични</a:t>
            </a:r>
            <a:r>
              <a:rPr lang="ru-RU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+mj-lt"/>
                <a:ea typeface="Times New Roman" panose="02020603050405020304" pitchFamily="18" charset="0"/>
              </a:rPr>
              <a:t>въпроси</a:t>
            </a:r>
            <a:r>
              <a:rPr lang="ru-RU" sz="2400" dirty="0">
                <a:latin typeface="+mj-lt"/>
                <a:ea typeface="Times New Roman" panose="02020603050405020304" pitchFamily="18" charset="0"/>
              </a:rPr>
              <a:t> за </a:t>
            </a:r>
            <a:r>
              <a:rPr lang="ru-RU" sz="2400" dirty="0" err="1">
                <a:latin typeface="+mj-lt"/>
                <a:ea typeface="Times New Roman" panose="02020603050405020304" pitchFamily="18" charset="0"/>
              </a:rPr>
              <a:t>съответни</a:t>
            </a:r>
            <a:r>
              <a:rPr lang="ru-RU" sz="2400" dirty="0">
                <a:latin typeface="+mj-lt"/>
                <a:ea typeface="Times New Roman" panose="02020603050405020304" pitchFamily="18" charset="0"/>
              </a:rPr>
              <a:t> практически </a:t>
            </a:r>
            <a:r>
              <a:rPr lang="ru-RU" sz="2400" dirty="0" smtClean="0">
                <a:latin typeface="+mj-lt"/>
                <a:ea typeface="Times New Roman" panose="02020603050405020304" pitchFamily="18" charset="0"/>
              </a:rPr>
              <a:t>области;</a:t>
            </a:r>
          </a:p>
          <a:p>
            <a:endParaRPr lang="ru-RU" sz="2400" dirty="0">
              <a:latin typeface="+mj-lt"/>
              <a:ea typeface="Times New Roman" panose="02020603050405020304" pitchFamily="18" charset="0"/>
            </a:endParaRPr>
          </a:p>
          <a:p>
            <a:r>
              <a:rPr lang="ru-RU" sz="2400" dirty="0" err="1" smtClean="0">
                <a:latin typeface="+mj-lt"/>
                <a:ea typeface="Times New Roman" panose="02020603050405020304" pitchFamily="18" charset="0"/>
              </a:rPr>
              <a:t>обхващат</a:t>
            </a:r>
            <a:r>
              <a:rPr lang="ru-RU" sz="2400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+mj-lt"/>
                <a:ea typeface="Times New Roman" panose="02020603050405020304" pitchFamily="18" charset="0"/>
              </a:rPr>
              <a:t>стандарти</a:t>
            </a:r>
            <a:r>
              <a:rPr lang="ru-RU" sz="2400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+mj-lt"/>
                <a:ea typeface="Times New Roman" panose="02020603050405020304" pitchFamily="18" charset="0"/>
              </a:rPr>
              <a:t>за </a:t>
            </a:r>
            <a:r>
              <a:rPr lang="ru-RU" sz="2400" dirty="0" err="1" smtClean="0">
                <a:latin typeface="+mj-lt"/>
                <a:ea typeface="Times New Roman" panose="02020603050405020304" pitchFamily="18" charset="0"/>
              </a:rPr>
              <a:t>грижи</a:t>
            </a:r>
            <a:r>
              <a:rPr lang="ru-RU" sz="2400" dirty="0" smtClean="0">
                <a:latin typeface="+mj-lt"/>
                <a:ea typeface="Times New Roman" panose="02020603050405020304" pitchFamily="18" charset="0"/>
              </a:rPr>
              <a:t> и </a:t>
            </a:r>
            <a:r>
              <a:rPr lang="ru-RU" sz="2400" dirty="0" err="1" smtClean="0">
                <a:latin typeface="+mj-lt"/>
                <a:ea typeface="Times New Roman" panose="02020603050405020304" pitchFamily="18" charset="0"/>
              </a:rPr>
              <a:t>стандарти</a:t>
            </a:r>
            <a:r>
              <a:rPr lang="ru-RU" sz="2400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+mj-lt"/>
                <a:ea typeface="Times New Roman" panose="02020603050405020304" pitchFamily="18" charset="0"/>
              </a:rPr>
              <a:t>за </a:t>
            </a:r>
            <a:r>
              <a:rPr lang="ru-RU" sz="2400" dirty="0" err="1">
                <a:latin typeface="+mj-lt"/>
                <a:ea typeface="Times New Roman" panose="02020603050405020304" pitchFamily="18" charset="0"/>
              </a:rPr>
              <a:t>професионална</a:t>
            </a:r>
            <a:r>
              <a:rPr lang="ru-RU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latin typeface="+mj-lt"/>
                <a:ea typeface="Times New Roman" panose="02020603050405020304" pitchFamily="18" charset="0"/>
              </a:rPr>
              <a:t>практика.</a:t>
            </a:r>
            <a:endParaRPr lang="ru-RU" sz="2400" dirty="0">
              <a:latin typeface="+mj-lt"/>
              <a:ea typeface="Times New Roman" panose="02020603050405020304" pitchFamily="18" charset="0"/>
            </a:endParaRPr>
          </a:p>
          <a:p>
            <a:pPr marL="685800" marR="44450"/>
            <a:endParaRPr lang="bg-BG" sz="2400" dirty="0">
              <a:latin typeface="+mj-lt"/>
              <a:ea typeface="Times New Roman" panose="02020603050405020304" pitchFamily="18" charset="0"/>
            </a:endParaRPr>
          </a:p>
          <a:p>
            <a:endParaRPr lang="bg-BG" sz="2400" dirty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9483" y="624110"/>
            <a:ext cx="10282518" cy="1280890"/>
          </a:xfrm>
        </p:spPr>
        <p:txBody>
          <a:bodyPr/>
          <a:lstStyle/>
          <a:p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Стандарти за добра сестринска практика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786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Стандарти </a:t>
            </a:r>
            <a:r>
              <a:rPr lang="bg-B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за грижи 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12065" indent="0" algn="just">
              <a:lnSpc>
                <a:spcPct val="150000"/>
              </a:lnSpc>
              <a:spcBef>
                <a:spcPts val="50"/>
              </a:spcBef>
              <a:spcAft>
                <a:spcPts val="800"/>
              </a:spcAft>
              <a:buNone/>
            </a:pPr>
            <a:r>
              <a:rPr lang="bg-BG" sz="2400" spc="1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описват нивото </a:t>
            </a:r>
            <a:r>
              <a:rPr lang="bg-BG" sz="2400" spc="1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на компетентност при извършване на практическата </a:t>
            </a:r>
            <a:r>
              <a:rPr lang="bg-BG" sz="2400" spc="1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сестринска </a:t>
            </a:r>
            <a:r>
              <a:rPr lang="bg-BG" sz="2400" spc="-2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дейност</a:t>
            </a:r>
            <a:r>
              <a:rPr lang="bg-BG" sz="2400" spc="-2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;</a:t>
            </a:r>
            <a:endParaRPr lang="bg-BG" sz="2400" dirty="0">
              <a:latin typeface="+mj-lt"/>
              <a:ea typeface="Times New Roman" panose="02020603050405020304" pitchFamily="18" charset="0"/>
            </a:endParaRPr>
          </a:p>
          <a:p>
            <a:endParaRPr lang="bg-BG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561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765" y="624110"/>
            <a:ext cx="9973235" cy="1280890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Стандарти за </a:t>
            </a:r>
            <a:r>
              <a:rPr lang="ru-RU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професионална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практика 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12065" indent="0" algn="just">
              <a:lnSpc>
                <a:spcPct val="150000"/>
              </a:lnSpc>
              <a:spcBef>
                <a:spcPts val="50"/>
              </a:spcBef>
              <a:spcAft>
                <a:spcPts val="800"/>
              </a:spcAft>
              <a:buNone/>
            </a:pPr>
            <a:r>
              <a:rPr lang="bg-BG" sz="2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о</a:t>
            </a:r>
            <a:r>
              <a:rPr lang="ru-RU" sz="2400" dirty="0" err="1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писват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компетентното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ниво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на поведение в </a:t>
            </a:r>
            <a:r>
              <a:rPr lang="ru-RU" sz="2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професионалната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сестринска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роля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;</a:t>
            </a:r>
            <a:endParaRPr lang="bg-BG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621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Международен опит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В </a:t>
            </a:r>
            <a:r>
              <a:rPr lang="ru-RU" sz="2400" dirty="0" err="1"/>
              <a:t>съвременните</a:t>
            </a:r>
            <a:r>
              <a:rPr lang="ru-RU" sz="2400" dirty="0"/>
              <a:t> европейски практики </a:t>
            </a:r>
            <a:r>
              <a:rPr lang="ru-RU" sz="2400" dirty="0" err="1"/>
              <a:t>съществуват</a:t>
            </a:r>
            <a:r>
              <a:rPr lang="ru-RU" sz="2400" dirty="0"/>
              <a:t> </a:t>
            </a:r>
            <a:r>
              <a:rPr lang="ru-RU" sz="2400" dirty="0" err="1"/>
              <a:t>стандарти</a:t>
            </a:r>
            <a:r>
              <a:rPr lang="ru-RU" sz="2400" dirty="0"/>
              <a:t>,  </a:t>
            </a:r>
            <a:r>
              <a:rPr lang="ru-RU" sz="2400" dirty="0" err="1"/>
              <a:t>които</a:t>
            </a:r>
            <a:r>
              <a:rPr lang="ru-RU" sz="2400" dirty="0"/>
              <a:t>  </a:t>
            </a:r>
            <a:r>
              <a:rPr lang="ru-RU" sz="2400" dirty="0" err="1"/>
              <a:t>ръководят</a:t>
            </a:r>
            <a:r>
              <a:rPr lang="ru-RU" sz="2400" dirty="0"/>
              <a:t> </a:t>
            </a:r>
            <a:r>
              <a:rPr lang="ru-RU" sz="2400" dirty="0" err="1"/>
              <a:t>ежедневната</a:t>
            </a:r>
            <a:r>
              <a:rPr lang="ru-RU" sz="2400" dirty="0"/>
              <a:t> работа на </a:t>
            </a:r>
            <a:r>
              <a:rPr lang="ru-RU" sz="2400" dirty="0" err="1"/>
              <a:t>всички</a:t>
            </a:r>
            <a:r>
              <a:rPr lang="ru-RU" sz="2400" dirty="0"/>
              <a:t> </a:t>
            </a:r>
            <a:r>
              <a:rPr lang="ru-RU" sz="2400" dirty="0" err="1" smtClean="0"/>
              <a:t>медицински</a:t>
            </a:r>
            <a:r>
              <a:rPr lang="ru-RU" sz="2400" dirty="0" smtClean="0"/>
              <a:t> </a:t>
            </a:r>
            <a:r>
              <a:rPr lang="ru-RU" sz="2400" dirty="0" err="1" smtClean="0"/>
              <a:t>специалисти</a:t>
            </a:r>
            <a:r>
              <a:rPr lang="ru-RU" sz="2400" dirty="0" smtClean="0"/>
              <a:t>:</a:t>
            </a:r>
          </a:p>
          <a:p>
            <a:r>
              <a:rPr lang="bg-BG" sz="2400" dirty="0"/>
              <a:t>п</a:t>
            </a:r>
            <a:r>
              <a:rPr lang="bg-BG" sz="2400" dirty="0" smtClean="0"/>
              <a:t>рофесионални;</a:t>
            </a:r>
          </a:p>
          <a:p>
            <a:r>
              <a:rPr lang="bg-BG" sz="2400" dirty="0"/>
              <a:t>е</a:t>
            </a:r>
            <a:r>
              <a:rPr lang="bg-BG" sz="2400" dirty="0" smtClean="0"/>
              <a:t>тични. 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56845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ХХІ век -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векът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здравните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грижи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514600"/>
            <a:ext cx="8915400" cy="3396622"/>
          </a:xfrm>
        </p:spPr>
        <p:txBody>
          <a:bodyPr/>
          <a:lstStyle/>
          <a:p>
            <a:r>
              <a:rPr lang="ru-RU" sz="2400" dirty="0">
                <a:latin typeface="+mj-lt"/>
                <a:ea typeface="Times New Roman" panose="02020603050405020304" pitchFamily="18" charset="0"/>
              </a:rPr>
              <a:t>бързо развитие на </a:t>
            </a:r>
            <a:r>
              <a:rPr lang="ru-RU" sz="2400" dirty="0" err="1">
                <a:latin typeface="+mj-lt"/>
                <a:ea typeface="Times New Roman" panose="02020603050405020304" pitchFamily="18" charset="0"/>
              </a:rPr>
              <a:t>медицинските</a:t>
            </a:r>
            <a:r>
              <a:rPr lang="ru-RU" sz="2400" dirty="0">
                <a:latin typeface="+mj-lt"/>
                <a:ea typeface="Times New Roman" panose="02020603050405020304" pitchFamily="18" charset="0"/>
              </a:rPr>
              <a:t> технологии;</a:t>
            </a:r>
          </a:p>
          <a:p>
            <a:r>
              <a:rPr lang="ru-RU" sz="2400" dirty="0" err="1">
                <a:latin typeface="+mj-lt"/>
                <a:ea typeface="Times New Roman" panose="02020603050405020304" pitchFamily="18" charset="0"/>
              </a:rPr>
              <a:t>увеличаване</a:t>
            </a:r>
            <a:r>
              <a:rPr lang="ru-RU" sz="2400" dirty="0">
                <a:latin typeface="+mj-lt"/>
                <a:ea typeface="Times New Roman" panose="02020603050405020304" pitchFamily="18" charset="0"/>
              </a:rPr>
              <a:t> на </a:t>
            </a:r>
            <a:r>
              <a:rPr lang="ru-RU" sz="2400" dirty="0" err="1">
                <a:latin typeface="+mj-lt"/>
                <a:ea typeface="Times New Roman" panose="02020603050405020304" pitchFamily="18" charset="0"/>
              </a:rPr>
              <a:t>населението</a:t>
            </a:r>
            <a:r>
              <a:rPr lang="ru-RU" sz="2400" dirty="0">
                <a:latin typeface="+mj-lt"/>
                <a:ea typeface="Times New Roman" panose="02020603050405020304" pitchFamily="18" charset="0"/>
              </a:rPr>
              <a:t> над 60 </a:t>
            </a:r>
            <a:r>
              <a:rPr lang="ru-RU" sz="2400" dirty="0" err="1">
                <a:latin typeface="+mj-lt"/>
                <a:ea typeface="Times New Roman" panose="02020603050405020304" pitchFamily="18" charset="0"/>
              </a:rPr>
              <a:t>годишна</a:t>
            </a:r>
            <a:r>
              <a:rPr lang="ru-RU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+mj-lt"/>
                <a:ea typeface="Times New Roman" panose="02020603050405020304" pitchFamily="18" charset="0"/>
              </a:rPr>
              <a:t>възраст</a:t>
            </a:r>
            <a:r>
              <a:rPr lang="ru-RU" sz="2400" dirty="0">
                <a:latin typeface="+mj-lt"/>
                <a:ea typeface="Times New Roman" panose="02020603050405020304" pitchFamily="18" charset="0"/>
              </a:rPr>
              <a:t>;</a:t>
            </a:r>
          </a:p>
          <a:p>
            <a:r>
              <a:rPr lang="ru-RU" sz="2400" dirty="0" err="1">
                <a:latin typeface="+mj-lt"/>
                <a:ea typeface="Times New Roman" panose="02020603050405020304" pitchFamily="18" charset="0"/>
              </a:rPr>
              <a:t>увеличаване</a:t>
            </a:r>
            <a:r>
              <a:rPr lang="ru-RU" sz="2400" dirty="0">
                <a:latin typeface="+mj-lt"/>
                <a:ea typeface="Times New Roman" panose="02020603050405020304" pitchFamily="18" charset="0"/>
              </a:rPr>
              <a:t> на </a:t>
            </a:r>
            <a:r>
              <a:rPr lang="ru-RU" sz="2400" dirty="0" err="1">
                <a:latin typeface="+mj-lt"/>
                <a:ea typeface="Times New Roman" panose="02020603050405020304" pitchFamily="18" charset="0"/>
              </a:rPr>
              <a:t>заболяванията</a:t>
            </a:r>
            <a:r>
              <a:rPr lang="ru-RU" sz="24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latin typeface="+mj-lt"/>
                <a:ea typeface="Times New Roman" panose="02020603050405020304" pitchFamily="18" charset="0"/>
              </a:rPr>
              <a:t>свързани</a:t>
            </a:r>
            <a:r>
              <a:rPr lang="ru-RU" sz="2400" dirty="0">
                <a:latin typeface="+mj-lt"/>
                <a:ea typeface="Times New Roman" panose="02020603050405020304" pitchFamily="18" charset="0"/>
              </a:rPr>
              <a:t> с начина на живот;</a:t>
            </a:r>
          </a:p>
          <a:p>
            <a:r>
              <a:rPr lang="ru-RU" sz="2400" dirty="0" err="1">
                <a:latin typeface="+mj-lt"/>
                <a:ea typeface="Times New Roman" panose="02020603050405020304" pitchFamily="18" charset="0"/>
              </a:rPr>
              <a:t>нараства</a:t>
            </a:r>
            <a:r>
              <a:rPr lang="ru-RU" sz="2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+mj-lt"/>
                <a:ea typeface="Times New Roman" panose="02020603050405020304" pitchFamily="18" charset="0"/>
              </a:rPr>
              <a:t>броя</a:t>
            </a:r>
            <a:r>
              <a:rPr lang="ru-RU" sz="2400" dirty="0">
                <a:latin typeface="+mj-lt"/>
                <a:ea typeface="Times New Roman" panose="02020603050405020304" pitchFamily="18" charset="0"/>
              </a:rPr>
              <a:t> на </a:t>
            </a:r>
            <a:r>
              <a:rPr lang="ru-RU" sz="2400" dirty="0" err="1">
                <a:latin typeface="+mj-lt"/>
                <a:ea typeface="Times New Roman" panose="02020603050405020304" pitchFamily="18" charset="0"/>
              </a:rPr>
              <a:t>самотните</a:t>
            </a:r>
            <a:r>
              <a:rPr lang="ru-RU" sz="2400" dirty="0">
                <a:latin typeface="+mj-lt"/>
                <a:ea typeface="Times New Roman" panose="02020603050405020304" pitchFamily="18" charset="0"/>
              </a:rPr>
              <a:t> стари хора. </a:t>
            </a:r>
          </a:p>
          <a:p>
            <a:pPr marL="0" indent="0">
              <a:buNone/>
            </a:pPr>
            <a:endParaRPr lang="bg-B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185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Професионални </a:t>
            </a:r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стандарти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се </a:t>
            </a:r>
            <a:r>
              <a:rPr lang="ru-RU" sz="2400" dirty="0" err="1"/>
              <a:t>разработват</a:t>
            </a:r>
            <a:r>
              <a:rPr lang="ru-RU" sz="2400" dirty="0"/>
              <a:t>, </a:t>
            </a:r>
            <a:r>
              <a:rPr lang="ru-RU" sz="2400" dirty="0" err="1"/>
              <a:t>въз</a:t>
            </a:r>
            <a:r>
              <a:rPr lang="ru-RU" sz="2400" dirty="0"/>
              <a:t> основа на </a:t>
            </a:r>
            <a:r>
              <a:rPr lang="ru-RU" sz="2400" dirty="0" err="1" smtClean="0"/>
              <a:t>спецификата</a:t>
            </a:r>
            <a:r>
              <a:rPr lang="ru-RU" sz="2400" dirty="0" smtClean="0"/>
              <a:t> в </a:t>
            </a:r>
            <a:r>
              <a:rPr lang="ru-RU" sz="2400" dirty="0" err="1" smtClean="0"/>
              <a:t>дейностите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err="1" smtClean="0"/>
              <a:t>лечебното</a:t>
            </a:r>
            <a:r>
              <a:rPr lang="ru-RU" sz="2400" dirty="0" smtClean="0"/>
              <a:t> </a:t>
            </a:r>
            <a:r>
              <a:rPr lang="ru-RU" sz="2400" dirty="0"/>
              <a:t>заведение и </a:t>
            </a:r>
            <a:r>
              <a:rPr lang="ru-RU" sz="2400" dirty="0" err="1"/>
              <a:t>неговите</a:t>
            </a:r>
            <a:r>
              <a:rPr lang="ru-RU" sz="2400" dirty="0"/>
              <a:t> </a:t>
            </a:r>
            <a:r>
              <a:rPr lang="ru-RU" sz="2400" dirty="0" err="1"/>
              <a:t>възможности</a:t>
            </a:r>
            <a:r>
              <a:rPr lang="ru-RU" sz="2400" dirty="0"/>
              <a:t>. 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33579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Професионалните сестри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lnSpc>
                <a:spcPct val="107000"/>
              </a:lnSpc>
              <a:buNone/>
            </a:pPr>
            <a:r>
              <a:rPr lang="bg-BG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bg-BG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всеки отделен случай на заболяване, имат ключова роля, произтичаща от задачите и функциите им. </a:t>
            </a:r>
            <a:endParaRPr lang="bg-BG" sz="2400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buNone/>
            </a:pPr>
            <a:endParaRPr lang="bg-BG" sz="2400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7000"/>
              </a:lnSpc>
              <a:buNone/>
            </a:pPr>
            <a:r>
              <a:rPr lang="bg-BG" sz="2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bg-BG" sz="24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тговорни </a:t>
            </a:r>
            <a:r>
              <a:rPr lang="bg-BG" sz="2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не само за качеството  на грижите, </a:t>
            </a:r>
            <a:endParaRPr lang="bg-BG" sz="2400" b="1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7000"/>
              </a:lnSpc>
              <a:buNone/>
            </a:pPr>
            <a:r>
              <a:rPr lang="bg-BG" sz="24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bg-BG" sz="2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 за тяхната ценова ефективност. </a:t>
            </a:r>
            <a:endParaRPr lang="bg-BG" sz="24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881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err="1" smtClean="0"/>
              <a:t>Участието</a:t>
            </a:r>
            <a:r>
              <a:rPr lang="ru-RU" sz="2400" dirty="0" smtClean="0"/>
              <a:t> на </a:t>
            </a:r>
            <a:r>
              <a:rPr lang="ru-RU" sz="2400" dirty="0" err="1" smtClean="0"/>
              <a:t>медицинската</a:t>
            </a:r>
            <a:r>
              <a:rPr lang="ru-RU" sz="2400" dirty="0" smtClean="0"/>
              <a:t> сестра</a:t>
            </a:r>
          </a:p>
          <a:p>
            <a:pPr marL="0" indent="0" algn="ctr">
              <a:buNone/>
            </a:pPr>
            <a:r>
              <a:rPr lang="ru-RU" sz="2400" dirty="0" smtClean="0"/>
              <a:t> </a:t>
            </a:r>
            <a:r>
              <a:rPr lang="ru-RU" sz="2400" dirty="0"/>
              <a:t>в </a:t>
            </a:r>
            <a:r>
              <a:rPr lang="ru-RU" sz="2400" dirty="0" err="1"/>
              <a:t>организирането</a:t>
            </a:r>
            <a:r>
              <a:rPr lang="ru-RU" sz="2400" dirty="0"/>
              <a:t>, </a:t>
            </a:r>
            <a:r>
              <a:rPr lang="ru-RU" sz="2400" dirty="0" err="1"/>
              <a:t>координирането</a:t>
            </a:r>
            <a:r>
              <a:rPr lang="ru-RU" sz="2400" dirty="0"/>
              <a:t> и </a:t>
            </a:r>
            <a:r>
              <a:rPr lang="ru-RU" sz="2400" dirty="0" err="1"/>
              <a:t>осъществяването</a:t>
            </a:r>
            <a:r>
              <a:rPr lang="ru-RU" sz="2400" dirty="0"/>
              <a:t> на </a:t>
            </a:r>
            <a:r>
              <a:rPr lang="ru-RU" sz="2400" dirty="0" err="1"/>
              <a:t>грижите</a:t>
            </a:r>
            <a:r>
              <a:rPr lang="ru-RU" sz="2400" dirty="0"/>
              <a:t> за пациента и </a:t>
            </a:r>
            <a:r>
              <a:rPr lang="ru-RU" sz="2400" dirty="0" err="1"/>
              <a:t>разширяването</a:t>
            </a:r>
            <a:r>
              <a:rPr lang="ru-RU" sz="2400" dirty="0"/>
              <a:t> на </a:t>
            </a:r>
            <a:r>
              <a:rPr lang="ru-RU" sz="2400" dirty="0" err="1"/>
              <a:t>нейните</a:t>
            </a:r>
            <a:r>
              <a:rPr lang="ru-RU" sz="2400" dirty="0"/>
              <a:t> </a:t>
            </a:r>
            <a:r>
              <a:rPr lang="ru-RU" sz="2400" dirty="0" err="1"/>
              <a:t>автономни</a:t>
            </a:r>
            <a:r>
              <a:rPr lang="ru-RU" sz="2400" dirty="0"/>
              <a:t> функции </a:t>
            </a:r>
            <a:r>
              <a:rPr lang="ru-RU" sz="2400" dirty="0" err="1"/>
              <a:t>дават</a:t>
            </a:r>
            <a:r>
              <a:rPr lang="ru-RU" sz="2400" dirty="0"/>
              <a:t> основание за </a:t>
            </a:r>
            <a:r>
              <a:rPr lang="ru-RU" sz="2400" dirty="0" err="1" smtClean="0"/>
              <a:t>прилагане</a:t>
            </a:r>
            <a:r>
              <a:rPr lang="ru-RU" sz="2400" dirty="0" smtClean="0"/>
              <a:t> на </a:t>
            </a:r>
            <a:r>
              <a:rPr lang="ru-RU" sz="2400" dirty="0" err="1" smtClean="0"/>
              <a:t>стаднарти</a:t>
            </a:r>
            <a:r>
              <a:rPr lang="ru-RU" sz="2400" dirty="0" smtClean="0"/>
              <a:t> за добра практика. 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416190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457200" algn="ctr">
              <a:lnSpc>
                <a:spcPct val="107000"/>
              </a:lnSpc>
              <a:spcAft>
                <a:spcPts val="0"/>
              </a:spcAft>
            </a:pPr>
            <a:r>
              <a:rPr lang="bg-BG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Участието </a:t>
            </a:r>
            <a:r>
              <a:rPr lang="bg-BG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на медицинската сестра в екипа, предоставящ здравни </a:t>
            </a:r>
            <a:r>
              <a:rPr lang="bg-BG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услуги</a:t>
            </a:r>
            <a:r>
              <a:rPr lang="bg-BG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bg-BG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bg-B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g-BG" sz="2400" dirty="0" smtClean="0"/>
              <a:t>Оценка на състоянието на пациента;</a:t>
            </a:r>
          </a:p>
          <a:p>
            <a:r>
              <a:rPr lang="ru-RU" sz="2400" dirty="0" err="1" smtClean="0"/>
              <a:t>Клинична</a:t>
            </a:r>
            <a:r>
              <a:rPr lang="ru-RU" sz="2400" dirty="0" smtClean="0"/>
              <a:t> </a:t>
            </a:r>
            <a:r>
              <a:rPr lang="ru-RU" sz="2400" dirty="0" err="1"/>
              <a:t>преценка</a:t>
            </a:r>
            <a:r>
              <a:rPr lang="ru-RU" sz="2400" dirty="0"/>
              <a:t> за </a:t>
            </a:r>
            <a:r>
              <a:rPr lang="ru-RU" sz="2400" dirty="0" err="1"/>
              <a:t>отделния</a:t>
            </a:r>
            <a:r>
              <a:rPr lang="ru-RU" sz="2400" dirty="0"/>
              <a:t> </a:t>
            </a:r>
            <a:r>
              <a:rPr lang="ru-RU" sz="2400" dirty="0" err="1"/>
              <a:t>човек</a:t>
            </a:r>
            <a:r>
              <a:rPr lang="ru-RU" sz="2400" dirty="0"/>
              <a:t>,  семейство или </a:t>
            </a:r>
            <a:r>
              <a:rPr lang="ru-RU" sz="2400" dirty="0" err="1" smtClean="0"/>
              <a:t>общност</a:t>
            </a:r>
            <a:r>
              <a:rPr lang="ru-RU" sz="2400" dirty="0" smtClean="0"/>
              <a:t>,  в </a:t>
            </a:r>
            <a:r>
              <a:rPr lang="ru-RU" sz="2400" dirty="0"/>
              <a:t>отговор  на </a:t>
            </a:r>
            <a:r>
              <a:rPr lang="ru-RU" sz="2400" dirty="0" err="1"/>
              <a:t>реалните</a:t>
            </a:r>
            <a:r>
              <a:rPr lang="ru-RU" sz="2400" dirty="0"/>
              <a:t> и </a:t>
            </a:r>
            <a:r>
              <a:rPr lang="ru-RU" sz="2400" dirty="0" err="1"/>
              <a:t>потенциални</a:t>
            </a:r>
            <a:r>
              <a:rPr lang="ru-RU" sz="2400" dirty="0"/>
              <a:t>   </a:t>
            </a:r>
            <a:r>
              <a:rPr lang="ru-RU" sz="2400" dirty="0" err="1"/>
              <a:t>рискове</a:t>
            </a:r>
            <a:r>
              <a:rPr lang="ru-RU" sz="2400" dirty="0"/>
              <a:t> за </a:t>
            </a:r>
            <a:r>
              <a:rPr lang="ru-RU" sz="2400" dirty="0" err="1" smtClean="0"/>
              <a:t>здравето</a:t>
            </a:r>
            <a:r>
              <a:rPr lang="ru-RU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256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457200" algn="ctr">
              <a:lnSpc>
                <a:spcPct val="107000"/>
              </a:lnSpc>
              <a:spcAft>
                <a:spcPts val="0"/>
              </a:spcAft>
            </a:pPr>
            <a:r>
              <a:rPr lang="bg-BG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Участието </a:t>
            </a:r>
            <a:r>
              <a:rPr lang="bg-BG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на медицинската сестра в екипа, предоставящ здравни </a:t>
            </a:r>
            <a:r>
              <a:rPr lang="bg-BG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услуги</a:t>
            </a:r>
            <a:r>
              <a:rPr lang="bg-BG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bg-BG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bg-B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err="1" smtClean="0"/>
              <a:t>Планира</a:t>
            </a:r>
            <a:r>
              <a:rPr lang="ru-RU" sz="2400" dirty="0" smtClean="0"/>
              <a:t>,  </a:t>
            </a:r>
            <a:r>
              <a:rPr lang="ru-RU" sz="2400" dirty="0" err="1" smtClean="0"/>
              <a:t>организира</a:t>
            </a:r>
            <a:r>
              <a:rPr lang="ru-RU" sz="2400" dirty="0" smtClean="0"/>
              <a:t>,  </a:t>
            </a:r>
            <a:r>
              <a:rPr lang="ru-RU" sz="2400" dirty="0" err="1" smtClean="0"/>
              <a:t>инициира</a:t>
            </a:r>
            <a:r>
              <a:rPr lang="ru-RU" sz="2400" dirty="0" smtClean="0"/>
              <a:t> </a:t>
            </a:r>
            <a:r>
              <a:rPr lang="ru-RU" sz="2400" dirty="0"/>
              <a:t>и  </a:t>
            </a:r>
            <a:r>
              <a:rPr lang="ru-RU" sz="2400" dirty="0" err="1" smtClean="0"/>
              <a:t>извършва</a:t>
            </a:r>
            <a:r>
              <a:rPr lang="ru-RU" sz="2400" dirty="0" smtClean="0"/>
              <a:t> </a:t>
            </a:r>
            <a:r>
              <a:rPr lang="ru-RU" sz="2400" dirty="0" err="1" smtClean="0"/>
              <a:t>качествени</a:t>
            </a:r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dirty="0" err="1"/>
              <a:t>непрекъснати</a:t>
            </a:r>
            <a:r>
              <a:rPr lang="ru-RU" sz="2400" dirty="0"/>
              <a:t> </a:t>
            </a:r>
            <a:r>
              <a:rPr lang="ru-RU" sz="2400" dirty="0" err="1"/>
              <a:t>здравни</a:t>
            </a:r>
            <a:r>
              <a:rPr lang="ru-RU" sz="2400" dirty="0"/>
              <a:t> </a:t>
            </a:r>
            <a:r>
              <a:rPr lang="ru-RU" sz="2400" dirty="0" err="1" smtClean="0"/>
              <a:t>грижи</a:t>
            </a:r>
            <a:r>
              <a:rPr lang="ru-RU" sz="2400" dirty="0" smtClean="0"/>
              <a:t>, </a:t>
            </a:r>
            <a:r>
              <a:rPr lang="ru-RU" sz="2400" dirty="0" err="1" smtClean="0"/>
              <a:t>свързани</a:t>
            </a:r>
            <a:r>
              <a:rPr lang="ru-RU" sz="2400" dirty="0" smtClean="0"/>
              <a:t> </a:t>
            </a:r>
            <a:r>
              <a:rPr lang="ru-RU" sz="2400" dirty="0"/>
              <a:t>с </a:t>
            </a:r>
            <a:r>
              <a:rPr lang="ru-RU" sz="2400" dirty="0" err="1"/>
              <a:t>решаването</a:t>
            </a:r>
            <a:r>
              <a:rPr lang="ru-RU" sz="2400" dirty="0"/>
              <a:t> на </a:t>
            </a:r>
            <a:r>
              <a:rPr lang="ru-RU" sz="2400" dirty="0" err="1"/>
              <a:t>соматични</a:t>
            </a:r>
            <a:r>
              <a:rPr lang="ru-RU" sz="2400" dirty="0"/>
              <a:t>, </a:t>
            </a:r>
            <a:r>
              <a:rPr lang="ru-RU" sz="2400" dirty="0" err="1"/>
              <a:t>психологични</a:t>
            </a:r>
            <a:r>
              <a:rPr lang="ru-RU" sz="2400" dirty="0"/>
              <a:t> и </a:t>
            </a:r>
            <a:r>
              <a:rPr lang="ru-RU" sz="2400" dirty="0" err="1"/>
              <a:t>социални</a:t>
            </a:r>
            <a:r>
              <a:rPr lang="ru-RU" sz="2400" dirty="0"/>
              <a:t> </a:t>
            </a:r>
            <a:r>
              <a:rPr lang="ru-RU" sz="2400" dirty="0" err="1"/>
              <a:t>проблеми</a:t>
            </a:r>
            <a:r>
              <a:rPr lang="ru-RU" sz="2400" dirty="0"/>
              <a:t> на индивида и </a:t>
            </a:r>
            <a:r>
              <a:rPr lang="ru-RU" sz="2400" dirty="0" err="1" smtClean="0"/>
              <a:t>групата</a:t>
            </a:r>
            <a:r>
              <a:rPr lang="ru-RU" sz="2400" dirty="0" smtClean="0"/>
              <a:t>;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52154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457200" algn="ctr">
              <a:lnSpc>
                <a:spcPct val="107000"/>
              </a:lnSpc>
              <a:spcAft>
                <a:spcPts val="0"/>
              </a:spcAft>
            </a:pPr>
            <a:r>
              <a:rPr lang="bg-BG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Участието </a:t>
            </a:r>
            <a:r>
              <a:rPr lang="bg-BG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на медицинската сестра в екипа, предоставящ здравни </a:t>
            </a:r>
            <a:r>
              <a:rPr lang="bg-BG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услуги</a:t>
            </a:r>
            <a:r>
              <a:rPr lang="bg-BG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bg-BG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bg-B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Прилага</a:t>
            </a:r>
            <a:r>
              <a:rPr lang="ru-RU" sz="2400" dirty="0" smtClean="0"/>
              <a:t> </a:t>
            </a:r>
            <a:r>
              <a:rPr lang="ru-RU" sz="2400" dirty="0" err="1" smtClean="0"/>
              <a:t>комуникативни</a:t>
            </a:r>
            <a:r>
              <a:rPr lang="ru-RU" sz="2400" dirty="0" smtClean="0"/>
              <a:t> </a:t>
            </a:r>
            <a:r>
              <a:rPr lang="ru-RU" sz="2400" dirty="0"/>
              <a:t>техники за </a:t>
            </a:r>
            <a:r>
              <a:rPr lang="ru-RU" sz="2400" dirty="0" err="1"/>
              <a:t>водене</a:t>
            </a:r>
            <a:r>
              <a:rPr lang="ru-RU" sz="2400" dirty="0"/>
              <a:t> на разговор с цел </a:t>
            </a:r>
            <a:r>
              <a:rPr lang="ru-RU" sz="2400" dirty="0" err="1" smtClean="0"/>
              <a:t>подкрепа</a:t>
            </a:r>
            <a:r>
              <a:rPr lang="ru-RU" sz="2400" dirty="0" smtClean="0"/>
              <a:t> </a:t>
            </a:r>
            <a:r>
              <a:rPr lang="ru-RU" sz="2400" dirty="0"/>
              <a:t>и  </a:t>
            </a:r>
            <a:r>
              <a:rPr lang="ru-RU" sz="2400" dirty="0" err="1"/>
              <a:t>терапевтично</a:t>
            </a:r>
            <a:r>
              <a:rPr lang="ru-RU" sz="2400" dirty="0"/>
              <a:t>  </a:t>
            </a:r>
            <a:r>
              <a:rPr lang="ru-RU" sz="2400" dirty="0" err="1"/>
              <a:t>въздействие</a:t>
            </a:r>
            <a:r>
              <a:rPr lang="ru-RU" sz="2400" dirty="0"/>
              <a:t>  </a:t>
            </a:r>
            <a:r>
              <a:rPr lang="ru-RU" sz="2400" dirty="0" err="1"/>
              <a:t>върху</a:t>
            </a:r>
            <a:r>
              <a:rPr lang="ru-RU" sz="2400" dirty="0"/>
              <a:t>  </a:t>
            </a:r>
            <a:r>
              <a:rPr lang="ru-RU" sz="2400" dirty="0" smtClean="0"/>
              <a:t>пациента;</a:t>
            </a:r>
          </a:p>
          <a:p>
            <a:r>
              <a:rPr lang="ru-RU" sz="2400" dirty="0" err="1" smtClean="0"/>
              <a:t>Провежда</a:t>
            </a:r>
            <a:r>
              <a:rPr lang="ru-RU" sz="2400" dirty="0" smtClean="0"/>
              <a:t>  </a:t>
            </a:r>
            <a:r>
              <a:rPr lang="ru-RU" sz="2400" dirty="0" err="1"/>
              <a:t>здравно</a:t>
            </a:r>
            <a:r>
              <a:rPr lang="ru-RU" sz="2400" dirty="0"/>
              <a:t> обучение, </a:t>
            </a:r>
            <a:r>
              <a:rPr lang="ru-RU" sz="2400" dirty="0" err="1"/>
              <a:t>насочено</a:t>
            </a:r>
            <a:r>
              <a:rPr lang="ru-RU" sz="2400" dirty="0"/>
              <a:t>  </a:t>
            </a:r>
            <a:r>
              <a:rPr lang="ru-RU" sz="2400" dirty="0" err="1"/>
              <a:t>към</a:t>
            </a:r>
            <a:r>
              <a:rPr lang="ru-RU" sz="2400" dirty="0"/>
              <a:t> повишаване на </a:t>
            </a:r>
            <a:r>
              <a:rPr lang="ru-RU" sz="2400" dirty="0" err="1"/>
              <a:t>здравната</a:t>
            </a:r>
            <a:r>
              <a:rPr lang="ru-RU" sz="2400" dirty="0"/>
              <a:t> </a:t>
            </a:r>
            <a:r>
              <a:rPr lang="ru-RU" sz="2400" dirty="0" err="1"/>
              <a:t>култура</a:t>
            </a:r>
            <a:r>
              <a:rPr lang="ru-RU" sz="2400" dirty="0"/>
              <a:t> на индивида и </a:t>
            </a:r>
            <a:r>
              <a:rPr lang="ru-RU" sz="2400" dirty="0" err="1"/>
              <a:t>семейството</a:t>
            </a:r>
            <a:r>
              <a:rPr lang="ru-RU" sz="2400" dirty="0"/>
              <a:t>;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2217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457200" algn="ctr">
              <a:lnSpc>
                <a:spcPct val="107000"/>
              </a:lnSpc>
              <a:spcAft>
                <a:spcPts val="0"/>
              </a:spcAft>
            </a:pPr>
            <a:r>
              <a:rPr lang="bg-BG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Участието </a:t>
            </a:r>
            <a:r>
              <a:rPr lang="bg-BG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на медицинската сестра в екипа, предоставящ здравни </a:t>
            </a:r>
            <a:r>
              <a:rPr lang="bg-BG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услуги</a:t>
            </a:r>
            <a:r>
              <a:rPr lang="bg-BG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bg-BG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bg-B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Самооценка </a:t>
            </a:r>
            <a:r>
              <a:rPr lang="ru-RU" sz="2400" dirty="0"/>
              <a:t>на </a:t>
            </a:r>
            <a:r>
              <a:rPr lang="ru-RU" sz="2400" dirty="0" err="1" smtClean="0"/>
              <a:t>дейността</a:t>
            </a:r>
            <a:r>
              <a:rPr lang="ru-RU" sz="2400" dirty="0"/>
              <a:t> </a:t>
            </a:r>
            <a:r>
              <a:rPr lang="ru-RU" sz="2400" dirty="0" smtClean="0"/>
              <a:t>и  отчет </a:t>
            </a:r>
            <a:r>
              <a:rPr lang="ru-RU" sz="2400" dirty="0"/>
              <a:t>на </a:t>
            </a:r>
            <a:r>
              <a:rPr lang="ru-RU" sz="2400" dirty="0" err="1"/>
              <a:t>ефективността</a:t>
            </a:r>
            <a:r>
              <a:rPr lang="ru-RU" sz="2400" dirty="0"/>
              <a:t> на </a:t>
            </a:r>
            <a:r>
              <a:rPr lang="ru-RU" sz="2400" dirty="0" err="1" smtClean="0"/>
              <a:t>сестринската</a:t>
            </a:r>
            <a:r>
              <a:rPr lang="ru-RU" sz="2400" dirty="0" smtClean="0"/>
              <a:t> практика;</a:t>
            </a:r>
            <a:endParaRPr lang="ru-RU" sz="2400" dirty="0"/>
          </a:p>
          <a:p>
            <a:r>
              <a:rPr lang="ru-RU" sz="2400" dirty="0" err="1" smtClean="0"/>
              <a:t>Продължаващо</a:t>
            </a:r>
            <a:r>
              <a:rPr lang="ru-RU" sz="2400" dirty="0" smtClean="0"/>
              <a:t> </a:t>
            </a:r>
            <a:r>
              <a:rPr lang="ru-RU" sz="2400" dirty="0"/>
              <a:t>обучение, </a:t>
            </a:r>
            <a:r>
              <a:rPr lang="ru-RU" sz="2400" dirty="0" err="1"/>
              <a:t>професионално</a:t>
            </a:r>
            <a:r>
              <a:rPr lang="ru-RU" sz="2400" dirty="0"/>
              <a:t> развитие и </a:t>
            </a:r>
            <a:r>
              <a:rPr lang="ru-RU" sz="2400" dirty="0" smtClean="0"/>
              <a:t>участие </a:t>
            </a:r>
            <a:r>
              <a:rPr lang="ru-RU" sz="2400" dirty="0"/>
              <a:t>в </a:t>
            </a:r>
            <a:r>
              <a:rPr lang="ru-RU" sz="2400" dirty="0" err="1"/>
              <a:t>научни</a:t>
            </a:r>
            <a:r>
              <a:rPr lang="ru-RU" sz="2400" dirty="0"/>
              <a:t> </a:t>
            </a:r>
            <a:r>
              <a:rPr lang="ru-RU" sz="2400" dirty="0" err="1"/>
              <a:t>изследвания</a:t>
            </a:r>
            <a:r>
              <a:rPr lang="ru-RU" sz="2400" dirty="0"/>
              <a:t> за </a:t>
            </a:r>
            <a:r>
              <a:rPr lang="ru-RU" sz="2400" dirty="0" err="1" smtClean="0"/>
              <a:t>прилгане</a:t>
            </a:r>
            <a:r>
              <a:rPr lang="ru-RU" sz="2400" dirty="0" smtClean="0"/>
              <a:t> на практика, основана на </a:t>
            </a:r>
            <a:r>
              <a:rPr lang="ru-RU" sz="2400" dirty="0" err="1" smtClean="0"/>
              <a:t>доказателствата</a:t>
            </a:r>
            <a:r>
              <a:rPr lang="ru-RU" sz="2400" dirty="0" smtClean="0"/>
              <a:t>;</a:t>
            </a:r>
          </a:p>
          <a:p>
            <a:r>
              <a:rPr lang="ru-RU" sz="2400" dirty="0" err="1" smtClean="0"/>
              <a:t>Прилага</a:t>
            </a:r>
            <a:r>
              <a:rPr lang="ru-RU" sz="2400" dirty="0" smtClean="0"/>
              <a:t> </a:t>
            </a:r>
            <a:r>
              <a:rPr lang="ru-RU" sz="2400" dirty="0"/>
              <a:t>нови технологии, </a:t>
            </a:r>
            <a:r>
              <a:rPr lang="ru-RU" sz="2400" dirty="0" err="1"/>
              <a:t>осигуряващи</a:t>
            </a:r>
            <a:r>
              <a:rPr lang="ru-RU" sz="2400" dirty="0"/>
              <a:t> </a:t>
            </a:r>
            <a:r>
              <a:rPr lang="ru-RU" sz="2400" dirty="0" err="1"/>
              <a:t>сестринския</a:t>
            </a:r>
            <a:r>
              <a:rPr lang="ru-RU" sz="2400" dirty="0"/>
              <a:t> труд </a:t>
            </a:r>
            <a:r>
              <a:rPr lang="ru-RU" sz="2400" dirty="0" smtClean="0"/>
              <a:t>;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46933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5" y="624110"/>
            <a:ext cx="10242176" cy="1280890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Необходимост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въвеждане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стандарти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добра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сестринска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грижа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фактори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bg-B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272552"/>
            <a:ext cx="8915400" cy="3638669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въвеждане</a:t>
            </a:r>
            <a:r>
              <a:rPr lang="ru-RU" sz="2400" dirty="0" smtClean="0"/>
              <a:t> </a:t>
            </a:r>
            <a:r>
              <a:rPr lang="ru-RU" sz="2400" dirty="0"/>
              <a:t>на нови </a:t>
            </a:r>
            <a:r>
              <a:rPr lang="ru-RU" sz="2400" dirty="0" err="1"/>
              <a:t>медицински</a:t>
            </a:r>
            <a:r>
              <a:rPr lang="ru-RU" sz="2400" dirty="0"/>
              <a:t> технологии в </a:t>
            </a:r>
            <a:r>
              <a:rPr lang="ru-RU" sz="2400" dirty="0" err="1" smtClean="0"/>
              <a:t>здравеопазването</a:t>
            </a:r>
            <a:r>
              <a:rPr lang="ru-RU" sz="2400" dirty="0" smtClean="0"/>
              <a:t>;</a:t>
            </a:r>
          </a:p>
          <a:p>
            <a:r>
              <a:rPr lang="ru-RU" sz="2400" dirty="0" err="1" smtClean="0"/>
              <a:t>повишени</a:t>
            </a:r>
            <a:r>
              <a:rPr lang="ru-RU" sz="2400" dirty="0" smtClean="0"/>
              <a:t> </a:t>
            </a:r>
            <a:r>
              <a:rPr lang="ru-RU" sz="2400" dirty="0" err="1"/>
              <a:t>изисквания</a:t>
            </a:r>
            <a:r>
              <a:rPr lang="ru-RU" sz="2400" dirty="0"/>
              <a:t> </a:t>
            </a:r>
            <a:r>
              <a:rPr lang="ru-RU" sz="2400" dirty="0" err="1"/>
              <a:t>към</a:t>
            </a:r>
            <a:r>
              <a:rPr lang="ru-RU" sz="2400" dirty="0"/>
              <a:t> </a:t>
            </a:r>
            <a:r>
              <a:rPr lang="ru-RU" sz="2400" dirty="0" err="1"/>
              <a:t>качеството</a:t>
            </a:r>
            <a:r>
              <a:rPr lang="ru-RU" sz="2400" dirty="0"/>
              <a:t> на </a:t>
            </a:r>
            <a:r>
              <a:rPr lang="ru-RU" sz="2400" dirty="0" err="1"/>
              <a:t>сестринските</a:t>
            </a:r>
            <a:r>
              <a:rPr lang="ru-RU" sz="2400" dirty="0"/>
              <a:t> </a:t>
            </a:r>
            <a:r>
              <a:rPr lang="ru-RU" sz="2400" dirty="0" err="1"/>
              <a:t>грижи</a:t>
            </a:r>
            <a:r>
              <a:rPr lang="ru-RU" sz="2400" dirty="0"/>
              <a:t>;</a:t>
            </a:r>
          </a:p>
          <a:p>
            <a:r>
              <a:rPr lang="ru-RU" sz="2400" dirty="0" err="1" smtClean="0"/>
              <a:t>неодостатъчна</a:t>
            </a:r>
            <a:r>
              <a:rPr lang="ru-RU" sz="2400" dirty="0" smtClean="0"/>
              <a:t> </a:t>
            </a:r>
            <a:r>
              <a:rPr lang="ru-RU" sz="2400" dirty="0" err="1"/>
              <a:t>осигуреност</a:t>
            </a:r>
            <a:r>
              <a:rPr lang="ru-RU" sz="2400" dirty="0"/>
              <a:t> от </a:t>
            </a:r>
            <a:r>
              <a:rPr lang="ru-RU" sz="2400" dirty="0" err="1"/>
              <a:t>специалисти</a:t>
            </a:r>
            <a:r>
              <a:rPr lang="ru-RU" sz="2400" dirty="0"/>
              <a:t> от </a:t>
            </a:r>
            <a:r>
              <a:rPr lang="ru-RU" sz="2400" dirty="0" err="1"/>
              <a:t>различни</a:t>
            </a:r>
            <a:r>
              <a:rPr lang="ru-RU" sz="2400" dirty="0"/>
              <a:t> нива, </a:t>
            </a:r>
            <a:r>
              <a:rPr lang="ru-RU" sz="2400" dirty="0" err="1"/>
              <a:t>включително</a:t>
            </a:r>
            <a:r>
              <a:rPr lang="ru-RU" sz="2400" dirty="0"/>
              <a:t> </a:t>
            </a:r>
            <a:r>
              <a:rPr lang="ru-RU" sz="2400" dirty="0" err="1"/>
              <a:t>сестрински</a:t>
            </a:r>
            <a:r>
              <a:rPr lang="ru-RU" sz="2400" dirty="0"/>
              <a:t> </a:t>
            </a:r>
            <a:r>
              <a:rPr lang="ru-RU" sz="2400" dirty="0" err="1"/>
              <a:t>грижи</a:t>
            </a:r>
            <a:r>
              <a:rPr lang="ru-RU" sz="2400" dirty="0"/>
              <a:t> за </a:t>
            </a:r>
            <a:r>
              <a:rPr lang="ru-RU" sz="2400" dirty="0" err="1"/>
              <a:t>болните</a:t>
            </a:r>
            <a:r>
              <a:rPr lang="ru-RU" sz="2400" dirty="0"/>
              <a:t>;</a:t>
            </a:r>
          </a:p>
          <a:p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69441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5" y="624110"/>
            <a:ext cx="10242176" cy="1280890"/>
          </a:xfrm>
        </p:spPr>
        <p:txBody>
          <a:bodyPr>
            <a:norm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Необходимост от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въвеждане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стандарти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добра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сестринска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грижа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фактори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bg-B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272552"/>
            <a:ext cx="8915400" cy="3638669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нарастващ</a:t>
            </a:r>
            <a:r>
              <a:rPr lang="ru-RU" sz="2400" dirty="0" smtClean="0"/>
              <a:t> </a:t>
            </a:r>
            <a:r>
              <a:rPr lang="ru-RU" sz="2400" dirty="0" err="1"/>
              <a:t>недостиг</a:t>
            </a:r>
            <a:r>
              <a:rPr lang="ru-RU" sz="2400" dirty="0"/>
              <a:t> на </a:t>
            </a:r>
            <a:r>
              <a:rPr lang="ru-RU" sz="2400" dirty="0" err="1"/>
              <a:t>професионалисти</a:t>
            </a:r>
            <a:r>
              <a:rPr lang="ru-RU" sz="2400" dirty="0"/>
              <a:t> по </a:t>
            </a:r>
            <a:r>
              <a:rPr lang="ru-RU" sz="2400" dirty="0" err="1"/>
              <a:t>здравни</a:t>
            </a:r>
            <a:r>
              <a:rPr lang="ru-RU" sz="2400" dirty="0"/>
              <a:t> </a:t>
            </a:r>
            <a:r>
              <a:rPr lang="ru-RU" sz="2400" dirty="0" err="1"/>
              <a:t>грижи</a:t>
            </a:r>
            <a:r>
              <a:rPr lang="ru-RU" sz="2400" dirty="0"/>
              <a:t>;</a:t>
            </a:r>
          </a:p>
          <a:p>
            <a:r>
              <a:rPr lang="ru-RU" sz="2400" dirty="0" err="1" smtClean="0"/>
              <a:t>необходимост</a:t>
            </a:r>
            <a:r>
              <a:rPr lang="ru-RU" sz="2400" dirty="0" smtClean="0"/>
              <a:t> </a:t>
            </a:r>
            <a:r>
              <a:rPr lang="ru-RU" sz="2400" dirty="0"/>
              <a:t>от повишаване на </a:t>
            </a:r>
            <a:r>
              <a:rPr lang="ru-RU" sz="2400" dirty="0" err="1"/>
              <a:t>престижът</a:t>
            </a:r>
            <a:r>
              <a:rPr lang="ru-RU" sz="2400" dirty="0"/>
              <a:t> на </a:t>
            </a:r>
            <a:r>
              <a:rPr lang="ru-RU" sz="2400" dirty="0" err="1"/>
              <a:t>дейността</a:t>
            </a:r>
            <a:r>
              <a:rPr lang="ru-RU" sz="2400" dirty="0"/>
              <a:t> на </a:t>
            </a:r>
            <a:r>
              <a:rPr lang="ru-RU" sz="2400" dirty="0" err="1"/>
              <a:t>медицинските</a:t>
            </a:r>
            <a:r>
              <a:rPr lang="ru-RU" sz="2400" dirty="0"/>
              <a:t> </a:t>
            </a:r>
            <a:r>
              <a:rPr lang="ru-RU" sz="2400" dirty="0" err="1"/>
              <a:t>сестри</a:t>
            </a:r>
            <a:r>
              <a:rPr lang="ru-RU" sz="2400" dirty="0"/>
              <a:t> (</a:t>
            </a:r>
            <a:r>
              <a:rPr lang="ru-RU" sz="2400" dirty="0" err="1"/>
              <a:t>самоосигуряване</a:t>
            </a:r>
            <a:r>
              <a:rPr lang="ru-RU" sz="2400" dirty="0"/>
              <a:t> на </a:t>
            </a:r>
            <a:r>
              <a:rPr lang="ru-RU" sz="2400" dirty="0" err="1"/>
              <a:t>определени</a:t>
            </a:r>
            <a:r>
              <a:rPr lang="ru-RU" sz="2400" dirty="0"/>
              <a:t> </a:t>
            </a:r>
            <a:r>
              <a:rPr lang="ru-RU" sz="2400" dirty="0" err="1"/>
              <a:t>видове</a:t>
            </a:r>
            <a:r>
              <a:rPr lang="ru-RU" sz="2400" dirty="0"/>
              <a:t> дейности с </a:t>
            </a:r>
            <a:r>
              <a:rPr lang="ru-RU" sz="2400" dirty="0" err="1"/>
              <a:t>пълна</a:t>
            </a:r>
            <a:r>
              <a:rPr lang="ru-RU" sz="2400" dirty="0"/>
              <a:t> </a:t>
            </a:r>
            <a:r>
              <a:rPr lang="ru-RU" sz="2400" dirty="0" err="1"/>
              <a:t>отговорност</a:t>
            </a:r>
            <a:r>
              <a:rPr lang="ru-RU" sz="2400" dirty="0"/>
              <a:t> за </a:t>
            </a:r>
            <a:r>
              <a:rPr lang="ru-RU" sz="2400" dirty="0" err="1"/>
              <a:t>техния</a:t>
            </a:r>
            <a:r>
              <a:rPr lang="ru-RU" sz="2400" dirty="0"/>
              <a:t> </a:t>
            </a:r>
            <a:r>
              <a:rPr lang="ru-RU" sz="2400" dirty="0" err="1"/>
              <a:t>краен</a:t>
            </a:r>
            <a:r>
              <a:rPr lang="ru-RU" sz="2400" dirty="0"/>
              <a:t> </a:t>
            </a:r>
            <a:r>
              <a:rPr lang="ru-RU" sz="2400" dirty="0" err="1"/>
              <a:t>резултат</a:t>
            </a:r>
            <a:r>
              <a:rPr lang="ru-RU" sz="2400" dirty="0"/>
              <a:t>);</a:t>
            </a:r>
          </a:p>
          <a:p>
            <a:r>
              <a:rPr lang="ru-RU" sz="2400" dirty="0" err="1"/>
              <a:t>з</a:t>
            </a:r>
            <a:r>
              <a:rPr lang="ru-RU" sz="2400" dirty="0" err="1" smtClean="0"/>
              <a:t>астаряване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err="1"/>
              <a:t>населението</a:t>
            </a:r>
            <a:r>
              <a:rPr lang="ru-RU" sz="2400" dirty="0"/>
              <a:t>, </a:t>
            </a:r>
            <a:r>
              <a:rPr lang="ru-RU" sz="2400" dirty="0" err="1"/>
              <a:t>увеличаване</a:t>
            </a:r>
            <a:r>
              <a:rPr lang="ru-RU" sz="2400" dirty="0"/>
              <a:t> </a:t>
            </a:r>
            <a:r>
              <a:rPr lang="ru-RU" sz="2400" dirty="0" err="1"/>
              <a:t>хронични</a:t>
            </a:r>
            <a:r>
              <a:rPr lang="ru-RU" sz="2400" dirty="0"/>
              <a:t> </a:t>
            </a:r>
            <a:r>
              <a:rPr lang="ru-RU" sz="2400" dirty="0" err="1"/>
              <a:t>заболявания</a:t>
            </a:r>
            <a:r>
              <a:rPr lang="ru-RU" sz="2400" dirty="0"/>
              <a:t> и </a:t>
            </a:r>
            <a:r>
              <a:rPr lang="ru-RU" sz="2400" dirty="0" err="1"/>
              <a:t>нуждата</a:t>
            </a:r>
            <a:r>
              <a:rPr lang="ru-RU" sz="2400" dirty="0"/>
              <a:t> от </a:t>
            </a:r>
            <a:r>
              <a:rPr lang="ru-RU" sz="2400" dirty="0" err="1"/>
              <a:t>медицинска</a:t>
            </a:r>
            <a:r>
              <a:rPr lang="ru-RU" sz="2400" dirty="0"/>
              <a:t> </a:t>
            </a:r>
            <a:r>
              <a:rPr lang="ru-RU" sz="2400" dirty="0" err="1"/>
              <a:t>помощ</a:t>
            </a:r>
            <a:r>
              <a:rPr lang="ru-RU" sz="2400" dirty="0"/>
              <a:t>;</a:t>
            </a:r>
          </a:p>
          <a:p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39650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435" y="624110"/>
            <a:ext cx="9837177" cy="1280890"/>
          </a:xfrm>
        </p:spPr>
        <p:txBody>
          <a:bodyPr/>
          <a:lstStyle/>
          <a:p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 за добра сестринска практика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err="1" smtClean="0"/>
              <a:t>професионално</a:t>
            </a:r>
            <a:r>
              <a:rPr lang="ru-RU" sz="2400" dirty="0" smtClean="0"/>
              <a:t> </a:t>
            </a:r>
            <a:r>
              <a:rPr lang="ru-RU" sz="2400" dirty="0" err="1"/>
              <a:t>разработена</a:t>
            </a:r>
            <a:r>
              <a:rPr lang="ru-RU" sz="2400" dirty="0"/>
              <a:t> рамка, </a:t>
            </a: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err="1" smtClean="0"/>
              <a:t>очертаваща</a:t>
            </a:r>
            <a:r>
              <a:rPr lang="ru-RU" sz="2400" dirty="0" smtClean="0"/>
              <a:t> </a:t>
            </a:r>
            <a:r>
              <a:rPr lang="ru-RU" sz="2400" dirty="0"/>
              <a:t>обхвата на </a:t>
            </a:r>
            <a:r>
              <a:rPr lang="ru-RU" sz="2400" dirty="0" err="1"/>
              <a:t>допустимите</a:t>
            </a:r>
            <a:r>
              <a:rPr lang="ru-RU" sz="2400" dirty="0"/>
              <a:t> дейности и интервенции,  </a:t>
            </a:r>
            <a:r>
              <a:rPr lang="ru-RU" sz="2400" dirty="0" err="1"/>
              <a:t>съответстващи</a:t>
            </a:r>
            <a:r>
              <a:rPr lang="ru-RU" sz="2400" dirty="0"/>
              <a:t> на  </a:t>
            </a:r>
            <a:r>
              <a:rPr lang="ru-RU" sz="2400" dirty="0" err="1"/>
              <a:t>професионалните</a:t>
            </a:r>
            <a:r>
              <a:rPr lang="ru-RU" sz="2400" dirty="0"/>
              <a:t> компетенции на </a:t>
            </a:r>
            <a:r>
              <a:rPr lang="ru-RU" sz="2400" dirty="0" err="1"/>
              <a:t>медицинската</a:t>
            </a:r>
            <a:r>
              <a:rPr lang="ru-RU" sz="2400" dirty="0"/>
              <a:t> сестра. 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88215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В последното </a:t>
            </a: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десетилетие…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bg-BG" sz="2400" dirty="0" smtClean="0">
                <a:latin typeface="+mj-lt"/>
                <a:ea typeface="Times New Roman" panose="02020603050405020304" pitchFamily="18" charset="0"/>
              </a:rPr>
              <a:t>здравеопазването </a:t>
            </a:r>
            <a:r>
              <a:rPr lang="bg-BG" sz="2400" dirty="0">
                <a:latin typeface="+mj-lt"/>
                <a:ea typeface="Times New Roman" panose="02020603050405020304" pitchFamily="18" charset="0"/>
              </a:rPr>
              <a:t>и здравните грижи все </a:t>
            </a:r>
            <a:endParaRPr lang="bg-BG" sz="2400" dirty="0" smtClean="0">
              <a:latin typeface="+mj-lt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bg-BG" sz="2400" dirty="0" smtClean="0">
                <a:latin typeface="+mj-lt"/>
                <a:ea typeface="Times New Roman" panose="02020603050405020304" pitchFamily="18" charset="0"/>
              </a:rPr>
              <a:t>по-отчетливо </a:t>
            </a:r>
            <a:r>
              <a:rPr lang="bg-BG" sz="2400" dirty="0">
                <a:latin typeface="+mj-lt"/>
                <a:ea typeface="Times New Roman" panose="02020603050405020304" pitchFamily="18" charset="0"/>
              </a:rPr>
              <a:t>се причисляват към </a:t>
            </a:r>
            <a:r>
              <a:rPr lang="bg-BG" sz="2400" dirty="0" smtClean="0">
                <a:latin typeface="+mj-lt"/>
                <a:ea typeface="Times New Roman" panose="02020603050405020304" pitchFamily="18" charset="0"/>
              </a:rPr>
              <a:t>глобалните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bg-BG" sz="2400" dirty="0" smtClean="0">
                <a:latin typeface="+mj-lt"/>
                <a:ea typeface="Times New Roman" panose="02020603050405020304" pitchFamily="18" charset="0"/>
              </a:rPr>
              <a:t>проблеми </a:t>
            </a:r>
            <a:r>
              <a:rPr lang="bg-BG" sz="2400" dirty="0">
                <a:latin typeface="+mj-lt"/>
                <a:ea typeface="Times New Roman" panose="02020603050405020304" pitchFamily="18" charset="0"/>
              </a:rPr>
              <a:t>на нашето </a:t>
            </a:r>
            <a:r>
              <a:rPr lang="bg-BG" sz="2400" dirty="0" smtClean="0">
                <a:latin typeface="+mj-lt"/>
                <a:ea typeface="Times New Roman" panose="02020603050405020304" pitchFamily="18" charset="0"/>
              </a:rPr>
              <a:t>време. 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bg-BG" sz="2400" dirty="0" smtClean="0">
              <a:latin typeface="+mj-lt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bg-BG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609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435" y="624110"/>
            <a:ext cx="9837177" cy="1280890"/>
          </a:xfrm>
        </p:spPr>
        <p:txBody>
          <a:bodyPr/>
          <a:lstStyle/>
          <a:p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 за добра сестринска практика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насърчава</a:t>
            </a:r>
            <a:r>
              <a:rPr lang="ru-RU" sz="2400" dirty="0" smtClean="0"/>
              <a:t> </a:t>
            </a:r>
            <a:r>
              <a:rPr lang="ru-RU" sz="2400" dirty="0" err="1"/>
              <a:t>възможно</a:t>
            </a:r>
            <a:r>
              <a:rPr lang="ru-RU" sz="2400" dirty="0"/>
              <a:t> </a:t>
            </a:r>
            <a:r>
              <a:rPr lang="ru-RU" sz="2400" dirty="0" err="1"/>
              <a:t>най-добрия</a:t>
            </a:r>
            <a:r>
              <a:rPr lang="ru-RU" sz="2400" dirty="0"/>
              <a:t> постижим </a:t>
            </a:r>
            <a:r>
              <a:rPr lang="ru-RU" sz="2400" dirty="0" err="1" smtClean="0"/>
              <a:t>резултат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минимизира</a:t>
            </a:r>
            <a:r>
              <a:rPr lang="ru-RU" sz="2400" dirty="0" smtClean="0"/>
              <a:t> риска </a:t>
            </a:r>
            <a:r>
              <a:rPr lang="ru-RU" sz="2400" dirty="0"/>
              <a:t>от </a:t>
            </a:r>
            <a:r>
              <a:rPr lang="ru-RU" sz="2400" dirty="0" err="1"/>
              <a:t>неблагоприятни</a:t>
            </a:r>
            <a:r>
              <a:rPr lang="ru-RU" sz="2400" dirty="0"/>
              <a:t> </a:t>
            </a:r>
            <a:r>
              <a:rPr lang="ru-RU" sz="2400" dirty="0" err="1" smtClean="0"/>
              <a:t>въздействия</a:t>
            </a:r>
            <a:r>
              <a:rPr lang="ru-RU" sz="2400" dirty="0" smtClean="0"/>
              <a:t>;</a:t>
            </a:r>
          </a:p>
          <a:p>
            <a:r>
              <a:rPr lang="ru-RU" sz="2400" dirty="0" err="1" smtClean="0"/>
              <a:t>мотивира</a:t>
            </a:r>
            <a:r>
              <a:rPr lang="ru-RU" sz="2400" dirty="0" smtClean="0"/>
              <a:t> </a:t>
            </a:r>
            <a:r>
              <a:rPr lang="ru-RU" sz="2400" dirty="0" err="1"/>
              <a:t>към</a:t>
            </a:r>
            <a:r>
              <a:rPr lang="ru-RU" sz="2400" dirty="0"/>
              <a:t>  </a:t>
            </a:r>
            <a:r>
              <a:rPr lang="ru-RU" sz="2400" dirty="0" err="1"/>
              <a:t>усъвършенстване</a:t>
            </a:r>
            <a:r>
              <a:rPr lang="ru-RU" sz="2400" dirty="0"/>
              <a:t> на </a:t>
            </a:r>
            <a:r>
              <a:rPr lang="ru-RU" sz="2400" dirty="0" err="1"/>
              <a:t>познанията</a:t>
            </a:r>
            <a:r>
              <a:rPr lang="ru-RU" sz="2400" dirty="0"/>
              <a:t> и опита  чрез </a:t>
            </a:r>
            <a:r>
              <a:rPr lang="ru-RU" sz="2400" dirty="0" err="1"/>
              <a:t>непрекъснато</a:t>
            </a:r>
            <a:r>
              <a:rPr lang="ru-RU" sz="2400" dirty="0"/>
              <a:t> </a:t>
            </a:r>
            <a:r>
              <a:rPr lang="ru-RU" sz="2400" dirty="0" smtClean="0"/>
              <a:t>обучение;</a:t>
            </a:r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прилага</a:t>
            </a:r>
            <a:r>
              <a:rPr lang="ru-RU" sz="2400" dirty="0" smtClean="0"/>
              <a:t> </a:t>
            </a:r>
            <a:r>
              <a:rPr lang="ru-RU" sz="2400" dirty="0" err="1" smtClean="0"/>
              <a:t>най-новите</a:t>
            </a:r>
            <a:r>
              <a:rPr lang="ru-RU" sz="2400" dirty="0" smtClean="0"/>
              <a:t> </a:t>
            </a:r>
            <a:r>
              <a:rPr lang="ru-RU" sz="2400" dirty="0" err="1"/>
              <a:t>насоки</a:t>
            </a:r>
            <a:r>
              <a:rPr lang="ru-RU" sz="2400" dirty="0"/>
              <a:t> в </a:t>
            </a:r>
            <a:r>
              <a:rPr lang="ru-RU" sz="2400" dirty="0" err="1"/>
              <a:t>дейността</a:t>
            </a:r>
            <a:r>
              <a:rPr lang="ru-RU" sz="2400" dirty="0"/>
              <a:t> на </a:t>
            </a:r>
            <a:r>
              <a:rPr lang="ru-RU" sz="2400" dirty="0" err="1"/>
              <a:t>медицинската</a:t>
            </a:r>
            <a:r>
              <a:rPr lang="ru-RU" sz="2400" dirty="0"/>
              <a:t> </a:t>
            </a:r>
            <a:r>
              <a:rPr lang="ru-RU" sz="2400" dirty="0" smtClean="0"/>
              <a:t>сестра;</a:t>
            </a:r>
            <a:endParaRPr lang="ru-RU" sz="2400" dirty="0"/>
          </a:p>
          <a:p>
            <a:endParaRPr lang="ru-RU" sz="2400" dirty="0" smtClean="0"/>
          </a:p>
          <a:p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98521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развитие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здравните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грижи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Р.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България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2013-2020 година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Действия за </a:t>
            </a:r>
            <a:r>
              <a:rPr lang="ru-RU" sz="2400" dirty="0" err="1"/>
              <a:t>подобряване</a:t>
            </a:r>
            <a:r>
              <a:rPr lang="ru-RU" sz="2400" dirty="0"/>
              <a:t> на </a:t>
            </a:r>
            <a:r>
              <a:rPr lang="ru-RU" sz="2400" dirty="0" err="1"/>
              <a:t>управлението</a:t>
            </a:r>
            <a:r>
              <a:rPr lang="ru-RU" sz="2400" dirty="0"/>
              <a:t> на </a:t>
            </a:r>
            <a:r>
              <a:rPr lang="ru-RU" sz="2400" dirty="0" err="1"/>
              <a:t>здравните</a:t>
            </a:r>
            <a:r>
              <a:rPr lang="ru-RU" sz="2400" dirty="0"/>
              <a:t> </a:t>
            </a:r>
            <a:r>
              <a:rPr lang="ru-RU" sz="2400" dirty="0" err="1"/>
              <a:t>грижи</a:t>
            </a:r>
            <a:r>
              <a:rPr lang="ru-RU" sz="2400" dirty="0"/>
              <a:t> в </a:t>
            </a:r>
            <a:r>
              <a:rPr lang="ru-RU" sz="2400" dirty="0" err="1"/>
              <a:t>областта</a:t>
            </a:r>
            <a:r>
              <a:rPr lang="ru-RU" sz="2400" dirty="0"/>
              <a:t> на </a:t>
            </a:r>
            <a:r>
              <a:rPr lang="ru-RU" sz="2400" dirty="0" err="1"/>
              <a:t>болничната</a:t>
            </a:r>
            <a:r>
              <a:rPr lang="ru-RU" sz="2400" dirty="0"/>
              <a:t> </a:t>
            </a:r>
            <a:r>
              <a:rPr lang="ru-RU" sz="2400" dirty="0" err="1"/>
              <a:t>помощ</a:t>
            </a:r>
            <a:r>
              <a:rPr lang="ru-RU" sz="2400" dirty="0"/>
              <a:t> </a:t>
            </a:r>
            <a:r>
              <a:rPr lang="ru-RU" sz="2400" dirty="0" smtClean="0"/>
              <a:t>чрез: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 smtClean="0"/>
              <a:t>разработване</a:t>
            </a:r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dirty="0" err="1"/>
              <a:t>прилагане</a:t>
            </a:r>
            <a:r>
              <a:rPr lang="ru-RU" sz="2400" dirty="0"/>
              <a:t> на правила за </a:t>
            </a:r>
            <a:r>
              <a:rPr lang="ru-RU" sz="2400" dirty="0" err="1"/>
              <a:t>добър</a:t>
            </a:r>
            <a:r>
              <a:rPr lang="ru-RU" sz="2400" dirty="0"/>
              <a:t> </a:t>
            </a:r>
            <a:r>
              <a:rPr lang="ru-RU" sz="2400" dirty="0" err="1"/>
              <a:t>мениджмънт</a:t>
            </a:r>
            <a:r>
              <a:rPr lang="ru-RU" sz="2400" dirty="0"/>
              <a:t> по </a:t>
            </a:r>
            <a:r>
              <a:rPr lang="ru-RU" sz="2400" dirty="0" err="1"/>
              <a:t>здравни</a:t>
            </a:r>
            <a:r>
              <a:rPr lang="ru-RU" sz="2400" dirty="0"/>
              <a:t> </a:t>
            </a:r>
            <a:r>
              <a:rPr lang="ru-RU" sz="2400" dirty="0" err="1" smtClean="0"/>
              <a:t>грижи</a:t>
            </a:r>
            <a:r>
              <a:rPr lang="ru-RU" sz="2400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 smtClean="0"/>
              <a:t>въвеждане</a:t>
            </a:r>
            <a:r>
              <a:rPr lang="ru-RU" sz="2400" dirty="0" smtClean="0"/>
              <a:t> </a:t>
            </a:r>
            <a:r>
              <a:rPr lang="ru-RU" sz="2400" dirty="0"/>
              <a:t>на нови </a:t>
            </a:r>
            <a:r>
              <a:rPr lang="ru-RU" sz="2400" dirty="0" err="1"/>
              <a:t>управленски</a:t>
            </a:r>
            <a:r>
              <a:rPr lang="ru-RU" sz="2400" dirty="0"/>
              <a:t> умения, </a:t>
            </a:r>
            <a:r>
              <a:rPr lang="ru-RU" sz="2400" dirty="0" err="1"/>
              <a:t>похвати</a:t>
            </a:r>
            <a:r>
              <a:rPr lang="ru-RU" sz="2400" dirty="0"/>
              <a:t> и </a:t>
            </a:r>
            <a:r>
              <a:rPr lang="ru-RU" sz="2400" dirty="0" err="1"/>
              <a:t>способи</a:t>
            </a:r>
            <a:r>
              <a:rPr lang="ru-RU" sz="2400" dirty="0"/>
              <a:t> на </a:t>
            </a:r>
            <a:r>
              <a:rPr lang="ru-RU" sz="2400" dirty="0" err="1"/>
              <a:t>болничните</a:t>
            </a:r>
            <a:r>
              <a:rPr lang="ru-RU" sz="2400" dirty="0"/>
              <a:t> </a:t>
            </a:r>
            <a:r>
              <a:rPr lang="ru-RU" sz="2400" dirty="0" err="1" smtClean="0"/>
              <a:t>мениджъри</a:t>
            </a:r>
            <a:r>
              <a:rPr lang="ru-RU" sz="2400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 smtClean="0"/>
              <a:t>обвързване</a:t>
            </a:r>
            <a:r>
              <a:rPr lang="ru-RU" sz="2400" dirty="0" smtClean="0"/>
              <a:t> </a:t>
            </a:r>
            <a:r>
              <a:rPr lang="ru-RU" sz="2400" dirty="0"/>
              <a:t>на договорите за управление с </a:t>
            </a:r>
            <a:r>
              <a:rPr lang="ru-RU" sz="2400" dirty="0" err="1"/>
              <a:t>резултатите</a:t>
            </a:r>
            <a:r>
              <a:rPr lang="ru-RU" sz="2400" dirty="0"/>
              <a:t> от </a:t>
            </a:r>
            <a:r>
              <a:rPr lang="ru-RU" sz="2400" dirty="0" err="1"/>
              <a:t>дейността</a:t>
            </a:r>
            <a:r>
              <a:rPr lang="ru-RU" sz="2400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46085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развитие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здравните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грижи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Р.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България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2013-2020 година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800"/>
              </a:spcAft>
            </a:pPr>
            <a:r>
              <a:rPr lang="ru-RU" sz="2400" dirty="0" smtClean="0"/>
              <a:t>Разработване </a:t>
            </a:r>
            <a:r>
              <a:rPr lang="ru-RU" sz="2400" dirty="0"/>
              <a:t>на  </a:t>
            </a:r>
            <a:r>
              <a:rPr lang="ru-RU" sz="2400" b="1" dirty="0"/>
              <a:t>правила за добра </a:t>
            </a:r>
            <a:r>
              <a:rPr lang="ru-RU" sz="2400" b="1" dirty="0" err="1"/>
              <a:t>здравна</a:t>
            </a:r>
            <a:r>
              <a:rPr lang="ru-RU" sz="2400" b="1" dirty="0"/>
              <a:t> </a:t>
            </a:r>
            <a:r>
              <a:rPr lang="ru-RU" sz="2400" b="1" dirty="0" err="1"/>
              <a:t>грижа</a:t>
            </a:r>
            <a:r>
              <a:rPr lang="ru-RU" sz="2400" dirty="0"/>
              <a:t> в </a:t>
            </a:r>
            <a:r>
              <a:rPr lang="ru-RU" sz="2400" dirty="0" err="1"/>
              <a:t>болничната</a:t>
            </a:r>
            <a:r>
              <a:rPr lang="ru-RU" sz="2400" dirty="0"/>
              <a:t> </a:t>
            </a:r>
            <a:r>
              <a:rPr lang="ru-RU" sz="2400" dirty="0" smtClean="0"/>
              <a:t>дейност;</a:t>
            </a:r>
          </a:p>
          <a:p>
            <a:pPr algn="just">
              <a:spcAft>
                <a:spcPts val="800"/>
              </a:spcAft>
            </a:pPr>
            <a:r>
              <a:rPr lang="ru-RU" sz="2400" dirty="0" err="1" smtClean="0"/>
              <a:t>Въвеждане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err="1"/>
              <a:t>индикатори</a:t>
            </a:r>
            <a:r>
              <a:rPr lang="ru-RU" sz="2400" dirty="0"/>
              <a:t> за </a:t>
            </a:r>
            <a:r>
              <a:rPr lang="ru-RU" sz="2400" dirty="0" err="1" smtClean="0"/>
              <a:t>ефективност</a:t>
            </a:r>
            <a:r>
              <a:rPr lang="ru-RU" sz="2400" dirty="0" smtClean="0"/>
              <a:t>;</a:t>
            </a:r>
          </a:p>
          <a:p>
            <a:pPr algn="just">
              <a:spcAft>
                <a:spcPts val="800"/>
              </a:spcAft>
            </a:pPr>
            <a:r>
              <a:rPr lang="ru-RU" sz="2400" dirty="0" smtClean="0"/>
              <a:t>Разработване </a:t>
            </a:r>
            <a:r>
              <a:rPr lang="ru-RU" sz="2400" dirty="0"/>
              <a:t>на </a:t>
            </a:r>
            <a:r>
              <a:rPr lang="ru-RU" sz="2400" b="1" dirty="0" err="1"/>
              <a:t>стандарти</a:t>
            </a:r>
            <a:r>
              <a:rPr lang="ru-RU" sz="2400" b="1" dirty="0"/>
              <a:t> за </a:t>
            </a:r>
            <a:r>
              <a:rPr lang="ru-RU" sz="2400" b="1" dirty="0" err="1"/>
              <a:t>здравни</a:t>
            </a:r>
            <a:r>
              <a:rPr lang="ru-RU" sz="2400" b="1" dirty="0"/>
              <a:t> </a:t>
            </a:r>
            <a:r>
              <a:rPr lang="ru-RU" sz="2400" b="1" dirty="0" err="1" smtClean="0"/>
              <a:t>грижи</a:t>
            </a:r>
            <a:r>
              <a:rPr lang="ru-RU" sz="2400" b="1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04495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развитие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здравните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грижи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Р.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България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2013-2020 година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Въвеждане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err="1"/>
              <a:t>инструменти</a:t>
            </a:r>
            <a:r>
              <a:rPr lang="ru-RU" sz="2400" dirty="0"/>
              <a:t>, </a:t>
            </a:r>
            <a:r>
              <a:rPr lang="ru-RU" sz="2400" dirty="0" err="1"/>
              <a:t>гарантиращи</a:t>
            </a:r>
            <a:r>
              <a:rPr lang="ru-RU" sz="2400" dirty="0"/>
              <a:t> </a:t>
            </a:r>
            <a:r>
              <a:rPr lang="ru-RU" sz="2400" dirty="0" err="1"/>
              <a:t>добрата</a:t>
            </a:r>
            <a:r>
              <a:rPr lang="ru-RU" sz="2400" dirty="0"/>
              <a:t> </a:t>
            </a:r>
            <a:r>
              <a:rPr lang="ru-RU" sz="2400" dirty="0" err="1"/>
              <a:t>здравна</a:t>
            </a:r>
            <a:r>
              <a:rPr lang="ru-RU" sz="2400" dirty="0"/>
              <a:t> </a:t>
            </a:r>
            <a:r>
              <a:rPr lang="ru-RU" sz="2400" dirty="0" err="1"/>
              <a:t>грижа</a:t>
            </a:r>
            <a:r>
              <a:rPr lang="ru-RU" sz="2400" dirty="0"/>
              <a:t> – </a:t>
            </a:r>
            <a:r>
              <a:rPr lang="ru-RU" sz="2400" dirty="0" err="1"/>
              <a:t>сестринско</a:t>
            </a:r>
            <a:r>
              <a:rPr lang="ru-RU" sz="2400" dirty="0"/>
              <a:t> </a:t>
            </a:r>
            <a:r>
              <a:rPr lang="ru-RU" sz="2400" dirty="0" err="1"/>
              <a:t>досие</a:t>
            </a:r>
            <a:r>
              <a:rPr lang="ru-RU" sz="2400" dirty="0"/>
              <a:t>, </a:t>
            </a:r>
            <a:r>
              <a:rPr lang="ru-RU" sz="2400" dirty="0" err="1"/>
              <a:t>сестринска</a:t>
            </a:r>
            <a:r>
              <a:rPr lang="ru-RU" sz="2400" dirty="0"/>
              <a:t> диагноза, </a:t>
            </a:r>
            <a:r>
              <a:rPr lang="ru-RU" sz="2400" dirty="0" err="1"/>
              <a:t>протоколи</a:t>
            </a:r>
            <a:r>
              <a:rPr lang="ru-RU" sz="2400" dirty="0"/>
              <a:t> за </a:t>
            </a:r>
            <a:r>
              <a:rPr lang="ru-RU" sz="2400" dirty="0" err="1"/>
              <a:t>здравни</a:t>
            </a:r>
            <a:r>
              <a:rPr lang="ru-RU" sz="2400" dirty="0"/>
              <a:t> </a:t>
            </a:r>
            <a:r>
              <a:rPr lang="ru-RU" sz="2400" dirty="0" err="1" smtClean="0"/>
              <a:t>грижи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Участие </a:t>
            </a:r>
            <a:r>
              <a:rPr lang="ru-RU" sz="2400" dirty="0"/>
              <a:t>на </a:t>
            </a:r>
            <a:r>
              <a:rPr lang="ru-RU" sz="2400" dirty="0" err="1"/>
              <a:t>специалистите</a:t>
            </a:r>
            <a:r>
              <a:rPr lang="ru-RU" sz="2400" dirty="0"/>
              <a:t> по </a:t>
            </a:r>
            <a:r>
              <a:rPr lang="ru-RU" sz="2400" dirty="0" err="1"/>
              <a:t>здравни</a:t>
            </a:r>
            <a:r>
              <a:rPr lang="ru-RU" sz="2400" dirty="0"/>
              <a:t> </a:t>
            </a:r>
            <a:r>
              <a:rPr lang="ru-RU" sz="2400" dirty="0" err="1"/>
              <a:t>грижи</a:t>
            </a:r>
            <a:r>
              <a:rPr lang="ru-RU" sz="2400" dirty="0"/>
              <a:t> в </a:t>
            </a:r>
            <a:r>
              <a:rPr lang="ru-RU" sz="2400" dirty="0" err="1"/>
              <a:t>извършване</a:t>
            </a:r>
            <a:r>
              <a:rPr lang="ru-RU" sz="2400" dirty="0"/>
              <a:t> на </a:t>
            </a:r>
            <a:r>
              <a:rPr lang="ru-RU" sz="2400" dirty="0" err="1"/>
              <a:t>одит</a:t>
            </a:r>
            <a:r>
              <a:rPr lang="ru-RU" sz="2400" dirty="0"/>
              <a:t> и мониторинг на ЛЗ.</a:t>
            </a:r>
          </a:p>
          <a:p>
            <a:pPr>
              <a:buFont typeface="Arial" panose="020B0604020202020204" pitchFamily="34" charset="0"/>
              <a:buChar char="•"/>
            </a:pP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42816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здравни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грижи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err="1" smtClean="0"/>
              <a:t>описва</a:t>
            </a:r>
            <a:r>
              <a:rPr lang="ru-RU" sz="2400" dirty="0" smtClean="0"/>
              <a:t> </a:t>
            </a:r>
            <a:r>
              <a:rPr lang="ru-RU" sz="2400" dirty="0" err="1"/>
              <a:t>отговорността</a:t>
            </a:r>
            <a:r>
              <a:rPr lang="ru-RU" sz="2400" dirty="0"/>
              <a:t> на </a:t>
            </a:r>
            <a:r>
              <a:rPr lang="ru-RU" sz="2400" dirty="0" err="1"/>
              <a:t>медицинската</a:t>
            </a:r>
            <a:r>
              <a:rPr lang="ru-RU" sz="2400" dirty="0"/>
              <a:t> сестра </a:t>
            </a:r>
            <a:r>
              <a:rPr lang="ru-RU" sz="2400" dirty="0" err="1"/>
              <a:t>към</a:t>
            </a:r>
            <a:r>
              <a:rPr lang="ru-RU" sz="2400" dirty="0"/>
              <a:t> </a:t>
            </a:r>
            <a:r>
              <a:rPr lang="ru-RU" sz="2400" dirty="0" err="1"/>
              <a:t>обществото</a:t>
            </a:r>
            <a:r>
              <a:rPr lang="ru-RU" sz="2400" dirty="0"/>
              <a:t> и </a:t>
            </a:r>
            <a:r>
              <a:rPr lang="ru-RU" sz="2400" dirty="0" err="1"/>
              <a:t>определя</a:t>
            </a:r>
            <a:r>
              <a:rPr lang="ru-RU" sz="2400" dirty="0"/>
              <a:t> </a:t>
            </a:r>
            <a:r>
              <a:rPr lang="ru-RU" sz="2400" dirty="0" err="1"/>
              <a:t>процесите</a:t>
            </a:r>
            <a:r>
              <a:rPr lang="ru-RU" sz="2400" dirty="0"/>
              <a:t> на </a:t>
            </a:r>
            <a:r>
              <a:rPr lang="ru-RU" sz="2400" dirty="0" err="1"/>
              <a:t>саморегулиране</a:t>
            </a:r>
            <a:r>
              <a:rPr lang="ru-RU" sz="2400" dirty="0"/>
              <a:t>, </a:t>
            </a:r>
            <a:r>
              <a:rPr lang="ru-RU" sz="2400" dirty="0" err="1"/>
              <a:t>професионално</a:t>
            </a:r>
            <a:r>
              <a:rPr lang="ru-RU" sz="2400" dirty="0"/>
              <a:t> </a:t>
            </a:r>
            <a:r>
              <a:rPr lang="ru-RU" sz="2400" dirty="0" err="1"/>
              <a:t>регулиране</a:t>
            </a:r>
            <a:r>
              <a:rPr lang="ru-RU" sz="2400" dirty="0"/>
              <a:t> и </a:t>
            </a:r>
            <a:r>
              <a:rPr lang="ru-RU" sz="2400" dirty="0" err="1"/>
              <a:t>правно</a:t>
            </a:r>
            <a:r>
              <a:rPr lang="ru-RU" sz="2400" dirty="0"/>
              <a:t> </a:t>
            </a:r>
            <a:r>
              <a:rPr lang="ru-RU" sz="2400" dirty="0" err="1"/>
              <a:t>регулиране</a:t>
            </a:r>
            <a:r>
              <a:rPr lang="ru-RU" sz="2400" dirty="0"/>
              <a:t> </a:t>
            </a:r>
            <a:r>
              <a:rPr lang="ru-RU" sz="2400" dirty="0" err="1"/>
              <a:t>като</a:t>
            </a:r>
            <a:r>
              <a:rPr lang="ru-RU" sz="2400" dirty="0"/>
              <a:t> </a:t>
            </a:r>
            <a:r>
              <a:rPr lang="ru-RU" sz="2400" dirty="0" err="1"/>
              <a:t>механизми</a:t>
            </a:r>
            <a:r>
              <a:rPr lang="ru-RU" sz="2400" dirty="0"/>
              <a:t> за </a:t>
            </a:r>
            <a:r>
              <a:rPr lang="ru-RU" sz="2400" dirty="0" err="1"/>
              <a:t>поддържане</a:t>
            </a:r>
            <a:r>
              <a:rPr lang="ru-RU" sz="2400" dirty="0"/>
              <a:t> на </a:t>
            </a:r>
            <a:r>
              <a:rPr lang="ru-RU" sz="2400" dirty="0" err="1"/>
              <a:t>общественото</a:t>
            </a:r>
            <a:r>
              <a:rPr lang="ru-RU" sz="2400" dirty="0"/>
              <a:t> доверие. 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23626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9141" y="624110"/>
            <a:ext cx="9937377" cy="128089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професионална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дейност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891470"/>
              </p:ext>
            </p:extLst>
          </p:nvPr>
        </p:nvGraphicFramePr>
        <p:xfrm>
          <a:off x="1378977" y="1506072"/>
          <a:ext cx="10575458" cy="4871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13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стимулират </a:t>
            </a:r>
            <a:r>
              <a:rPr lang="ru-RU" sz="2400" dirty="0" err="1"/>
              <a:t>желанието</a:t>
            </a:r>
            <a:r>
              <a:rPr lang="ru-RU" sz="2400" dirty="0"/>
              <a:t> за повишаване на </a:t>
            </a:r>
            <a:r>
              <a:rPr lang="ru-RU" sz="2400" dirty="0" err="1"/>
              <a:t>компетенциите</a:t>
            </a:r>
            <a:r>
              <a:rPr lang="ru-RU" sz="2400" dirty="0"/>
              <a:t> и </a:t>
            </a:r>
            <a:r>
              <a:rPr lang="ru-RU" sz="2400" dirty="0" err="1" smtClean="0"/>
              <a:t>квалификационното</a:t>
            </a:r>
            <a:r>
              <a:rPr lang="ru-RU" sz="2400" dirty="0" smtClean="0"/>
              <a:t> </a:t>
            </a:r>
            <a:r>
              <a:rPr lang="ru-RU" sz="2400" dirty="0" err="1"/>
              <a:t>ниво</a:t>
            </a:r>
            <a:r>
              <a:rPr lang="ru-RU" sz="2400" dirty="0"/>
              <a:t>, чрез </a:t>
            </a:r>
            <a:r>
              <a:rPr lang="ru-RU" sz="2400" dirty="0" err="1"/>
              <a:t>непрекъснато</a:t>
            </a:r>
            <a:r>
              <a:rPr lang="ru-RU" sz="2400" dirty="0"/>
              <a:t> обучение и </a:t>
            </a:r>
            <a:r>
              <a:rPr lang="ru-RU" sz="2400" dirty="0" err="1"/>
              <a:t>прилагане</a:t>
            </a:r>
            <a:r>
              <a:rPr lang="ru-RU" sz="2400" dirty="0"/>
              <a:t> на </a:t>
            </a:r>
            <a:r>
              <a:rPr lang="ru-RU" sz="2400" dirty="0" err="1"/>
              <a:t>най-новите</a:t>
            </a:r>
            <a:r>
              <a:rPr lang="ru-RU" sz="2400" dirty="0"/>
              <a:t> </a:t>
            </a:r>
            <a:r>
              <a:rPr lang="ru-RU" sz="2400" dirty="0" err="1"/>
              <a:t>насоки</a:t>
            </a:r>
            <a:r>
              <a:rPr lang="ru-RU" sz="2400" dirty="0"/>
              <a:t> в </a:t>
            </a:r>
            <a:r>
              <a:rPr lang="ru-RU" sz="2400" dirty="0" err="1"/>
              <a:t>дейността</a:t>
            </a:r>
            <a:r>
              <a:rPr lang="ru-RU" sz="2400" dirty="0"/>
              <a:t> на </a:t>
            </a:r>
            <a:r>
              <a:rPr lang="ru-RU" sz="2400" dirty="0" err="1"/>
              <a:t>медицинската</a:t>
            </a:r>
            <a:r>
              <a:rPr lang="ru-RU" sz="2400" dirty="0"/>
              <a:t> </a:t>
            </a:r>
            <a:r>
              <a:rPr lang="ru-RU" sz="2400" dirty="0" smtClean="0"/>
              <a:t>сестра. </a:t>
            </a:r>
            <a:endParaRPr lang="bg-BG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80883" y="624110"/>
            <a:ext cx="10165976" cy="128089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професионална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дейност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59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929" y="624110"/>
            <a:ext cx="10058400" cy="1280890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квалификационна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рамка на РБ,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приета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РМС № 96/02.02.2012 г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5660" y="1775011"/>
            <a:ext cx="9359152" cy="489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6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съгласно НАРЕДБА № 1 от 8 </a:t>
            </a:r>
            <a:r>
              <a:rPr lang="ru-RU" sz="2400" dirty="0" err="1"/>
              <a:t>февруари</a:t>
            </a:r>
            <a:r>
              <a:rPr lang="ru-RU" sz="2400" dirty="0"/>
              <a:t> 2011 г. за </a:t>
            </a:r>
            <a:r>
              <a:rPr lang="ru-RU" sz="2400" dirty="0" err="1"/>
              <a:t>професионалните</a:t>
            </a:r>
            <a:r>
              <a:rPr lang="ru-RU" sz="2400" dirty="0"/>
              <a:t> </a:t>
            </a:r>
            <a:r>
              <a:rPr lang="ru-RU" sz="2400" dirty="0" err="1"/>
              <a:t>дейности</a:t>
            </a:r>
            <a:r>
              <a:rPr lang="ru-RU" sz="2400" dirty="0"/>
              <a:t>, </a:t>
            </a:r>
            <a:r>
              <a:rPr lang="ru-RU" sz="2400" dirty="0" err="1"/>
              <a:t>които</a:t>
            </a:r>
            <a:r>
              <a:rPr lang="ru-RU" sz="2400" dirty="0"/>
              <a:t> </a:t>
            </a:r>
            <a:r>
              <a:rPr lang="ru-RU" sz="2400" dirty="0" err="1"/>
              <a:t>медицинските</a:t>
            </a:r>
            <a:r>
              <a:rPr lang="ru-RU" sz="2400" dirty="0"/>
              <a:t> </a:t>
            </a:r>
            <a:r>
              <a:rPr lang="ru-RU" sz="2400" dirty="0" err="1"/>
              <a:t>сестри</a:t>
            </a:r>
            <a:r>
              <a:rPr lang="ru-RU" sz="2400" dirty="0"/>
              <a:t>, </a:t>
            </a:r>
            <a:r>
              <a:rPr lang="ru-RU" sz="2400" dirty="0" err="1"/>
              <a:t>акушерките</a:t>
            </a:r>
            <a:r>
              <a:rPr lang="ru-RU" sz="2400" dirty="0"/>
              <a:t>, </a:t>
            </a:r>
            <a:r>
              <a:rPr lang="ru-RU" sz="2400" dirty="0" err="1"/>
              <a:t>асоциираните</a:t>
            </a:r>
            <a:r>
              <a:rPr lang="ru-RU" sz="2400" dirty="0"/>
              <a:t> </a:t>
            </a:r>
            <a:r>
              <a:rPr lang="ru-RU" sz="2400" dirty="0" err="1"/>
              <a:t>медицински</a:t>
            </a:r>
            <a:r>
              <a:rPr lang="ru-RU" sz="2400" dirty="0"/>
              <a:t> </a:t>
            </a:r>
            <a:r>
              <a:rPr lang="ru-RU" sz="2400" dirty="0" err="1"/>
              <a:t>специалисти</a:t>
            </a:r>
            <a:r>
              <a:rPr lang="ru-RU" sz="2400" dirty="0"/>
              <a:t> и </a:t>
            </a:r>
            <a:r>
              <a:rPr lang="ru-RU" sz="2400" dirty="0" err="1"/>
              <a:t>здравните</a:t>
            </a:r>
            <a:r>
              <a:rPr lang="ru-RU" sz="2400" dirty="0"/>
              <a:t> </a:t>
            </a:r>
            <a:r>
              <a:rPr lang="ru-RU" sz="2400" dirty="0" err="1"/>
              <a:t>асистенти</a:t>
            </a:r>
            <a:r>
              <a:rPr lang="ru-RU" sz="2400" dirty="0"/>
              <a:t> </a:t>
            </a:r>
            <a:r>
              <a:rPr lang="ru-RU" sz="2400" dirty="0" err="1"/>
              <a:t>могат</a:t>
            </a:r>
            <a:r>
              <a:rPr lang="ru-RU" sz="2400" dirty="0"/>
              <a:t> да </a:t>
            </a:r>
            <a:r>
              <a:rPr lang="ru-RU" sz="2400" dirty="0" err="1"/>
              <a:t>извършват</a:t>
            </a:r>
            <a:r>
              <a:rPr lang="ru-RU" sz="2400" dirty="0"/>
              <a:t> по назначение или </a:t>
            </a:r>
            <a:r>
              <a:rPr lang="ru-RU" sz="2400" dirty="0" err="1"/>
              <a:t>самостоятелно</a:t>
            </a:r>
            <a:endParaRPr lang="ru-RU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80883" y="624110"/>
            <a:ext cx="10165976" cy="1280890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 за добра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сестринска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практика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644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професионална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дейност: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сестра – 2221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474258"/>
            <a:ext cx="8915400" cy="343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err="1"/>
              <a:t>Стандартът</a:t>
            </a:r>
            <a:r>
              <a:rPr lang="ru-RU" sz="2400" dirty="0"/>
              <a:t> по </a:t>
            </a:r>
            <a:r>
              <a:rPr lang="ru-RU" sz="2400" dirty="0" err="1"/>
              <a:t>здравни</a:t>
            </a:r>
            <a:r>
              <a:rPr lang="ru-RU" sz="2400" dirty="0"/>
              <a:t> </a:t>
            </a:r>
            <a:r>
              <a:rPr lang="ru-RU" sz="2400" dirty="0" err="1"/>
              <a:t>грижи</a:t>
            </a:r>
            <a:r>
              <a:rPr lang="ru-RU" sz="2400" dirty="0"/>
              <a:t> е нормативен документ, </a:t>
            </a:r>
            <a:r>
              <a:rPr lang="ru-RU" sz="2400" dirty="0" err="1"/>
              <a:t>определящ</a:t>
            </a:r>
            <a:r>
              <a:rPr lang="ru-RU" sz="2400" dirty="0"/>
              <a:t> обхвата на дейност, </a:t>
            </a:r>
            <a:r>
              <a:rPr lang="ru-RU" sz="2400" dirty="0" err="1"/>
              <a:t>изискванията</a:t>
            </a:r>
            <a:r>
              <a:rPr lang="ru-RU" sz="2400" dirty="0"/>
              <a:t> за </a:t>
            </a:r>
            <a:r>
              <a:rPr lang="ru-RU" sz="2400" dirty="0" err="1"/>
              <a:t>заемане</a:t>
            </a:r>
            <a:r>
              <a:rPr lang="ru-RU" sz="2400" dirty="0"/>
              <a:t> на </a:t>
            </a:r>
            <a:r>
              <a:rPr lang="ru-RU" sz="2400" dirty="0" err="1"/>
              <a:t>длъжност</a:t>
            </a:r>
            <a:r>
              <a:rPr lang="ru-RU" sz="2400" dirty="0"/>
              <a:t>, квалификация и </a:t>
            </a:r>
            <a:r>
              <a:rPr lang="ru-RU" sz="2400" dirty="0" err="1"/>
              <a:t>компетентност</a:t>
            </a:r>
            <a:r>
              <a:rPr lang="ru-RU" sz="2400" dirty="0"/>
              <a:t> на </a:t>
            </a:r>
            <a:r>
              <a:rPr lang="ru-RU" sz="2400" dirty="0" err="1"/>
              <a:t>медицинската</a:t>
            </a:r>
            <a:r>
              <a:rPr lang="ru-RU" sz="2400" dirty="0"/>
              <a:t> сестра в </a:t>
            </a:r>
            <a:r>
              <a:rPr lang="ru-RU" sz="2400" dirty="0" err="1" smtClean="0"/>
              <a:t>болничната</a:t>
            </a:r>
            <a:r>
              <a:rPr lang="ru-RU" sz="2400" dirty="0" smtClean="0"/>
              <a:t> </a:t>
            </a:r>
            <a:r>
              <a:rPr lang="ru-RU" sz="2400" dirty="0" err="1" smtClean="0"/>
              <a:t>медицинска</a:t>
            </a:r>
            <a:r>
              <a:rPr lang="ru-RU" sz="2400" dirty="0" smtClean="0"/>
              <a:t> </a:t>
            </a:r>
            <a:r>
              <a:rPr lang="ru-RU" sz="2400" dirty="0" err="1"/>
              <a:t>помощ</a:t>
            </a:r>
            <a:r>
              <a:rPr lang="ru-RU" sz="2400" dirty="0"/>
              <a:t>. 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58071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Здравни </a:t>
            </a:r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грижи 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sz="2400" dirty="0">
                <a:latin typeface="Calibri Light" panose="020F0302020204030204" pitchFamily="34" charset="0"/>
                <a:ea typeface="Times New Roman" panose="02020603050405020304" pitchFamily="18" charset="0"/>
              </a:rPr>
              <a:t>Д</a:t>
            </a:r>
            <a:r>
              <a:rPr lang="bg-BG" sz="2400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>ейност</a:t>
            </a:r>
            <a:r>
              <a:rPr lang="bg-BG" sz="2400" dirty="0">
                <a:latin typeface="Calibri Light" panose="020F0302020204030204" pitchFamily="34" charset="0"/>
                <a:ea typeface="Times New Roman" panose="02020603050405020304" pitchFamily="18" charset="0"/>
              </a:rPr>
              <a:t>, свързана със здравето и болестта, извършвана от </a:t>
            </a:r>
            <a:r>
              <a:rPr lang="bg-BG" sz="2400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>медицински </a:t>
            </a:r>
            <a:r>
              <a:rPr lang="bg-BG" sz="2400" dirty="0">
                <a:latin typeface="Calibri Light" panose="020F0302020204030204" pitchFamily="34" charset="0"/>
                <a:ea typeface="Times New Roman" panose="02020603050405020304" pitchFamily="18" charset="0"/>
              </a:rPr>
              <a:t>сестри, </a:t>
            </a:r>
            <a:r>
              <a:rPr lang="bg-BG" sz="2400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>акушерки </a:t>
            </a:r>
            <a:r>
              <a:rPr lang="bg-BG" sz="2400" dirty="0">
                <a:latin typeface="Calibri Light" panose="020F0302020204030204" pitchFamily="34" charset="0"/>
                <a:ea typeface="Times New Roman" panose="02020603050405020304" pitchFamily="18" charset="0"/>
              </a:rPr>
              <a:t>и </a:t>
            </a:r>
            <a:r>
              <a:rPr lang="bg-BG" sz="2400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>асоциирани </a:t>
            </a:r>
            <a:r>
              <a:rPr lang="bg-BG" sz="2400" dirty="0">
                <a:latin typeface="Calibri Light" panose="020F0302020204030204" pitchFamily="34" charset="0"/>
                <a:ea typeface="Times New Roman" panose="02020603050405020304" pitchFamily="18" charset="0"/>
              </a:rPr>
              <a:t>медицински специалисти, осигуряване на човешките потребности, когато лицето не може (поради болест, възраст, инвалидност и други причини), няма познания или не трябва </a:t>
            </a:r>
            <a:r>
              <a:rPr lang="bg-BG" sz="2400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>да </a:t>
            </a:r>
            <a:r>
              <a:rPr lang="bg-BG" sz="2400" dirty="0">
                <a:latin typeface="Calibri Light" panose="020F0302020204030204" pitchFamily="34" charset="0"/>
                <a:ea typeface="Times New Roman" panose="02020603050405020304" pitchFamily="18" charset="0"/>
              </a:rPr>
              <a:t>извършва сам. </a:t>
            </a:r>
            <a:endParaRPr lang="bg-BG" sz="2400" dirty="0" smtClean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g-BG" sz="2400" dirty="0" smtClean="0">
                <a:latin typeface="Calibri Light" panose="020F0302020204030204" pitchFamily="34" charset="0"/>
              </a:rPr>
              <a:t>											                 </a:t>
            </a:r>
            <a:r>
              <a:rPr lang="bg-BG" sz="2400" i="1" dirty="0" smtClean="0">
                <a:latin typeface="Calibri Light" panose="020F0302020204030204" pitchFamily="34" charset="0"/>
              </a:rPr>
              <a:t>(„</a:t>
            </a:r>
            <a:r>
              <a:rPr lang="bg-BG" sz="2400" i="1" dirty="0" err="1" smtClean="0">
                <a:latin typeface="Calibri Light" panose="020F0302020204030204" pitchFamily="34" charset="0"/>
              </a:rPr>
              <a:t>Глосариум</a:t>
            </a:r>
            <a:r>
              <a:rPr lang="bg-BG" sz="2400" i="1" dirty="0" smtClean="0">
                <a:latin typeface="Calibri Light" panose="020F0302020204030204" pitchFamily="34" charset="0"/>
              </a:rPr>
              <a:t>“, 2014)</a:t>
            </a:r>
            <a:endParaRPr lang="bg-BG" sz="2400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32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Квалификационно </a:t>
            </a: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ниво 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/>
              <a:t>Ниво</a:t>
            </a:r>
            <a:r>
              <a:rPr lang="ru-RU" sz="2400" dirty="0"/>
              <a:t> 6 </a:t>
            </a:r>
          </a:p>
          <a:p>
            <a:r>
              <a:rPr lang="ru-RU" sz="2400" dirty="0" err="1"/>
              <a:t>Подниво</a:t>
            </a:r>
            <a:r>
              <a:rPr lang="ru-RU" sz="2400" dirty="0"/>
              <a:t> 6Б – </a:t>
            </a:r>
            <a:r>
              <a:rPr lang="ru-RU" sz="2400" dirty="0" err="1"/>
              <a:t>Б</a:t>
            </a:r>
            <a:r>
              <a:rPr lang="ru-RU" sz="2400" dirty="0" err="1" smtClean="0"/>
              <a:t>акалавър</a:t>
            </a:r>
            <a:r>
              <a:rPr lang="ru-RU" sz="2400" dirty="0" smtClean="0"/>
              <a:t> </a:t>
            </a:r>
            <a:r>
              <a:rPr lang="ru-RU" sz="2400" dirty="0"/>
              <a:t>240 кредита по ECTS</a:t>
            </a:r>
          </a:p>
          <a:p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93679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Обхват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дейност, </a:t>
            </a:r>
            <a:r>
              <a:rPr lang="ru-RU" sz="2400" dirty="0" err="1"/>
              <a:t>свързана</a:t>
            </a:r>
            <a:r>
              <a:rPr lang="ru-RU" sz="2400" dirty="0"/>
              <a:t> </a:t>
            </a:r>
            <a:r>
              <a:rPr lang="ru-RU" sz="2400" dirty="0" err="1"/>
              <a:t>със</a:t>
            </a:r>
            <a:r>
              <a:rPr lang="ru-RU" sz="2400" dirty="0"/>
              <a:t> </a:t>
            </a:r>
            <a:r>
              <a:rPr lang="ru-RU" sz="2400" dirty="0" err="1"/>
              <a:t>здравето</a:t>
            </a:r>
            <a:r>
              <a:rPr lang="ru-RU" sz="2400" dirty="0"/>
              <a:t> и </a:t>
            </a:r>
            <a:r>
              <a:rPr lang="ru-RU" sz="2400" dirty="0" err="1"/>
              <a:t>болестта</a:t>
            </a:r>
            <a:r>
              <a:rPr lang="ru-RU" sz="2400" dirty="0"/>
              <a:t>, </a:t>
            </a:r>
            <a:r>
              <a:rPr lang="ru-RU" sz="2400" dirty="0" err="1"/>
              <a:t>извършвана</a:t>
            </a:r>
            <a:r>
              <a:rPr lang="ru-RU" sz="2400" dirty="0"/>
              <a:t> от </a:t>
            </a:r>
            <a:r>
              <a:rPr lang="ru-RU" sz="2400" dirty="0" err="1" smtClean="0"/>
              <a:t>медицинските</a:t>
            </a:r>
            <a:r>
              <a:rPr lang="ru-RU" sz="2400" dirty="0" smtClean="0"/>
              <a:t> </a:t>
            </a:r>
            <a:r>
              <a:rPr lang="ru-RU" sz="2400" dirty="0" err="1" smtClean="0"/>
              <a:t>сестри</a:t>
            </a:r>
            <a:r>
              <a:rPr lang="ru-RU" sz="2400" dirty="0" smtClean="0"/>
              <a:t> за </a:t>
            </a:r>
            <a:r>
              <a:rPr lang="ru-RU" sz="2400" dirty="0" err="1" smtClean="0"/>
              <a:t>осигуряване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err="1"/>
              <a:t>човешките</a:t>
            </a:r>
            <a:r>
              <a:rPr lang="ru-RU" sz="2400" dirty="0"/>
              <a:t> потребности, </a:t>
            </a:r>
            <a:r>
              <a:rPr lang="ru-RU" sz="2400" dirty="0" err="1"/>
              <a:t>когато</a:t>
            </a:r>
            <a:r>
              <a:rPr lang="ru-RU" sz="2400" dirty="0"/>
              <a:t> </a:t>
            </a:r>
            <a:r>
              <a:rPr lang="ru-RU" sz="2400" dirty="0" err="1"/>
              <a:t>лицето</a:t>
            </a:r>
            <a:r>
              <a:rPr lang="ru-RU" sz="2400" dirty="0"/>
              <a:t> не </a:t>
            </a:r>
            <a:r>
              <a:rPr lang="ru-RU" sz="2400" dirty="0" err="1"/>
              <a:t>може</a:t>
            </a:r>
            <a:r>
              <a:rPr lang="ru-RU" sz="2400" dirty="0"/>
              <a:t> (</a:t>
            </a:r>
            <a:r>
              <a:rPr lang="ru-RU" sz="2400" dirty="0" err="1"/>
              <a:t>поради</a:t>
            </a:r>
            <a:r>
              <a:rPr lang="ru-RU" sz="2400" dirty="0"/>
              <a:t> </a:t>
            </a:r>
            <a:r>
              <a:rPr lang="ru-RU" sz="2400" dirty="0" err="1"/>
              <a:t>болест</a:t>
            </a:r>
            <a:r>
              <a:rPr lang="ru-RU" sz="2400" dirty="0"/>
              <a:t>, </a:t>
            </a:r>
            <a:r>
              <a:rPr lang="ru-RU" sz="2400" dirty="0" err="1"/>
              <a:t>възраст</a:t>
            </a:r>
            <a:r>
              <a:rPr lang="ru-RU" sz="2400" dirty="0"/>
              <a:t>, </a:t>
            </a:r>
            <a:r>
              <a:rPr lang="ru-RU" sz="2400" dirty="0" err="1"/>
              <a:t>инвалидност</a:t>
            </a:r>
            <a:r>
              <a:rPr lang="ru-RU" sz="2400" dirty="0"/>
              <a:t> и </a:t>
            </a:r>
            <a:r>
              <a:rPr lang="ru-RU" sz="2400" dirty="0" err="1"/>
              <a:t>други</a:t>
            </a:r>
            <a:r>
              <a:rPr lang="ru-RU" sz="2400" dirty="0"/>
              <a:t> причини), </a:t>
            </a:r>
            <a:r>
              <a:rPr lang="ru-RU" sz="2400" dirty="0" err="1"/>
              <a:t>няма</a:t>
            </a:r>
            <a:r>
              <a:rPr lang="ru-RU" sz="2400" dirty="0"/>
              <a:t> познания или не </a:t>
            </a:r>
            <a:r>
              <a:rPr lang="ru-RU" sz="2400" dirty="0" err="1"/>
              <a:t>трябва</a:t>
            </a:r>
            <a:r>
              <a:rPr lang="ru-RU" sz="2400" dirty="0"/>
              <a:t> да я извършва само.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06272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Обхват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67435"/>
            <a:ext cx="8915400" cy="4243787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/>
              <a:t>Стандарт 1. </a:t>
            </a:r>
            <a:r>
              <a:rPr lang="ru-RU" sz="2400" dirty="0" err="1" smtClean="0"/>
              <a:t>Предоставяне</a:t>
            </a:r>
            <a:r>
              <a:rPr lang="ru-RU" sz="2400" dirty="0" smtClean="0"/>
              <a:t> и </a:t>
            </a:r>
            <a:r>
              <a:rPr lang="ru-RU" sz="2400" dirty="0" err="1" smtClean="0"/>
              <a:t>събиране</a:t>
            </a:r>
            <a:r>
              <a:rPr lang="ru-RU" sz="2400" dirty="0" smtClean="0"/>
              <a:t> на </a:t>
            </a:r>
            <a:r>
              <a:rPr lang="ru-RU" sz="2400" dirty="0" err="1" smtClean="0"/>
              <a:t>здравна</a:t>
            </a:r>
            <a:r>
              <a:rPr lang="ru-RU" sz="2400" dirty="0" smtClean="0"/>
              <a:t> информация</a:t>
            </a:r>
          </a:p>
          <a:p>
            <a:r>
              <a:rPr lang="ru-RU" sz="2400" b="1" dirty="0" smtClean="0"/>
              <a:t>Стандарт 2</a:t>
            </a:r>
            <a:r>
              <a:rPr lang="ru-RU" sz="2400" dirty="0" smtClean="0"/>
              <a:t>. Промоция на </a:t>
            </a:r>
            <a:r>
              <a:rPr lang="ru-RU" sz="2400" dirty="0" err="1" smtClean="0"/>
              <a:t>здравето</a:t>
            </a:r>
            <a:r>
              <a:rPr lang="ru-RU" sz="2400" dirty="0" smtClean="0"/>
              <a:t>, превенция и профилактика на </a:t>
            </a:r>
            <a:r>
              <a:rPr lang="ru-RU" sz="2400" dirty="0" err="1" smtClean="0"/>
              <a:t>болестите</a:t>
            </a:r>
            <a:endParaRPr lang="ru-RU" sz="2400" dirty="0" smtClean="0"/>
          </a:p>
          <a:p>
            <a:r>
              <a:rPr lang="ru-RU" sz="2400" b="1" dirty="0" smtClean="0"/>
              <a:t>Стандарт 3.</a:t>
            </a:r>
            <a:r>
              <a:rPr lang="ru-RU" sz="2400" dirty="0" smtClean="0"/>
              <a:t> </a:t>
            </a:r>
            <a:r>
              <a:rPr lang="ru-RU" sz="2400" dirty="0" err="1" smtClean="0"/>
              <a:t>Медицински</a:t>
            </a:r>
            <a:r>
              <a:rPr lang="ru-RU" sz="2400" dirty="0" smtClean="0"/>
              <a:t> и </a:t>
            </a:r>
            <a:r>
              <a:rPr lang="ru-RU" sz="2400" dirty="0" err="1" smtClean="0"/>
              <a:t>здравни</a:t>
            </a:r>
            <a:r>
              <a:rPr lang="ru-RU" sz="2400" dirty="0" smtClean="0"/>
              <a:t> </a:t>
            </a:r>
            <a:r>
              <a:rPr lang="ru-RU" sz="2400" dirty="0" err="1" smtClean="0"/>
              <a:t>грижи</a:t>
            </a:r>
            <a:r>
              <a:rPr lang="ru-RU" sz="2400" dirty="0" smtClean="0"/>
              <a:t> и </a:t>
            </a:r>
            <a:r>
              <a:rPr lang="ru-RU" sz="2400" dirty="0" err="1" smtClean="0"/>
              <a:t>дейности</a:t>
            </a:r>
            <a:endParaRPr lang="ru-RU" sz="2400" dirty="0" smtClean="0"/>
          </a:p>
          <a:p>
            <a:r>
              <a:rPr lang="ru-RU" sz="2400" b="1" dirty="0" smtClean="0"/>
              <a:t>Стандарт 4. </a:t>
            </a:r>
            <a:r>
              <a:rPr lang="ru-RU" sz="2400" dirty="0" err="1" smtClean="0"/>
              <a:t>Ресоциализация</a:t>
            </a:r>
            <a:r>
              <a:rPr lang="ru-RU" sz="2400" dirty="0" smtClean="0"/>
              <a:t>, </a:t>
            </a:r>
            <a:r>
              <a:rPr lang="ru-RU" sz="2400" dirty="0" err="1" smtClean="0"/>
              <a:t>реадаптация</a:t>
            </a:r>
            <a:r>
              <a:rPr lang="ru-RU" sz="2400" dirty="0" smtClean="0"/>
              <a:t> и </a:t>
            </a:r>
            <a:r>
              <a:rPr lang="ru-RU" sz="2400" dirty="0" err="1" smtClean="0"/>
              <a:t>рехабилитация</a:t>
            </a:r>
            <a:endParaRPr lang="ru-RU" sz="2400" dirty="0" smtClean="0"/>
          </a:p>
          <a:p>
            <a:r>
              <a:rPr lang="ru-RU" sz="2400" b="1" dirty="0" smtClean="0"/>
              <a:t>Стандарт 5.</a:t>
            </a:r>
            <a:r>
              <a:rPr lang="ru-RU" sz="2400" dirty="0" smtClean="0"/>
              <a:t> </a:t>
            </a:r>
            <a:r>
              <a:rPr lang="ru-RU" sz="2400" dirty="0" err="1" smtClean="0"/>
              <a:t>Манипулации</a:t>
            </a:r>
            <a:endParaRPr lang="ru-RU" sz="2400" dirty="0" smtClean="0"/>
          </a:p>
          <a:p>
            <a:r>
              <a:rPr lang="ru-RU" sz="2400" b="1" dirty="0" smtClean="0"/>
              <a:t>Стандарт 6.</a:t>
            </a:r>
            <a:r>
              <a:rPr lang="ru-RU" sz="2400" dirty="0" smtClean="0"/>
              <a:t> </a:t>
            </a:r>
            <a:r>
              <a:rPr lang="ru-RU" sz="2400" dirty="0" err="1" smtClean="0"/>
              <a:t>Спешни</a:t>
            </a:r>
            <a:r>
              <a:rPr lang="ru-RU" sz="2400" dirty="0" smtClean="0"/>
              <a:t>, </a:t>
            </a:r>
            <a:r>
              <a:rPr lang="ru-RU" sz="2400" dirty="0" err="1" smtClean="0"/>
              <a:t>хуманитарни</a:t>
            </a:r>
            <a:r>
              <a:rPr lang="ru-RU" sz="2400" dirty="0" smtClean="0"/>
              <a:t> и </a:t>
            </a:r>
            <a:r>
              <a:rPr lang="ru-RU" sz="2400" dirty="0" err="1" smtClean="0"/>
              <a:t>други</a:t>
            </a:r>
            <a:r>
              <a:rPr lang="ru-RU" sz="2400" dirty="0" smtClean="0"/>
              <a:t> </a:t>
            </a:r>
            <a:r>
              <a:rPr lang="ru-RU" sz="2400" dirty="0" err="1" smtClean="0"/>
              <a:t>дейности</a:t>
            </a:r>
            <a:endParaRPr lang="ru-RU" sz="2400" dirty="0" smtClean="0"/>
          </a:p>
          <a:p>
            <a:r>
              <a:rPr lang="ru-RU" sz="2400" b="1" dirty="0"/>
              <a:t>Стандарт 7. </a:t>
            </a:r>
            <a:r>
              <a:rPr lang="ru-RU" sz="2400" dirty="0"/>
              <a:t>Обучение и </a:t>
            </a:r>
            <a:r>
              <a:rPr lang="ru-RU" sz="2400" dirty="0" err="1"/>
              <a:t>изследвания</a:t>
            </a:r>
            <a:r>
              <a:rPr lang="ru-RU" sz="2400" dirty="0"/>
              <a:t> в </a:t>
            </a:r>
            <a:r>
              <a:rPr lang="ru-RU" sz="2400" dirty="0" err="1"/>
              <a:t>областта</a:t>
            </a:r>
            <a:r>
              <a:rPr lang="ru-RU" sz="2400" dirty="0"/>
              <a:t> на </a:t>
            </a:r>
            <a:r>
              <a:rPr lang="ru-RU" sz="2400" dirty="0" err="1"/>
              <a:t>здравните</a:t>
            </a:r>
            <a:r>
              <a:rPr lang="ru-RU" sz="2400" dirty="0"/>
              <a:t> </a:t>
            </a:r>
            <a:r>
              <a:rPr lang="ru-RU" sz="2400" dirty="0" err="1"/>
              <a:t>грижи</a:t>
            </a: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45667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Компетенции за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изпълнение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Стандарт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здравни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грижи</a:t>
            </a:r>
            <a:endParaRPr lang="bg-B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706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Професионална етика и ценности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err="1" smtClean="0"/>
              <a:t>Упражнява</a:t>
            </a:r>
            <a:r>
              <a:rPr lang="ru-RU" sz="2400" dirty="0" smtClean="0"/>
              <a:t>  </a:t>
            </a:r>
            <a:r>
              <a:rPr lang="ru-RU" sz="2400" dirty="0" err="1"/>
              <a:t>професия</a:t>
            </a:r>
            <a:r>
              <a:rPr lang="ru-RU" sz="2400" dirty="0"/>
              <a:t> по </a:t>
            </a:r>
            <a:r>
              <a:rPr lang="ru-RU" sz="2400" dirty="0" err="1"/>
              <a:t>съвест</a:t>
            </a:r>
            <a:r>
              <a:rPr lang="ru-RU" sz="2400" dirty="0"/>
              <a:t> и </a:t>
            </a:r>
            <a:r>
              <a:rPr lang="ru-RU" sz="2400" dirty="0" err="1"/>
              <a:t>оправдава</a:t>
            </a:r>
            <a:r>
              <a:rPr lang="ru-RU" sz="2400" dirty="0"/>
              <a:t> </a:t>
            </a:r>
            <a:r>
              <a:rPr lang="ru-RU" sz="2400" dirty="0" err="1"/>
              <a:t>предоставеното</a:t>
            </a:r>
            <a:r>
              <a:rPr lang="ru-RU" sz="2400" dirty="0"/>
              <a:t> доверие </a:t>
            </a:r>
            <a:r>
              <a:rPr lang="ru-RU" sz="2400" dirty="0" err="1"/>
              <a:t>като</a:t>
            </a:r>
            <a:r>
              <a:rPr lang="ru-RU" sz="2400" dirty="0"/>
              <a:t> </a:t>
            </a:r>
            <a:r>
              <a:rPr lang="ru-RU" sz="2400" dirty="0" err="1"/>
              <a:t>прилага</a:t>
            </a:r>
            <a:r>
              <a:rPr lang="ru-RU" sz="2400" dirty="0"/>
              <a:t> уважение </a:t>
            </a:r>
            <a:r>
              <a:rPr lang="ru-RU" sz="2400" dirty="0" err="1"/>
              <a:t>към</a:t>
            </a:r>
            <a:r>
              <a:rPr lang="ru-RU" sz="2400" dirty="0"/>
              <a:t> </a:t>
            </a:r>
            <a:r>
              <a:rPr lang="ru-RU" sz="2400" dirty="0" err="1"/>
              <a:t>правата</a:t>
            </a:r>
            <a:r>
              <a:rPr lang="ru-RU" sz="2400" dirty="0"/>
              <a:t> на </a:t>
            </a:r>
            <a:r>
              <a:rPr lang="ru-RU" sz="2400" dirty="0" err="1"/>
              <a:t>човека</a:t>
            </a:r>
            <a:r>
              <a:rPr lang="ru-RU" sz="2400" dirty="0"/>
              <a:t>, </a:t>
            </a:r>
            <a:r>
              <a:rPr lang="ru-RU" sz="2400" dirty="0" err="1"/>
              <a:t>всеотдайност</a:t>
            </a:r>
            <a:r>
              <a:rPr lang="ru-RU" sz="2400" dirty="0"/>
              <a:t> и чувство за </a:t>
            </a:r>
            <a:r>
              <a:rPr lang="ru-RU" sz="2400" dirty="0" err="1"/>
              <a:t>отговорност</a:t>
            </a:r>
            <a:r>
              <a:rPr lang="ru-RU" sz="2400" dirty="0"/>
              <a:t>;</a:t>
            </a:r>
          </a:p>
          <a:p>
            <a:r>
              <a:rPr lang="ru-RU" sz="2400" dirty="0" err="1" smtClean="0"/>
              <a:t>Спазва</a:t>
            </a:r>
            <a:r>
              <a:rPr lang="ru-RU" sz="2400" dirty="0" smtClean="0"/>
              <a:t> </a:t>
            </a:r>
            <a:r>
              <a:rPr lang="ru-RU" sz="2400" dirty="0" err="1"/>
              <a:t>правилата</a:t>
            </a:r>
            <a:r>
              <a:rPr lang="ru-RU" sz="2400" dirty="0"/>
              <a:t> </a:t>
            </a:r>
            <a:r>
              <a:rPr lang="ru-RU" sz="2400" dirty="0" err="1"/>
              <a:t>установени</a:t>
            </a:r>
            <a:r>
              <a:rPr lang="ru-RU" sz="2400" dirty="0"/>
              <a:t> в Кодекс за </a:t>
            </a:r>
            <a:r>
              <a:rPr lang="ru-RU" sz="2400" dirty="0" err="1"/>
              <a:t>професионална</a:t>
            </a:r>
            <a:r>
              <a:rPr lang="ru-RU" sz="2400" dirty="0"/>
              <a:t> </a:t>
            </a:r>
            <a:r>
              <a:rPr lang="ru-RU" sz="2400" dirty="0" err="1"/>
              <a:t>етика</a:t>
            </a:r>
            <a:r>
              <a:rPr lang="ru-RU" sz="2400" dirty="0"/>
              <a:t>;</a:t>
            </a:r>
          </a:p>
          <a:p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22400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Професионална етика и ценности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err="1" smtClean="0"/>
              <a:t>Оказва</a:t>
            </a:r>
            <a:r>
              <a:rPr lang="ru-RU" sz="2400" dirty="0" smtClean="0"/>
              <a:t> </a:t>
            </a:r>
            <a:r>
              <a:rPr lang="ru-RU" sz="2400" dirty="0"/>
              <a:t>дейности за </a:t>
            </a:r>
            <a:r>
              <a:rPr lang="ru-RU" sz="2400" dirty="0" err="1"/>
              <a:t>запазване</a:t>
            </a:r>
            <a:r>
              <a:rPr lang="ru-RU" sz="2400" dirty="0"/>
              <a:t> </a:t>
            </a:r>
            <a:r>
              <a:rPr lang="ru-RU" sz="2400" dirty="0" err="1"/>
              <a:t>здравето</a:t>
            </a:r>
            <a:r>
              <a:rPr lang="ru-RU" sz="2400" dirty="0"/>
              <a:t> на пациента и </a:t>
            </a:r>
            <a:r>
              <a:rPr lang="ru-RU" sz="2400" dirty="0" err="1"/>
              <a:t>обществото</a:t>
            </a:r>
            <a:r>
              <a:rPr lang="ru-RU" sz="2400" dirty="0"/>
              <a:t>;</a:t>
            </a:r>
          </a:p>
          <a:p>
            <a:r>
              <a:rPr lang="ru-RU" sz="2400" dirty="0" err="1" smtClean="0"/>
              <a:t>Практикува</a:t>
            </a:r>
            <a:r>
              <a:rPr lang="ru-RU" sz="2400" dirty="0" smtClean="0"/>
              <a:t> </a:t>
            </a:r>
            <a:r>
              <a:rPr lang="ru-RU" sz="2400" dirty="0" err="1"/>
              <a:t>самостоятелните</a:t>
            </a:r>
            <a:r>
              <a:rPr lang="ru-RU" sz="2400" dirty="0"/>
              <a:t> дейности </a:t>
            </a:r>
            <a:r>
              <a:rPr lang="ru-RU" sz="2400" dirty="0" err="1"/>
              <a:t>отговорно</a:t>
            </a:r>
            <a:r>
              <a:rPr lang="ru-RU" sz="2400" dirty="0"/>
              <a:t>, без риск за пациента, </a:t>
            </a:r>
            <a:r>
              <a:rPr lang="ru-RU" sz="2400" dirty="0" err="1"/>
              <a:t>състрадателно</a:t>
            </a:r>
            <a:r>
              <a:rPr lang="ru-RU" sz="2400" dirty="0"/>
              <a:t>, личностно-</a:t>
            </a:r>
            <a:r>
              <a:rPr lang="ru-RU" sz="2400" dirty="0" err="1"/>
              <a:t>ориентирано</a:t>
            </a:r>
            <a:r>
              <a:rPr lang="ru-RU" sz="2400" dirty="0"/>
              <a:t>;</a:t>
            </a:r>
          </a:p>
          <a:p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405760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Професионална етика и ценности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err="1" smtClean="0"/>
              <a:t>Основава</a:t>
            </a:r>
            <a:r>
              <a:rPr lang="ru-RU" sz="2400" dirty="0" smtClean="0"/>
              <a:t> </a:t>
            </a:r>
            <a:r>
              <a:rPr lang="ru-RU" sz="2400" dirty="0" err="1"/>
              <a:t>своята</a:t>
            </a:r>
            <a:r>
              <a:rPr lang="ru-RU" sz="2400" dirty="0"/>
              <a:t> практика на </a:t>
            </a:r>
            <a:r>
              <a:rPr lang="ru-RU" sz="2400" dirty="0" err="1"/>
              <a:t>доказателства</a:t>
            </a:r>
            <a:r>
              <a:rPr lang="ru-RU" sz="2400" dirty="0"/>
              <a:t>, </a:t>
            </a:r>
            <a:r>
              <a:rPr lang="ru-RU" sz="2400" dirty="0" err="1"/>
              <a:t>като</a:t>
            </a:r>
            <a:r>
              <a:rPr lang="ru-RU" sz="2400" dirty="0"/>
              <a:t> </a:t>
            </a:r>
            <a:r>
              <a:rPr lang="ru-RU" sz="2400" dirty="0" err="1"/>
              <a:t>зачита</a:t>
            </a:r>
            <a:r>
              <a:rPr lang="ru-RU" sz="2400" dirty="0"/>
              <a:t> и </a:t>
            </a:r>
            <a:r>
              <a:rPr lang="ru-RU" sz="2400" dirty="0" err="1"/>
              <a:t>запазва</a:t>
            </a:r>
            <a:r>
              <a:rPr lang="ru-RU" sz="2400" dirty="0"/>
              <a:t> </a:t>
            </a:r>
            <a:r>
              <a:rPr lang="ru-RU" sz="2400" dirty="0" err="1"/>
              <a:t>достойнството</a:t>
            </a:r>
            <a:r>
              <a:rPr lang="ru-RU" sz="2400" dirty="0"/>
              <a:t> и </a:t>
            </a:r>
            <a:r>
              <a:rPr lang="ru-RU" sz="2400" dirty="0" err="1"/>
              <a:t>правата</a:t>
            </a:r>
            <a:r>
              <a:rPr lang="ru-RU" sz="2400" dirty="0"/>
              <a:t> на </a:t>
            </a:r>
            <a:r>
              <a:rPr lang="ru-RU" sz="2400" dirty="0" err="1"/>
              <a:t>човека</a:t>
            </a:r>
            <a:r>
              <a:rPr lang="ru-RU" sz="2400" dirty="0"/>
              <a:t>; </a:t>
            </a:r>
          </a:p>
          <a:p>
            <a:r>
              <a:rPr lang="ru-RU" sz="2400" dirty="0" err="1" smtClean="0"/>
              <a:t>Проявява</a:t>
            </a:r>
            <a:r>
              <a:rPr lang="ru-RU" sz="2400" dirty="0" smtClean="0"/>
              <a:t> </a:t>
            </a:r>
            <a:r>
              <a:rPr lang="ru-RU" sz="2400" dirty="0" err="1"/>
              <a:t>професионализъм</a:t>
            </a:r>
            <a:r>
              <a:rPr lang="ru-RU" sz="2400" dirty="0"/>
              <a:t> и </a:t>
            </a:r>
            <a:r>
              <a:rPr lang="ru-RU" sz="2400" dirty="0" err="1"/>
              <a:t>почтеност</a:t>
            </a:r>
            <a:r>
              <a:rPr lang="ru-RU" sz="2400" dirty="0"/>
              <a:t> в </a:t>
            </a:r>
            <a:r>
              <a:rPr lang="ru-RU" sz="2400" dirty="0" err="1"/>
              <a:t>рамките</a:t>
            </a:r>
            <a:r>
              <a:rPr lang="ru-RU" sz="2400" dirty="0"/>
              <a:t> на </a:t>
            </a:r>
            <a:r>
              <a:rPr lang="ru-RU" sz="2400" dirty="0" err="1"/>
              <a:t>признати</a:t>
            </a:r>
            <a:r>
              <a:rPr lang="ru-RU" sz="2400" dirty="0"/>
              <a:t> </a:t>
            </a:r>
            <a:r>
              <a:rPr lang="ru-RU" sz="2400" dirty="0" err="1"/>
              <a:t>професионални</a:t>
            </a:r>
            <a:r>
              <a:rPr lang="ru-RU" sz="2400" dirty="0"/>
              <a:t>, </a:t>
            </a:r>
            <a:r>
              <a:rPr lang="ru-RU" sz="2400" dirty="0" err="1"/>
              <a:t>етични</a:t>
            </a:r>
            <a:r>
              <a:rPr lang="ru-RU" sz="2400" dirty="0"/>
              <a:t> и </a:t>
            </a:r>
            <a:r>
              <a:rPr lang="ru-RU" sz="2400" dirty="0" err="1"/>
              <a:t>правни</a:t>
            </a:r>
            <a:r>
              <a:rPr lang="ru-RU" sz="2400" dirty="0"/>
              <a:t> рамки; </a:t>
            </a:r>
          </a:p>
          <a:p>
            <a:r>
              <a:rPr lang="ru-RU" sz="2400" dirty="0" err="1" smtClean="0"/>
              <a:t>Работи</a:t>
            </a:r>
            <a:r>
              <a:rPr lang="ru-RU" sz="2400" dirty="0" smtClean="0"/>
              <a:t> </a:t>
            </a:r>
            <a:r>
              <a:rPr lang="ru-RU" sz="2400" dirty="0"/>
              <a:t>в </a:t>
            </a:r>
            <a:r>
              <a:rPr lang="ru-RU" sz="2400" dirty="0" err="1"/>
              <a:t>партньорство</a:t>
            </a:r>
            <a:r>
              <a:rPr lang="ru-RU" sz="2400" dirty="0"/>
              <a:t> с </a:t>
            </a:r>
            <a:r>
              <a:rPr lang="ru-RU" sz="2400" dirty="0" err="1"/>
              <a:t>други</a:t>
            </a:r>
            <a:r>
              <a:rPr lang="ru-RU" sz="2400" dirty="0"/>
              <a:t> </a:t>
            </a:r>
            <a:r>
              <a:rPr lang="ru-RU" sz="2400" dirty="0" err="1"/>
              <a:t>здравни</a:t>
            </a:r>
            <a:r>
              <a:rPr lang="ru-RU" sz="2400" dirty="0"/>
              <a:t> и </a:t>
            </a:r>
            <a:r>
              <a:rPr lang="ru-RU" sz="2400" dirty="0" err="1"/>
              <a:t>социални</a:t>
            </a:r>
            <a:r>
              <a:rPr lang="ru-RU" sz="2400" dirty="0"/>
              <a:t> </a:t>
            </a:r>
            <a:r>
              <a:rPr lang="ru-RU" sz="2400" dirty="0" err="1"/>
              <a:t>специалисти</a:t>
            </a:r>
            <a:r>
              <a:rPr lang="ru-RU" sz="2400" dirty="0"/>
              <a:t> и </a:t>
            </a:r>
            <a:r>
              <a:rPr lang="ru-RU" sz="2400" dirty="0" err="1"/>
              <a:t>органзации</a:t>
            </a:r>
            <a:r>
              <a:rPr lang="ru-RU" sz="2400" dirty="0"/>
              <a:t> </a:t>
            </a:r>
            <a:r>
              <a:rPr lang="ru-RU" sz="2400" dirty="0" err="1"/>
              <a:t>свързани</a:t>
            </a:r>
            <a:r>
              <a:rPr lang="ru-RU" sz="2400" dirty="0"/>
              <a:t> с </a:t>
            </a:r>
            <a:r>
              <a:rPr lang="ru-RU" sz="2400" dirty="0" err="1"/>
              <a:t>грижите</a:t>
            </a:r>
            <a:r>
              <a:rPr lang="ru-RU" sz="2400" dirty="0"/>
              <a:t>, </a:t>
            </a:r>
            <a:r>
              <a:rPr lang="ru-RU" sz="2400" dirty="0" err="1"/>
              <a:t>като</a:t>
            </a:r>
            <a:r>
              <a:rPr lang="ru-RU" sz="2400" dirty="0"/>
              <a:t> </a:t>
            </a:r>
            <a:r>
              <a:rPr lang="ru-RU" sz="2400" dirty="0" err="1"/>
              <a:t>гарантира</a:t>
            </a:r>
            <a:r>
              <a:rPr lang="ru-RU" sz="2400" dirty="0"/>
              <a:t> </a:t>
            </a:r>
            <a:r>
              <a:rPr lang="ru-RU" sz="2400" dirty="0" err="1"/>
              <a:t>споделяне</a:t>
            </a:r>
            <a:r>
              <a:rPr lang="ru-RU" sz="2400" dirty="0"/>
              <a:t> на </a:t>
            </a:r>
            <a:r>
              <a:rPr lang="ru-RU" sz="2400" dirty="0" err="1"/>
              <a:t>решенията</a:t>
            </a:r>
            <a:r>
              <a:rPr lang="ru-RU" sz="2400" dirty="0"/>
              <a:t>;</a:t>
            </a:r>
          </a:p>
          <a:p>
            <a:pPr marL="0" indent="0">
              <a:buNone/>
            </a:pP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94416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Професионална етика и ценности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err="1" smtClean="0"/>
              <a:t>Практикува</a:t>
            </a:r>
            <a:r>
              <a:rPr lang="ru-RU" sz="2400" dirty="0" smtClean="0"/>
              <a:t> </a:t>
            </a:r>
            <a:r>
              <a:rPr lang="ru-RU" sz="2400" dirty="0"/>
              <a:t>с </a:t>
            </a:r>
            <a:r>
              <a:rPr lang="ru-RU" sz="2400" dirty="0" err="1"/>
              <a:t>увереност</a:t>
            </a:r>
            <a:r>
              <a:rPr lang="ru-RU" sz="2400" dirty="0"/>
              <a:t> съгласно </a:t>
            </a:r>
            <a:r>
              <a:rPr lang="ru-RU" sz="2400" dirty="0" err="1"/>
              <a:t>Правилата</a:t>
            </a:r>
            <a:r>
              <a:rPr lang="ru-RU" sz="2400" dirty="0"/>
              <a:t> за добра </a:t>
            </a:r>
            <a:r>
              <a:rPr lang="ru-RU" sz="2400" dirty="0" err="1"/>
              <a:t>здравна</a:t>
            </a:r>
            <a:r>
              <a:rPr lang="ru-RU" sz="2400" dirty="0"/>
              <a:t> </a:t>
            </a:r>
            <a:r>
              <a:rPr lang="ru-RU" sz="2400" dirty="0" err="1"/>
              <a:t>грижа</a:t>
            </a:r>
            <a:r>
              <a:rPr lang="ru-RU" sz="2400" dirty="0"/>
              <a:t>; </a:t>
            </a:r>
          </a:p>
          <a:p>
            <a:r>
              <a:rPr lang="ru-RU" sz="2400" dirty="0" err="1" smtClean="0"/>
              <a:t>Разпознава</a:t>
            </a:r>
            <a:r>
              <a:rPr lang="ru-RU" sz="2400" dirty="0" smtClean="0"/>
              <a:t> </a:t>
            </a:r>
            <a:r>
              <a:rPr lang="ru-RU" sz="2400" dirty="0"/>
              <a:t>и се </a:t>
            </a:r>
            <a:r>
              <a:rPr lang="ru-RU" sz="2400" dirty="0" err="1"/>
              <a:t>справя</a:t>
            </a:r>
            <a:r>
              <a:rPr lang="ru-RU" sz="2400" dirty="0"/>
              <a:t> с </a:t>
            </a:r>
            <a:r>
              <a:rPr lang="ru-RU" sz="2400" dirty="0" err="1"/>
              <a:t>етичните</a:t>
            </a:r>
            <a:r>
              <a:rPr lang="ru-RU" sz="2400" dirty="0"/>
              <a:t> </a:t>
            </a:r>
            <a:r>
              <a:rPr lang="ru-RU" sz="2400" dirty="0" err="1"/>
              <a:t>предизвикателства</a:t>
            </a:r>
            <a:r>
              <a:rPr lang="ru-RU" sz="2400" dirty="0"/>
              <a:t>, </a:t>
            </a:r>
            <a:r>
              <a:rPr lang="ru-RU" sz="2400" dirty="0" err="1"/>
              <a:t>свързани</a:t>
            </a:r>
            <a:r>
              <a:rPr lang="ru-RU" sz="2400" dirty="0"/>
              <a:t> с </a:t>
            </a:r>
            <a:r>
              <a:rPr lang="ru-RU" sz="2400" dirty="0" err="1"/>
              <a:t>вземане</a:t>
            </a:r>
            <a:r>
              <a:rPr lang="ru-RU" sz="2400" dirty="0"/>
              <a:t> на решения за </a:t>
            </a:r>
            <a:r>
              <a:rPr lang="ru-RU" sz="2400" dirty="0" err="1"/>
              <a:t>сестринската</a:t>
            </a:r>
            <a:r>
              <a:rPr lang="ru-RU" sz="2400" dirty="0"/>
              <a:t> </a:t>
            </a:r>
            <a:r>
              <a:rPr lang="ru-RU" sz="2400" dirty="0" err="1"/>
              <a:t>грижа</a:t>
            </a:r>
            <a:r>
              <a:rPr lang="ru-RU" sz="2400" dirty="0"/>
              <a:t> и действия в </a:t>
            </a:r>
            <a:r>
              <a:rPr lang="ru-RU" sz="2400" dirty="0" err="1"/>
              <a:t>рамките</a:t>
            </a:r>
            <a:r>
              <a:rPr lang="ru-RU" sz="2400" dirty="0"/>
              <a:t> на </a:t>
            </a:r>
            <a:r>
              <a:rPr lang="ru-RU" sz="2400" dirty="0" err="1"/>
              <a:t>професията</a:t>
            </a:r>
            <a:r>
              <a:rPr lang="ru-RU" sz="2400" dirty="0"/>
              <a:t>;</a:t>
            </a:r>
          </a:p>
          <a:p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07628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Професионална етика и ценности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err="1" smtClean="0"/>
              <a:t>Управлява</a:t>
            </a:r>
            <a:r>
              <a:rPr lang="ru-RU" sz="2400" dirty="0" smtClean="0"/>
              <a:t> </a:t>
            </a:r>
            <a:r>
              <a:rPr lang="ru-RU" sz="2400" dirty="0"/>
              <a:t>риска и </a:t>
            </a:r>
            <a:r>
              <a:rPr lang="ru-RU" sz="2400" dirty="0" err="1" smtClean="0"/>
              <a:t>стимулира</a:t>
            </a:r>
            <a:r>
              <a:rPr lang="ru-RU" sz="2400" dirty="0" smtClean="0"/>
              <a:t> </a:t>
            </a:r>
            <a:r>
              <a:rPr lang="ru-RU" sz="2400" dirty="0" err="1"/>
              <a:t>здравето</a:t>
            </a:r>
            <a:r>
              <a:rPr lang="ru-RU" sz="2400" dirty="0"/>
              <a:t> и </a:t>
            </a:r>
            <a:r>
              <a:rPr lang="ru-RU" sz="2400" dirty="0" err="1"/>
              <a:t>благосъстоянието</a:t>
            </a:r>
            <a:r>
              <a:rPr lang="ru-RU" sz="2400" dirty="0"/>
              <a:t>, </a:t>
            </a:r>
            <a:r>
              <a:rPr lang="ru-RU" sz="2400" dirty="0" err="1"/>
              <a:t>като</a:t>
            </a:r>
            <a:r>
              <a:rPr lang="ru-RU" sz="2400" dirty="0"/>
              <a:t> </a:t>
            </a:r>
            <a:r>
              <a:rPr lang="ru-RU" sz="2400" dirty="0" err="1"/>
              <a:t>прилага</a:t>
            </a:r>
            <a:r>
              <a:rPr lang="ru-RU" sz="2400" dirty="0"/>
              <a:t> индивидуален </a:t>
            </a:r>
            <a:r>
              <a:rPr lang="ru-RU" sz="2400" dirty="0" smtClean="0"/>
              <a:t>подход;</a:t>
            </a:r>
          </a:p>
          <a:p>
            <a:r>
              <a:rPr lang="ru-RU" sz="2400" dirty="0" err="1" smtClean="0"/>
              <a:t>Зачита</a:t>
            </a:r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dirty="0" err="1"/>
              <a:t>уважа</a:t>
            </a:r>
            <a:r>
              <a:rPr lang="ru-RU" sz="2400" dirty="0"/>
              <a:t>  </a:t>
            </a:r>
            <a:r>
              <a:rPr lang="ru-RU" sz="2400" dirty="0" err="1"/>
              <a:t>различните</a:t>
            </a:r>
            <a:r>
              <a:rPr lang="ru-RU" sz="2400" dirty="0"/>
              <a:t> роли на </a:t>
            </a:r>
            <a:r>
              <a:rPr lang="ru-RU" sz="2400" dirty="0" err="1"/>
              <a:t>специалистите</a:t>
            </a:r>
            <a:r>
              <a:rPr lang="ru-RU" sz="2400" dirty="0"/>
              <a:t> в </a:t>
            </a:r>
            <a:r>
              <a:rPr lang="ru-RU" sz="2400" dirty="0" err="1"/>
              <a:t>екипа</a:t>
            </a:r>
            <a:r>
              <a:rPr lang="ru-RU" sz="2400" dirty="0"/>
              <a:t> и </a:t>
            </a:r>
            <a:r>
              <a:rPr lang="ru-RU" sz="2400" dirty="0" err="1"/>
              <a:t>работи</a:t>
            </a:r>
            <a:r>
              <a:rPr lang="ru-RU" sz="2400" dirty="0"/>
              <a:t> </a:t>
            </a:r>
            <a:r>
              <a:rPr lang="ru-RU" sz="2400" dirty="0" err="1"/>
              <a:t>съвместно</a:t>
            </a:r>
            <a:r>
              <a:rPr lang="ru-RU" sz="2400" dirty="0"/>
              <a:t>  в </a:t>
            </a:r>
            <a:r>
              <a:rPr lang="ru-RU" sz="2400" dirty="0" err="1"/>
              <a:t>полза</a:t>
            </a:r>
            <a:r>
              <a:rPr lang="ru-RU" sz="2400" dirty="0"/>
              <a:t> на </a:t>
            </a:r>
            <a:r>
              <a:rPr lang="ru-RU" sz="2400" dirty="0" err="1"/>
              <a:t>всички</a:t>
            </a:r>
            <a:r>
              <a:rPr lang="ru-RU" sz="2400" dirty="0"/>
              <a:t>, </a:t>
            </a:r>
            <a:r>
              <a:rPr lang="ru-RU" sz="2400" dirty="0" err="1"/>
              <a:t>които</a:t>
            </a:r>
            <a:r>
              <a:rPr lang="ru-RU" sz="2400" dirty="0"/>
              <a:t> се </a:t>
            </a:r>
            <a:r>
              <a:rPr lang="ru-RU" sz="2400" dirty="0" err="1"/>
              <a:t>нуждаят</a:t>
            </a:r>
            <a:r>
              <a:rPr lang="ru-RU" sz="2400" dirty="0"/>
              <a:t> от </a:t>
            </a:r>
            <a:r>
              <a:rPr lang="ru-RU" sz="2400" dirty="0" err="1"/>
              <a:t>грижи</a:t>
            </a:r>
            <a:r>
              <a:rPr lang="ru-RU" sz="2400" dirty="0"/>
              <a:t>;</a:t>
            </a:r>
          </a:p>
          <a:p>
            <a:r>
              <a:rPr lang="ru-RU" sz="2400" dirty="0" err="1" smtClean="0"/>
              <a:t>Практикува</a:t>
            </a:r>
            <a:r>
              <a:rPr lang="ru-RU" sz="2400" dirty="0" smtClean="0"/>
              <a:t> </a:t>
            </a:r>
            <a:r>
              <a:rPr lang="ru-RU" sz="2400" dirty="0" err="1"/>
              <a:t>самостоятелни</a:t>
            </a:r>
            <a:r>
              <a:rPr lang="ru-RU" sz="2400" dirty="0"/>
              <a:t> дейности,  </a:t>
            </a:r>
            <a:r>
              <a:rPr lang="ru-RU" sz="2400" dirty="0" err="1"/>
              <a:t>спазвайки</a:t>
            </a:r>
            <a:r>
              <a:rPr lang="ru-RU" sz="2400" dirty="0"/>
              <a:t> </a:t>
            </a:r>
            <a:r>
              <a:rPr lang="ru-RU" sz="2400" dirty="0" err="1"/>
              <a:t>границите</a:t>
            </a:r>
            <a:r>
              <a:rPr lang="ru-RU" sz="2400" dirty="0"/>
              <a:t> на </a:t>
            </a:r>
            <a:r>
              <a:rPr lang="ru-RU" sz="2400" dirty="0" err="1"/>
              <a:t>придобитите</a:t>
            </a:r>
            <a:r>
              <a:rPr lang="ru-RU" sz="2400" dirty="0"/>
              <a:t> компетенции;</a:t>
            </a:r>
          </a:p>
          <a:p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53579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Професионална етика и ценности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err="1" smtClean="0"/>
              <a:t>Прилага</a:t>
            </a:r>
            <a:r>
              <a:rPr lang="ru-RU" sz="2400" dirty="0" smtClean="0"/>
              <a:t> </a:t>
            </a:r>
            <a:r>
              <a:rPr lang="ru-RU" sz="2400" dirty="0" err="1" smtClean="0"/>
              <a:t>холистичен</a:t>
            </a:r>
            <a:r>
              <a:rPr lang="ru-RU" sz="2400" dirty="0" smtClean="0"/>
              <a:t>, </a:t>
            </a:r>
            <a:r>
              <a:rPr lang="ru-RU" sz="2400" dirty="0" err="1" smtClean="0"/>
              <a:t>безпристрастен</a:t>
            </a:r>
            <a:r>
              <a:rPr lang="ru-RU" sz="2400" dirty="0" smtClean="0"/>
              <a:t>, </a:t>
            </a:r>
            <a:r>
              <a:rPr lang="ru-RU" sz="2400" dirty="0" err="1" smtClean="0"/>
              <a:t>грижовен</a:t>
            </a:r>
            <a:r>
              <a:rPr lang="ru-RU" sz="2400" dirty="0" smtClean="0"/>
              <a:t> и чувствителен подход </a:t>
            </a:r>
            <a:r>
              <a:rPr lang="ru-RU" sz="2400" dirty="0" err="1" smtClean="0"/>
              <a:t>като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подкрепя</a:t>
            </a:r>
            <a:r>
              <a:rPr lang="ru-RU" sz="2400" dirty="0" smtClean="0"/>
              <a:t>, </a:t>
            </a:r>
            <a:r>
              <a:rPr lang="ru-RU" sz="2400" dirty="0" err="1" smtClean="0"/>
              <a:t>зачита</a:t>
            </a:r>
            <a:r>
              <a:rPr lang="ru-RU" sz="2400" dirty="0" smtClean="0"/>
              <a:t> и </a:t>
            </a:r>
            <a:r>
              <a:rPr lang="ru-RU" sz="2400" dirty="0" err="1" smtClean="0"/>
              <a:t>уважава</a:t>
            </a:r>
            <a:r>
              <a:rPr lang="ru-RU" sz="2400" dirty="0" smtClean="0"/>
              <a:t> </a:t>
            </a:r>
            <a:r>
              <a:rPr lang="ru-RU" sz="2400" dirty="0" err="1" smtClean="0"/>
              <a:t>индивидуалния</a:t>
            </a:r>
            <a:r>
              <a:rPr lang="ru-RU" sz="2400" dirty="0" smtClean="0"/>
              <a:t> </a:t>
            </a:r>
            <a:r>
              <a:rPr lang="ru-RU" sz="2400" dirty="0" err="1" smtClean="0"/>
              <a:t>избор</a:t>
            </a:r>
            <a:r>
              <a:rPr lang="ru-RU" sz="2400" dirty="0" smtClean="0"/>
              <a:t> на пациента; </a:t>
            </a:r>
          </a:p>
          <a:p>
            <a:r>
              <a:rPr lang="ru-RU" sz="2400" dirty="0" err="1" smtClean="0"/>
              <a:t>Подкрепя</a:t>
            </a:r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dirty="0" err="1"/>
              <a:t>насърчава</a:t>
            </a:r>
            <a:r>
              <a:rPr lang="ru-RU" sz="2400" dirty="0"/>
              <a:t> </a:t>
            </a:r>
            <a:r>
              <a:rPr lang="ru-RU" sz="2400" dirty="0" err="1"/>
              <a:t>здравето</a:t>
            </a:r>
            <a:r>
              <a:rPr lang="ru-RU" sz="2400" dirty="0"/>
              <a:t>, </a:t>
            </a:r>
            <a:r>
              <a:rPr lang="ru-RU" sz="2400" dirty="0" err="1"/>
              <a:t>благосъстоянието</a:t>
            </a:r>
            <a:r>
              <a:rPr lang="ru-RU" sz="2400" dirty="0"/>
              <a:t>, </a:t>
            </a:r>
            <a:r>
              <a:rPr lang="ru-RU" sz="2400" dirty="0" err="1"/>
              <a:t>правата</a:t>
            </a:r>
            <a:r>
              <a:rPr lang="ru-RU" sz="2400" dirty="0"/>
              <a:t> и </a:t>
            </a:r>
            <a:r>
              <a:rPr lang="ru-RU" sz="2400" dirty="0" err="1"/>
              <a:t>достойнството</a:t>
            </a:r>
            <a:r>
              <a:rPr lang="ru-RU" sz="2400" dirty="0"/>
              <a:t> на </a:t>
            </a:r>
            <a:r>
              <a:rPr lang="ru-RU" sz="2400" dirty="0" err="1"/>
              <a:t>хората</a:t>
            </a:r>
            <a:r>
              <a:rPr lang="ru-RU" sz="2400" dirty="0"/>
              <a:t>, </a:t>
            </a:r>
            <a:r>
              <a:rPr lang="ru-RU" sz="2400" dirty="0" err="1"/>
              <a:t>групите,общностите</a:t>
            </a:r>
            <a:r>
              <a:rPr lang="ru-RU" sz="2400" dirty="0"/>
              <a:t> и </a:t>
            </a:r>
            <a:r>
              <a:rPr lang="ru-RU" sz="2400" dirty="0" err="1"/>
              <a:t>населението</a:t>
            </a:r>
            <a:r>
              <a:rPr lang="ru-RU" sz="2400" dirty="0"/>
              <a:t>;</a:t>
            </a:r>
          </a:p>
          <a:p>
            <a:pPr marL="0" indent="0">
              <a:buNone/>
            </a:pP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22843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Днес…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48118"/>
            <a:ext cx="8915400" cy="4163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400" dirty="0" smtClean="0">
                <a:latin typeface="+mj-lt"/>
                <a:ea typeface="Calibri" panose="020F0502020204030204" pitchFamily="34" charset="0"/>
              </a:rPr>
              <a:t>сестринство </a:t>
            </a:r>
            <a:r>
              <a:rPr lang="bg-BG" sz="2400" dirty="0">
                <a:latin typeface="+mj-lt"/>
                <a:ea typeface="Calibri" panose="020F0502020204030204" pitchFamily="34" charset="0"/>
              </a:rPr>
              <a:t>е потребност, възникнала </a:t>
            </a:r>
            <a:r>
              <a:rPr lang="bg-BG" sz="2400" dirty="0" smtClean="0">
                <a:latin typeface="+mj-lt"/>
                <a:ea typeface="Calibri" panose="020F0502020204030204" pitchFamily="34" charset="0"/>
              </a:rPr>
              <a:t>да </a:t>
            </a:r>
            <a:r>
              <a:rPr lang="bg-BG" sz="2400" dirty="0">
                <a:latin typeface="+mj-lt"/>
                <a:ea typeface="Calibri" panose="020F0502020204030204" pitchFamily="34" charset="0"/>
              </a:rPr>
              <a:t>промени основата на текущата </a:t>
            </a:r>
            <a:r>
              <a:rPr lang="bg-BG" sz="2400" dirty="0" smtClean="0">
                <a:latin typeface="+mj-lt"/>
                <a:ea typeface="Calibri" panose="020F0502020204030204" pitchFamily="34" charset="0"/>
              </a:rPr>
              <a:t>практика.</a:t>
            </a:r>
            <a:endParaRPr lang="bg-BG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834" y="2934879"/>
            <a:ext cx="5226848" cy="357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1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Комуникационни и междуличностни умения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Използва </a:t>
            </a:r>
            <a:r>
              <a:rPr lang="ru-RU" sz="2400" dirty="0"/>
              <a:t>широк </a:t>
            </a:r>
            <a:r>
              <a:rPr lang="ru-RU" sz="2400" dirty="0" err="1"/>
              <a:t>спектър</a:t>
            </a:r>
            <a:r>
              <a:rPr lang="ru-RU" sz="2400" dirty="0"/>
              <a:t> от стратегии и интервенции за </a:t>
            </a:r>
            <a:r>
              <a:rPr lang="ru-RU" sz="2400" dirty="0" err="1"/>
              <a:t>ефективна</a:t>
            </a:r>
            <a:r>
              <a:rPr lang="ru-RU" sz="2400" dirty="0"/>
              <a:t> </a:t>
            </a:r>
            <a:r>
              <a:rPr lang="ru-RU" sz="2400" dirty="0" err="1" smtClean="0"/>
              <a:t>комуникация</a:t>
            </a:r>
            <a:r>
              <a:rPr lang="ru-RU" sz="2400" dirty="0"/>
              <a:t>;</a:t>
            </a:r>
          </a:p>
          <a:p>
            <a:r>
              <a:rPr lang="ru-RU" sz="2400" dirty="0" err="1" smtClean="0"/>
              <a:t>Изгражда</a:t>
            </a:r>
            <a:r>
              <a:rPr lang="ru-RU" sz="2400" dirty="0" smtClean="0"/>
              <a:t> </a:t>
            </a:r>
            <a:r>
              <a:rPr lang="ru-RU" sz="2400" dirty="0" err="1"/>
              <a:t>партньорства</a:t>
            </a:r>
            <a:r>
              <a:rPr lang="ru-RU" sz="2400" dirty="0"/>
              <a:t> и </a:t>
            </a:r>
            <a:r>
              <a:rPr lang="ru-RU" sz="2400" dirty="0" err="1"/>
              <a:t>терапевтични</a:t>
            </a:r>
            <a:r>
              <a:rPr lang="ru-RU" sz="2400" dirty="0"/>
              <a:t> </a:t>
            </a:r>
            <a:r>
              <a:rPr lang="ru-RU" sz="2400" dirty="0" err="1"/>
              <a:t>връзки</a:t>
            </a:r>
            <a:r>
              <a:rPr lang="ru-RU" sz="2400" dirty="0"/>
              <a:t> чрез </a:t>
            </a:r>
            <a:r>
              <a:rPr lang="ru-RU" sz="2400" dirty="0" err="1"/>
              <a:t>безопасни</a:t>
            </a:r>
            <a:r>
              <a:rPr lang="ru-RU" sz="2400" dirty="0"/>
              <a:t>, </a:t>
            </a:r>
            <a:r>
              <a:rPr lang="ru-RU" sz="2400" dirty="0" err="1"/>
              <a:t>ефективни</a:t>
            </a:r>
            <a:r>
              <a:rPr lang="ru-RU" sz="2400" dirty="0"/>
              <a:t> и </a:t>
            </a:r>
            <a:r>
              <a:rPr lang="ru-RU" sz="2400" dirty="0" err="1"/>
              <a:t>недискриминационни</a:t>
            </a:r>
            <a:r>
              <a:rPr lang="ru-RU" sz="2400" dirty="0"/>
              <a:t> техники на  </a:t>
            </a:r>
            <a:r>
              <a:rPr lang="ru-RU" sz="2400" dirty="0" err="1" smtClean="0"/>
              <a:t>общуване</a:t>
            </a:r>
            <a:r>
              <a:rPr lang="ru-RU" sz="2400" dirty="0"/>
              <a:t>;</a:t>
            </a:r>
          </a:p>
          <a:p>
            <a:r>
              <a:rPr lang="ru-RU" sz="2400" dirty="0" err="1" smtClean="0"/>
              <a:t>Отчита</a:t>
            </a:r>
            <a:r>
              <a:rPr lang="ru-RU" sz="2400" dirty="0" smtClean="0"/>
              <a:t> </a:t>
            </a:r>
            <a:r>
              <a:rPr lang="ru-RU" sz="2400" dirty="0" err="1"/>
              <a:t>индивидуалните</a:t>
            </a:r>
            <a:r>
              <a:rPr lang="ru-RU" sz="2400" dirty="0"/>
              <a:t> различия, способности и </a:t>
            </a:r>
            <a:r>
              <a:rPr lang="ru-RU" sz="2400" dirty="0" err="1" smtClean="0"/>
              <a:t>нужди</a:t>
            </a:r>
            <a:r>
              <a:rPr lang="ru-RU" sz="24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88331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Комуникационни и междуличностни умения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Използва </a:t>
            </a:r>
            <a:r>
              <a:rPr lang="ru-RU" sz="2400" dirty="0"/>
              <a:t>набор от </a:t>
            </a:r>
            <a:r>
              <a:rPr lang="ru-RU" sz="2400" dirty="0" err="1"/>
              <a:t>комуникационни</a:t>
            </a:r>
            <a:r>
              <a:rPr lang="ru-RU" sz="2400" dirty="0"/>
              <a:t> умения и технологии, за да </a:t>
            </a:r>
            <a:r>
              <a:rPr lang="ru-RU" sz="2400" dirty="0" err="1"/>
              <a:t>подпомогне</a:t>
            </a:r>
            <a:r>
              <a:rPr lang="ru-RU" sz="2400" dirty="0"/>
              <a:t> </a:t>
            </a:r>
            <a:r>
              <a:rPr lang="ru-RU" sz="2400" dirty="0" err="1"/>
              <a:t>личната</a:t>
            </a:r>
            <a:r>
              <a:rPr lang="ru-RU" sz="2400" dirty="0"/>
              <a:t> </a:t>
            </a:r>
            <a:r>
              <a:rPr lang="ru-RU" sz="2400" dirty="0" err="1" smtClean="0"/>
              <a:t>грижа</a:t>
            </a:r>
            <a:r>
              <a:rPr lang="ru-RU" sz="2400" dirty="0" smtClean="0"/>
              <a:t> и </a:t>
            </a:r>
            <a:r>
              <a:rPr lang="ru-RU" sz="2400" dirty="0" err="1"/>
              <a:t>подобряване</a:t>
            </a:r>
            <a:r>
              <a:rPr lang="ru-RU" sz="2400" dirty="0"/>
              <a:t> на </a:t>
            </a:r>
            <a:r>
              <a:rPr lang="ru-RU" sz="2400" dirty="0" err="1"/>
              <a:t>качеството</a:t>
            </a:r>
            <a:r>
              <a:rPr lang="ru-RU" sz="2400" dirty="0"/>
              <a:t> и </a:t>
            </a:r>
            <a:r>
              <a:rPr lang="ru-RU" sz="2400" dirty="0" err="1" smtClean="0"/>
              <a:t>безопасността</a:t>
            </a:r>
            <a:r>
              <a:rPr lang="ru-RU" sz="2400" dirty="0"/>
              <a:t>;</a:t>
            </a:r>
          </a:p>
          <a:p>
            <a:r>
              <a:rPr lang="ru-RU" sz="2400" dirty="0" err="1" smtClean="0"/>
              <a:t>Предоставя</a:t>
            </a:r>
            <a:r>
              <a:rPr lang="ru-RU" sz="2400" dirty="0" smtClean="0"/>
              <a:t> </a:t>
            </a:r>
            <a:r>
              <a:rPr lang="ru-RU" sz="2400" dirty="0"/>
              <a:t>информация на </a:t>
            </a:r>
            <a:r>
              <a:rPr lang="ru-RU" sz="2400" dirty="0" err="1"/>
              <a:t>достъпен</a:t>
            </a:r>
            <a:r>
              <a:rPr lang="ru-RU" sz="2400" dirty="0"/>
              <a:t> </a:t>
            </a:r>
            <a:r>
              <a:rPr lang="ru-RU" sz="2400" dirty="0" err="1"/>
              <a:t>език</a:t>
            </a:r>
            <a:r>
              <a:rPr lang="ru-RU" sz="2400" dirty="0"/>
              <a:t>, по </a:t>
            </a:r>
            <a:r>
              <a:rPr lang="ru-RU" sz="2400" dirty="0" smtClean="0"/>
              <a:t>начин, </a:t>
            </a:r>
            <a:r>
              <a:rPr lang="ru-RU" sz="2400" dirty="0" err="1"/>
              <a:t>който</a:t>
            </a:r>
            <a:r>
              <a:rPr lang="ru-RU" sz="2400" dirty="0"/>
              <a:t>  </a:t>
            </a:r>
            <a:r>
              <a:rPr lang="ru-RU" sz="2400" dirty="0" err="1"/>
              <a:t>позволява</a:t>
            </a:r>
            <a:r>
              <a:rPr lang="ru-RU" sz="2400" dirty="0"/>
              <a:t> на </a:t>
            </a:r>
            <a:r>
              <a:rPr lang="ru-RU" sz="2400" dirty="0" err="1"/>
              <a:t>лицата</a:t>
            </a:r>
            <a:r>
              <a:rPr lang="ru-RU" sz="2400" dirty="0"/>
              <a:t> да направят </a:t>
            </a:r>
            <a:r>
              <a:rPr lang="ru-RU" sz="2400" dirty="0" err="1"/>
              <a:t>информиран</a:t>
            </a:r>
            <a:r>
              <a:rPr lang="ru-RU" sz="2400" dirty="0"/>
              <a:t> </a:t>
            </a:r>
            <a:r>
              <a:rPr lang="ru-RU" sz="2400" dirty="0" err="1"/>
              <a:t>избор</a:t>
            </a:r>
            <a:r>
              <a:rPr lang="ru-RU" sz="2400" dirty="0"/>
              <a:t> и </a:t>
            </a:r>
            <a:r>
              <a:rPr lang="ru-RU" sz="2400" dirty="0" err="1"/>
              <a:t>споделят</a:t>
            </a:r>
            <a:r>
              <a:rPr lang="ru-RU" sz="2400" dirty="0"/>
              <a:t> </a:t>
            </a:r>
            <a:r>
              <a:rPr lang="ru-RU" sz="2400" dirty="0" err="1"/>
              <a:t>вземането</a:t>
            </a:r>
            <a:r>
              <a:rPr lang="ru-RU" sz="2400" dirty="0"/>
              <a:t> на </a:t>
            </a:r>
            <a:r>
              <a:rPr lang="ru-RU" sz="2400" dirty="0" smtClean="0"/>
              <a:t>решения</a:t>
            </a:r>
            <a:r>
              <a:rPr lang="ru-RU" sz="2400" dirty="0"/>
              <a:t>;</a:t>
            </a:r>
          </a:p>
          <a:p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45861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Комуникационни и междуличностни умения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err="1" smtClean="0"/>
              <a:t>Разбира</a:t>
            </a:r>
            <a:r>
              <a:rPr lang="ru-RU" sz="2400" dirty="0" smtClean="0"/>
              <a:t>,  </a:t>
            </a:r>
            <a:r>
              <a:rPr lang="ru-RU" sz="2400" dirty="0" err="1" smtClean="0"/>
              <a:t>интерпретира</a:t>
            </a:r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dirty="0" err="1" smtClean="0"/>
              <a:t>отчита</a:t>
            </a:r>
            <a:r>
              <a:rPr lang="ru-RU" sz="2400" dirty="0" smtClean="0"/>
              <a:t> </a:t>
            </a:r>
            <a:r>
              <a:rPr lang="ru-RU" sz="2400" dirty="0" err="1"/>
              <a:t>знанията</a:t>
            </a:r>
            <a:r>
              <a:rPr lang="ru-RU" sz="2400" dirty="0"/>
              <a:t> и </a:t>
            </a:r>
            <a:r>
              <a:rPr lang="ru-RU" sz="2400" dirty="0" err="1" smtClean="0"/>
              <a:t>разбирането</a:t>
            </a:r>
            <a:r>
              <a:rPr lang="ru-RU" sz="2400" dirty="0" smtClean="0"/>
              <a:t> </a:t>
            </a:r>
            <a:r>
              <a:rPr lang="ru-RU" sz="2400" dirty="0"/>
              <a:t>за </a:t>
            </a:r>
            <a:r>
              <a:rPr lang="ru-RU" sz="2400" dirty="0" err="1"/>
              <a:t>нуждите</a:t>
            </a:r>
            <a:r>
              <a:rPr lang="ru-RU" sz="2400" dirty="0"/>
              <a:t> на </a:t>
            </a:r>
            <a:r>
              <a:rPr lang="ru-RU" sz="2400" dirty="0" err="1" smtClean="0"/>
              <a:t>хората</a:t>
            </a:r>
            <a:r>
              <a:rPr lang="ru-RU" sz="2400" dirty="0" smtClean="0"/>
              <a:t>;</a:t>
            </a:r>
            <a:endParaRPr lang="ru-RU" sz="2400" dirty="0"/>
          </a:p>
          <a:p>
            <a:r>
              <a:rPr lang="ru-RU" sz="2400" dirty="0" err="1" smtClean="0"/>
              <a:t>Отчита</a:t>
            </a:r>
            <a:r>
              <a:rPr lang="ru-RU" sz="2400" dirty="0" smtClean="0"/>
              <a:t> </a:t>
            </a:r>
            <a:r>
              <a:rPr lang="ru-RU" sz="2400" dirty="0" err="1"/>
              <a:t>личностните</a:t>
            </a:r>
            <a:r>
              <a:rPr lang="ru-RU" sz="2400" dirty="0"/>
              <a:t> </a:t>
            </a:r>
            <a:r>
              <a:rPr lang="ru-RU" sz="2400" dirty="0" err="1"/>
              <a:t>особености</a:t>
            </a:r>
            <a:r>
              <a:rPr lang="ru-RU" sz="2400" dirty="0"/>
              <a:t> и характеристики на </a:t>
            </a:r>
            <a:r>
              <a:rPr lang="ru-RU" sz="2400" dirty="0" err="1"/>
              <a:t>хората</a:t>
            </a:r>
            <a:r>
              <a:rPr lang="ru-RU" sz="2400" dirty="0"/>
              <a:t> при комуникация и </a:t>
            </a:r>
            <a:r>
              <a:rPr lang="ru-RU" sz="2400" dirty="0" err="1"/>
              <a:t>оценява</a:t>
            </a:r>
            <a:r>
              <a:rPr lang="ru-RU" sz="2400" dirty="0"/>
              <a:t> </a:t>
            </a:r>
            <a:r>
              <a:rPr lang="ru-RU" sz="2400" dirty="0" err="1"/>
              <a:t>влиянието</a:t>
            </a:r>
            <a:r>
              <a:rPr lang="ru-RU" sz="2400" dirty="0"/>
              <a:t> им </a:t>
            </a:r>
            <a:r>
              <a:rPr lang="ru-RU" sz="2400" dirty="0" err="1"/>
              <a:t>върху</a:t>
            </a:r>
            <a:r>
              <a:rPr lang="ru-RU" sz="2400" dirty="0"/>
              <a:t> </a:t>
            </a:r>
            <a:r>
              <a:rPr lang="ru-RU" sz="2400" dirty="0" err="1"/>
              <a:t>здравето</a:t>
            </a:r>
            <a:r>
              <a:rPr lang="ru-RU" sz="2400" dirty="0"/>
              <a:t>, </a:t>
            </a:r>
            <a:r>
              <a:rPr lang="ru-RU" sz="2400" dirty="0" err="1"/>
              <a:t>инвалидността</a:t>
            </a:r>
            <a:r>
              <a:rPr lang="ru-RU" sz="2400" dirty="0"/>
              <a:t> и </a:t>
            </a:r>
            <a:r>
              <a:rPr lang="ru-RU" sz="2400" dirty="0" err="1"/>
              <a:t>други</a:t>
            </a:r>
            <a:r>
              <a:rPr lang="ru-RU" sz="2400" dirty="0"/>
              <a:t> </a:t>
            </a:r>
            <a:r>
              <a:rPr lang="ru-RU" sz="2400" dirty="0" err="1"/>
              <a:t>фактори</a:t>
            </a:r>
            <a:r>
              <a:rPr lang="ru-RU" sz="2400" dirty="0"/>
              <a:t>  при затруднено </a:t>
            </a:r>
            <a:r>
              <a:rPr lang="ru-RU" sz="2400" dirty="0" err="1" smtClean="0"/>
              <a:t>общуване</a:t>
            </a:r>
            <a:r>
              <a:rPr lang="ru-RU" sz="2400" dirty="0"/>
              <a:t>;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28396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Комуникационни и междуличностни умения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err="1" smtClean="0"/>
              <a:t>Прилага</a:t>
            </a:r>
            <a:r>
              <a:rPr lang="ru-RU" sz="2400" dirty="0" smtClean="0"/>
              <a:t> </a:t>
            </a:r>
            <a:r>
              <a:rPr lang="ru-RU" sz="2400" dirty="0" err="1"/>
              <a:t>терапевтични</a:t>
            </a:r>
            <a:r>
              <a:rPr lang="ru-RU" sz="2400" dirty="0"/>
              <a:t> </a:t>
            </a:r>
            <a:r>
              <a:rPr lang="ru-RU" sz="2400" dirty="0" err="1"/>
              <a:t>принципи</a:t>
            </a:r>
            <a:r>
              <a:rPr lang="ru-RU" sz="2400" dirty="0"/>
              <a:t> за </a:t>
            </a:r>
            <a:r>
              <a:rPr lang="ru-RU" sz="2400" dirty="0" err="1"/>
              <a:t>насърчаване</a:t>
            </a:r>
            <a:r>
              <a:rPr lang="ru-RU" sz="2400" dirty="0"/>
              <a:t> на  </a:t>
            </a:r>
            <a:r>
              <a:rPr lang="ru-RU" sz="2400" dirty="0" err="1"/>
              <a:t>благосъстоянието</a:t>
            </a:r>
            <a:r>
              <a:rPr lang="ru-RU" sz="2400" dirty="0"/>
              <a:t> на </a:t>
            </a:r>
            <a:r>
              <a:rPr lang="ru-RU" sz="2400" dirty="0" err="1"/>
              <a:t>лицата</a:t>
            </a:r>
            <a:r>
              <a:rPr lang="ru-RU" sz="2400" dirty="0"/>
              <a:t> и </a:t>
            </a:r>
            <a:r>
              <a:rPr lang="ru-RU" sz="2400" dirty="0" err="1"/>
              <a:t>контролира</a:t>
            </a:r>
            <a:r>
              <a:rPr lang="ru-RU" sz="2400" dirty="0"/>
              <a:t> </a:t>
            </a:r>
            <a:r>
              <a:rPr lang="ru-RU" sz="2400" dirty="0" err="1"/>
              <a:t>личната</a:t>
            </a:r>
            <a:r>
              <a:rPr lang="ru-RU" sz="2400" dirty="0"/>
              <a:t> </a:t>
            </a:r>
            <a:r>
              <a:rPr lang="ru-RU" sz="2400" dirty="0" err="1"/>
              <a:t>безопасност</a:t>
            </a:r>
            <a:r>
              <a:rPr lang="ru-RU" sz="2400" dirty="0"/>
              <a:t>. </a:t>
            </a:r>
          </a:p>
          <a:p>
            <a:r>
              <a:rPr lang="ru-RU" sz="2400" dirty="0" smtClean="0"/>
              <a:t>Използва </a:t>
            </a:r>
            <a:r>
              <a:rPr lang="ru-RU" sz="2400" dirty="0" err="1"/>
              <a:t>ефективни</a:t>
            </a:r>
            <a:r>
              <a:rPr lang="ru-RU" sz="2400" dirty="0"/>
              <a:t> </a:t>
            </a:r>
            <a:r>
              <a:rPr lang="ru-RU" sz="2400" dirty="0" err="1"/>
              <a:t>комуникационни</a:t>
            </a:r>
            <a:r>
              <a:rPr lang="ru-RU" sz="2400" dirty="0"/>
              <a:t> стратегии и техники за разговор с цел  </a:t>
            </a:r>
            <a:r>
              <a:rPr lang="ru-RU" sz="2400" dirty="0" err="1"/>
              <a:t>постигане</a:t>
            </a:r>
            <a:r>
              <a:rPr lang="ru-RU" sz="2400" dirty="0"/>
              <a:t> на </a:t>
            </a:r>
            <a:r>
              <a:rPr lang="ru-RU" sz="2400" dirty="0" err="1"/>
              <a:t>най-добри</a:t>
            </a:r>
            <a:r>
              <a:rPr lang="ru-RU" sz="2400" dirty="0"/>
              <a:t> </a:t>
            </a:r>
            <a:r>
              <a:rPr lang="ru-RU" sz="2400" dirty="0" err="1"/>
              <a:t>резултати</a:t>
            </a:r>
            <a:r>
              <a:rPr lang="ru-RU" sz="2400" dirty="0"/>
              <a:t>, </a:t>
            </a:r>
            <a:r>
              <a:rPr lang="ru-RU" sz="2400" dirty="0" err="1"/>
              <a:t>като</a:t>
            </a:r>
            <a:r>
              <a:rPr lang="ru-RU" sz="2400" dirty="0"/>
              <a:t> </a:t>
            </a:r>
            <a:r>
              <a:rPr lang="ru-RU" sz="2400" dirty="0" err="1"/>
              <a:t>зачитат</a:t>
            </a:r>
            <a:r>
              <a:rPr lang="ru-RU" sz="2400" dirty="0"/>
              <a:t> </a:t>
            </a:r>
            <a:r>
              <a:rPr lang="ru-RU" sz="2400" dirty="0" err="1"/>
              <a:t>достойнството</a:t>
            </a:r>
            <a:r>
              <a:rPr lang="ru-RU" sz="2400" dirty="0"/>
              <a:t> и </a:t>
            </a:r>
            <a:r>
              <a:rPr lang="ru-RU" sz="2400" dirty="0" err="1"/>
              <a:t>правата</a:t>
            </a:r>
            <a:r>
              <a:rPr lang="ru-RU" sz="2400" dirty="0"/>
              <a:t> на </a:t>
            </a:r>
            <a:r>
              <a:rPr lang="ru-RU" sz="2400" dirty="0" err="1"/>
              <a:t>човека</a:t>
            </a:r>
            <a:r>
              <a:rPr lang="ru-RU" sz="2400" dirty="0"/>
              <a:t> на </a:t>
            </a:r>
            <a:r>
              <a:rPr lang="ru-RU" sz="2400" dirty="0" err="1"/>
              <a:t>всички</a:t>
            </a:r>
            <a:r>
              <a:rPr lang="ru-RU" sz="2400" dirty="0"/>
              <a:t> </a:t>
            </a:r>
            <a:r>
              <a:rPr lang="ru-RU" sz="2400" dirty="0" err="1"/>
              <a:t>заинтересовани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177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Сестрински дейности и грижи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Практикува</a:t>
            </a:r>
            <a:r>
              <a:rPr lang="ru-RU" sz="2400" dirty="0" smtClean="0"/>
              <a:t> </a:t>
            </a:r>
            <a:r>
              <a:rPr lang="ru-RU" sz="2400" dirty="0" err="1"/>
              <a:t>състрадателно</a:t>
            </a:r>
            <a:r>
              <a:rPr lang="ru-RU" sz="2400" dirty="0"/>
              <a:t>, умело и </a:t>
            </a:r>
            <a:r>
              <a:rPr lang="ru-RU" sz="2400" dirty="0" err="1"/>
              <a:t>отговорно</a:t>
            </a:r>
            <a:r>
              <a:rPr lang="ru-RU" sz="2400" dirty="0"/>
              <a:t> </a:t>
            </a:r>
            <a:r>
              <a:rPr lang="ru-RU" sz="2400" dirty="0" err="1"/>
              <a:t>като</a:t>
            </a:r>
            <a:r>
              <a:rPr lang="ru-RU" sz="2400" dirty="0"/>
              <a:t> </a:t>
            </a:r>
            <a:r>
              <a:rPr lang="ru-RU" sz="2400" dirty="0" err="1"/>
              <a:t>запазва</a:t>
            </a:r>
            <a:r>
              <a:rPr lang="ru-RU" sz="2400" dirty="0"/>
              <a:t> </a:t>
            </a:r>
            <a:r>
              <a:rPr lang="ru-RU" sz="2400" dirty="0" err="1"/>
              <a:t>достойнство</a:t>
            </a:r>
            <a:r>
              <a:rPr lang="ru-RU" sz="2400" dirty="0"/>
              <a:t> и </a:t>
            </a:r>
            <a:r>
              <a:rPr lang="ru-RU" sz="2400" dirty="0" err="1"/>
              <a:t>насърчаване</a:t>
            </a:r>
            <a:r>
              <a:rPr lang="ru-RU" sz="2400" dirty="0"/>
              <a:t>  </a:t>
            </a:r>
            <a:r>
              <a:rPr lang="ru-RU" sz="2400" dirty="0" err="1"/>
              <a:t>здравето</a:t>
            </a:r>
            <a:r>
              <a:rPr lang="ru-RU" sz="2400" dirty="0"/>
              <a:t> и </a:t>
            </a:r>
            <a:r>
              <a:rPr lang="ru-RU" sz="2400" dirty="0" err="1"/>
              <a:t>благосъстоянието</a:t>
            </a:r>
            <a:r>
              <a:rPr lang="ru-RU" sz="2400" dirty="0"/>
              <a:t>;</a:t>
            </a:r>
          </a:p>
          <a:p>
            <a:r>
              <a:rPr lang="ru-RU" sz="2400" dirty="0" err="1" smtClean="0"/>
              <a:t>Оказва</a:t>
            </a:r>
            <a:r>
              <a:rPr lang="ru-RU" sz="2400" dirty="0" smtClean="0"/>
              <a:t> </a:t>
            </a:r>
            <a:r>
              <a:rPr lang="ru-RU" sz="2400" dirty="0" err="1"/>
              <a:t>подкрепа</a:t>
            </a:r>
            <a:r>
              <a:rPr lang="ru-RU" sz="2400" dirty="0"/>
              <a:t> за </a:t>
            </a:r>
            <a:r>
              <a:rPr lang="ru-RU" sz="2400" dirty="0" err="1"/>
              <a:t>възвръщане</a:t>
            </a:r>
            <a:r>
              <a:rPr lang="ru-RU" sz="2400" dirty="0"/>
              <a:t> на </a:t>
            </a:r>
            <a:r>
              <a:rPr lang="ru-RU" sz="2400" dirty="0" err="1"/>
              <a:t>автономността</a:t>
            </a:r>
            <a:r>
              <a:rPr lang="ru-RU" sz="2400" dirty="0"/>
              <a:t> на пациента, в </a:t>
            </a:r>
            <a:r>
              <a:rPr lang="ru-RU" sz="2400" dirty="0" err="1"/>
              <a:t>зависимост</a:t>
            </a:r>
            <a:r>
              <a:rPr lang="ru-RU" sz="2400" dirty="0"/>
              <a:t> от </a:t>
            </a:r>
            <a:r>
              <a:rPr lang="ru-RU" sz="2400" dirty="0" err="1"/>
              <a:t>заболяването</a:t>
            </a:r>
            <a:r>
              <a:rPr lang="ru-RU" sz="2400" dirty="0"/>
              <a:t>, </a:t>
            </a:r>
            <a:r>
              <a:rPr lang="ru-RU" sz="2400" dirty="0" err="1"/>
              <a:t>осигурява</a:t>
            </a:r>
            <a:r>
              <a:rPr lang="ru-RU" sz="2400" dirty="0"/>
              <a:t> </a:t>
            </a:r>
            <a:r>
              <a:rPr lang="ru-RU" sz="2400" dirty="0" err="1"/>
              <a:t>подкрепа</a:t>
            </a:r>
            <a:r>
              <a:rPr lang="ru-RU" sz="2400" dirty="0"/>
              <a:t> при </a:t>
            </a:r>
            <a:r>
              <a:rPr lang="ru-RU" sz="2400" dirty="0" err="1"/>
              <a:t>удовлетворяване</a:t>
            </a:r>
            <a:r>
              <a:rPr lang="ru-RU" sz="2400" dirty="0"/>
              <a:t> на </a:t>
            </a:r>
            <a:r>
              <a:rPr lang="ru-RU" sz="2400" dirty="0" err="1"/>
              <a:t>физическите</a:t>
            </a:r>
            <a:r>
              <a:rPr lang="ru-RU" sz="2400" dirty="0"/>
              <a:t> и </a:t>
            </a:r>
            <a:r>
              <a:rPr lang="ru-RU" sz="2400" dirty="0" err="1"/>
              <a:t>психическите</a:t>
            </a:r>
            <a:r>
              <a:rPr lang="ru-RU" sz="2400" dirty="0"/>
              <a:t> </a:t>
            </a:r>
            <a:r>
              <a:rPr lang="ru-RU" sz="2400" dirty="0" err="1"/>
              <a:t>здравни</a:t>
            </a:r>
            <a:r>
              <a:rPr lang="ru-RU" sz="2400" dirty="0"/>
              <a:t> </a:t>
            </a:r>
            <a:r>
              <a:rPr lang="ru-RU" sz="2400" dirty="0" err="1"/>
              <a:t>нужди</a:t>
            </a:r>
            <a:r>
              <a:rPr lang="ru-RU" sz="2400" dirty="0"/>
              <a:t> на хора от </a:t>
            </a:r>
            <a:r>
              <a:rPr lang="ru-RU" sz="2400" dirty="0" err="1"/>
              <a:t>всички</a:t>
            </a:r>
            <a:r>
              <a:rPr lang="ru-RU" sz="2400" dirty="0"/>
              <a:t> </a:t>
            </a:r>
            <a:r>
              <a:rPr lang="ru-RU" sz="2400" dirty="0" err="1"/>
              <a:t>възрасти</a:t>
            </a:r>
            <a:r>
              <a:rPr lang="ru-RU" sz="2400" dirty="0"/>
              <a:t>, </a:t>
            </a:r>
            <a:r>
              <a:rPr lang="ru-RU" sz="2400" dirty="0" err="1"/>
              <a:t>които</a:t>
            </a:r>
            <a:r>
              <a:rPr lang="ru-RU" sz="2400" dirty="0"/>
              <a:t> </a:t>
            </a:r>
            <a:r>
              <a:rPr lang="ru-RU" sz="2400" dirty="0" err="1"/>
              <a:t>имат</a:t>
            </a:r>
            <a:r>
              <a:rPr lang="ru-RU" sz="2400" dirty="0"/>
              <a:t> нужда от </a:t>
            </a:r>
            <a:r>
              <a:rPr lang="ru-RU" sz="2400" dirty="0" err="1"/>
              <a:t>сестринска</a:t>
            </a:r>
            <a:r>
              <a:rPr lang="ru-RU" sz="2400" dirty="0"/>
              <a:t> </a:t>
            </a:r>
            <a:r>
              <a:rPr lang="ru-RU" sz="2400" dirty="0" err="1"/>
              <a:t>намеса</a:t>
            </a:r>
            <a:r>
              <a:rPr lang="ru-RU" sz="2400" dirty="0"/>
              <a:t>;</a:t>
            </a:r>
          </a:p>
          <a:p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59894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Осигурява</a:t>
            </a:r>
            <a:r>
              <a:rPr lang="ru-RU" sz="2400" dirty="0" smtClean="0"/>
              <a:t> </a:t>
            </a:r>
            <a:r>
              <a:rPr lang="ru-RU" sz="2400" dirty="0"/>
              <a:t>безопасна и </a:t>
            </a:r>
            <a:r>
              <a:rPr lang="ru-RU" sz="2400" dirty="0" err="1"/>
              <a:t>ефективна</a:t>
            </a:r>
            <a:r>
              <a:rPr lang="ru-RU" sz="2400" dirty="0"/>
              <a:t>  </a:t>
            </a:r>
            <a:r>
              <a:rPr lang="ru-RU" sz="2400" dirty="0" err="1"/>
              <a:t>грижа</a:t>
            </a:r>
            <a:r>
              <a:rPr lang="ru-RU" sz="2400" dirty="0"/>
              <a:t> за </a:t>
            </a:r>
            <a:r>
              <a:rPr lang="ru-RU" sz="2400" dirty="0" err="1"/>
              <a:t>нуждаещите</a:t>
            </a:r>
            <a:r>
              <a:rPr lang="ru-RU" sz="2400" dirty="0"/>
              <a:t> се до момента на </a:t>
            </a:r>
            <a:r>
              <a:rPr lang="ru-RU" sz="2400" dirty="0" err="1"/>
              <a:t>оказване</a:t>
            </a:r>
            <a:r>
              <a:rPr lang="ru-RU" sz="2400" dirty="0"/>
              <a:t> на </a:t>
            </a:r>
            <a:r>
              <a:rPr lang="ru-RU" sz="2400" dirty="0" err="1"/>
              <a:t>специализирани</a:t>
            </a:r>
            <a:r>
              <a:rPr lang="ru-RU" sz="2400" dirty="0"/>
              <a:t> услуги, независимо от </a:t>
            </a:r>
            <a:r>
              <a:rPr lang="ru-RU" sz="2400" dirty="0" err="1"/>
              <a:t>областта</a:t>
            </a:r>
            <a:r>
              <a:rPr lang="ru-RU" sz="2400" dirty="0"/>
              <a:t> на </a:t>
            </a:r>
            <a:r>
              <a:rPr lang="ru-RU" sz="2400" dirty="0" err="1"/>
              <a:t>тяхната</a:t>
            </a:r>
            <a:r>
              <a:rPr lang="ru-RU" sz="2400" dirty="0"/>
              <a:t> практика;</a:t>
            </a:r>
          </a:p>
          <a:p>
            <a:r>
              <a:rPr lang="ru-RU" sz="2400" dirty="0" smtClean="0"/>
              <a:t>Извършва </a:t>
            </a:r>
            <a:r>
              <a:rPr lang="ru-RU" sz="2400" dirty="0"/>
              <a:t>критичен анализ на </a:t>
            </a:r>
            <a:r>
              <a:rPr lang="ru-RU" sz="2400" dirty="0" err="1"/>
              <a:t>възможните</a:t>
            </a:r>
            <a:r>
              <a:rPr lang="ru-RU" sz="2400" dirty="0"/>
              <a:t> интервенции, </a:t>
            </a:r>
            <a:r>
              <a:rPr lang="ru-RU" sz="2400" dirty="0" err="1"/>
              <a:t>включително</a:t>
            </a:r>
            <a:r>
              <a:rPr lang="ru-RU" sz="2400" dirty="0"/>
              <a:t> </a:t>
            </a:r>
            <a:r>
              <a:rPr lang="ru-RU" sz="2400" dirty="0" err="1"/>
              <a:t>използването</a:t>
            </a:r>
            <a:r>
              <a:rPr lang="ru-RU" sz="2400" dirty="0"/>
              <a:t> на </a:t>
            </a:r>
            <a:r>
              <a:rPr lang="ru-RU" sz="2400" dirty="0" err="1"/>
              <a:t>съвременни</a:t>
            </a:r>
            <a:r>
              <a:rPr lang="ru-RU" sz="2400" dirty="0"/>
              <a:t> технологии; </a:t>
            </a:r>
          </a:p>
          <a:p>
            <a:r>
              <a:rPr lang="ru-RU" sz="2400" dirty="0" err="1" smtClean="0"/>
              <a:t>Планира</a:t>
            </a:r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dirty="0" err="1" smtClean="0"/>
              <a:t>предоставя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err="1"/>
              <a:t>грижи</a:t>
            </a:r>
            <a:r>
              <a:rPr lang="ru-RU" sz="2400" dirty="0"/>
              <a:t>;</a:t>
            </a:r>
          </a:p>
          <a:p>
            <a:endParaRPr lang="bg-BG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Сестрински дейности и грижи</a:t>
            </a:r>
          </a:p>
        </p:txBody>
      </p:sp>
    </p:spTree>
    <p:extLst>
      <p:ext uri="{BB962C8B-B14F-4D97-AF65-F5344CB8AC3E}">
        <p14:creationId xmlns:p14="http://schemas.microsoft.com/office/powerpoint/2010/main" val="111605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Използва </a:t>
            </a:r>
            <a:r>
              <a:rPr lang="ru-RU" sz="2400" dirty="0" err="1"/>
              <a:t>съвременни</a:t>
            </a:r>
            <a:r>
              <a:rPr lang="ru-RU" sz="2400" dirty="0"/>
              <a:t> знания и </a:t>
            </a:r>
            <a:r>
              <a:rPr lang="ru-RU" sz="2400" dirty="0" err="1"/>
              <a:t>доказателства</a:t>
            </a:r>
            <a:r>
              <a:rPr lang="ru-RU" sz="2400" dirty="0"/>
              <a:t> за оценка, </a:t>
            </a:r>
            <a:r>
              <a:rPr lang="ru-RU" sz="2400" dirty="0" err="1"/>
              <a:t>планиране</a:t>
            </a:r>
            <a:r>
              <a:rPr lang="ru-RU" sz="2400" dirty="0"/>
              <a:t>, </a:t>
            </a:r>
            <a:r>
              <a:rPr lang="ru-RU" sz="2400" dirty="0" err="1"/>
              <a:t>предоставяне</a:t>
            </a:r>
            <a:r>
              <a:rPr lang="ru-RU" sz="2400" dirty="0"/>
              <a:t> на </a:t>
            </a:r>
            <a:r>
              <a:rPr lang="ru-RU" sz="2400" dirty="0" err="1"/>
              <a:t>грижи</a:t>
            </a:r>
            <a:r>
              <a:rPr lang="ru-RU" sz="2400" dirty="0"/>
              <a:t>, </a:t>
            </a:r>
            <a:r>
              <a:rPr lang="ru-RU" sz="2400" dirty="0" err="1"/>
              <a:t>обсъжда</a:t>
            </a:r>
            <a:r>
              <a:rPr lang="ru-RU" sz="2400" dirty="0"/>
              <a:t> </a:t>
            </a:r>
            <a:r>
              <a:rPr lang="ru-RU" sz="2400" dirty="0" err="1"/>
              <a:t>резултатите</a:t>
            </a:r>
            <a:r>
              <a:rPr lang="ru-RU" sz="2400" dirty="0"/>
              <a:t>, </a:t>
            </a:r>
            <a:r>
              <a:rPr lang="ru-RU" sz="2400" dirty="0" err="1"/>
              <a:t>влияе</a:t>
            </a:r>
            <a:r>
              <a:rPr lang="ru-RU" sz="2400" dirty="0"/>
              <a:t> </a:t>
            </a:r>
            <a:r>
              <a:rPr lang="ru-RU" sz="2400" dirty="0" err="1"/>
              <a:t>върху</a:t>
            </a:r>
            <a:r>
              <a:rPr lang="ru-RU" sz="2400" dirty="0"/>
              <a:t> </a:t>
            </a:r>
            <a:r>
              <a:rPr lang="ru-RU" sz="2400" dirty="0" err="1" smtClean="0"/>
              <a:t>промяната</a:t>
            </a:r>
            <a:r>
              <a:rPr lang="ru-RU" sz="2400" dirty="0" smtClean="0"/>
              <a:t>, </a:t>
            </a:r>
            <a:r>
              <a:rPr lang="ru-RU" sz="2400" dirty="0" err="1" smtClean="0"/>
              <a:t>насърчава</a:t>
            </a:r>
            <a:r>
              <a:rPr lang="ru-RU" sz="2400" dirty="0" smtClean="0"/>
              <a:t> </a:t>
            </a:r>
            <a:r>
              <a:rPr lang="ru-RU" sz="2400" dirty="0" err="1"/>
              <a:t>здравето</a:t>
            </a:r>
            <a:r>
              <a:rPr lang="ru-RU" sz="2400" dirty="0"/>
              <a:t> и </a:t>
            </a:r>
            <a:r>
              <a:rPr lang="ru-RU" sz="2400" dirty="0" err="1"/>
              <a:t>най-добрите</a:t>
            </a:r>
            <a:r>
              <a:rPr lang="ru-RU" sz="2400" dirty="0"/>
              <a:t> практики;</a:t>
            </a:r>
          </a:p>
          <a:p>
            <a:r>
              <a:rPr lang="ru-RU" sz="2400" dirty="0" err="1" smtClean="0"/>
              <a:t>Взема</a:t>
            </a:r>
            <a:r>
              <a:rPr lang="ru-RU" sz="2400" dirty="0" smtClean="0"/>
              <a:t> </a:t>
            </a:r>
            <a:r>
              <a:rPr lang="ru-RU" sz="2400" dirty="0" err="1"/>
              <a:t>партньорски</a:t>
            </a:r>
            <a:r>
              <a:rPr lang="ru-RU" sz="2400" dirty="0"/>
              <a:t> решения </a:t>
            </a:r>
            <a:r>
              <a:rPr lang="ru-RU" sz="2400" dirty="0" err="1"/>
              <a:t>основани</a:t>
            </a:r>
            <a:r>
              <a:rPr lang="ru-RU" sz="2400" dirty="0"/>
              <a:t> на </a:t>
            </a:r>
            <a:r>
              <a:rPr lang="ru-RU" sz="2400" dirty="0" err="1"/>
              <a:t>индивидуалните</a:t>
            </a:r>
            <a:r>
              <a:rPr lang="ru-RU" sz="2400" dirty="0"/>
              <a:t> </a:t>
            </a:r>
            <a:r>
              <a:rPr lang="ru-RU" sz="2400" dirty="0" err="1"/>
              <a:t>особености</a:t>
            </a:r>
            <a:r>
              <a:rPr lang="ru-RU" sz="2400" dirty="0"/>
              <a:t> на пациента, на </a:t>
            </a:r>
            <a:r>
              <a:rPr lang="ru-RU" sz="2400" dirty="0" err="1"/>
              <a:t>научни</a:t>
            </a:r>
            <a:r>
              <a:rPr lang="ru-RU" sz="2400" dirty="0"/>
              <a:t> </a:t>
            </a:r>
            <a:r>
              <a:rPr lang="ru-RU" sz="2400" dirty="0" err="1"/>
              <a:t>доказателства</a:t>
            </a:r>
            <a:r>
              <a:rPr lang="ru-RU" sz="2400" dirty="0"/>
              <a:t> с </a:t>
            </a:r>
            <a:r>
              <a:rPr lang="ru-RU" sz="2400" dirty="0" err="1"/>
              <a:t>други</a:t>
            </a:r>
            <a:r>
              <a:rPr lang="ru-RU" sz="2400" dirty="0"/>
              <a:t>, </a:t>
            </a:r>
            <a:r>
              <a:rPr lang="ru-RU" sz="2400" dirty="0" err="1"/>
              <a:t>участващи</a:t>
            </a:r>
            <a:r>
              <a:rPr lang="ru-RU" sz="2400" dirty="0"/>
              <a:t> в </a:t>
            </a:r>
            <a:r>
              <a:rPr lang="ru-RU" sz="2400" dirty="0" err="1"/>
              <a:t>процеса</a:t>
            </a:r>
            <a:r>
              <a:rPr lang="ru-RU" sz="2400" dirty="0"/>
              <a:t> на </a:t>
            </a:r>
            <a:r>
              <a:rPr lang="ru-RU" sz="2400" dirty="0" err="1"/>
              <a:t>предоставяне</a:t>
            </a:r>
            <a:r>
              <a:rPr lang="ru-RU" sz="2400" dirty="0"/>
              <a:t> на </a:t>
            </a:r>
            <a:r>
              <a:rPr lang="ru-RU" sz="2400" dirty="0" err="1"/>
              <a:t>висококачествена</a:t>
            </a:r>
            <a:r>
              <a:rPr lang="ru-RU" sz="2400" dirty="0"/>
              <a:t> </a:t>
            </a:r>
            <a:r>
              <a:rPr lang="ru-RU" sz="2400" dirty="0" err="1" smtClean="0"/>
              <a:t>грижа</a:t>
            </a:r>
            <a:r>
              <a:rPr lang="ru-RU" sz="2400" dirty="0" smtClean="0"/>
              <a:t>;</a:t>
            </a:r>
            <a:endParaRPr lang="bg-BG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Сестрински дейности и грижи</a:t>
            </a:r>
          </a:p>
        </p:txBody>
      </p:sp>
    </p:spTree>
    <p:extLst>
      <p:ext uri="{BB962C8B-B14F-4D97-AF65-F5344CB8AC3E}">
        <p14:creationId xmlns:p14="http://schemas.microsoft.com/office/powerpoint/2010/main" val="71383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Оценява</a:t>
            </a:r>
            <a:r>
              <a:rPr lang="ru-RU" sz="2400" dirty="0" smtClean="0"/>
              <a:t> </a:t>
            </a:r>
            <a:r>
              <a:rPr lang="ru-RU" sz="2400" dirty="0" err="1"/>
              <a:t>необходимостта</a:t>
            </a:r>
            <a:r>
              <a:rPr lang="ru-RU" sz="2400" dirty="0"/>
              <a:t> от  </a:t>
            </a:r>
            <a:r>
              <a:rPr lang="ru-RU" sz="2400" dirty="0" err="1"/>
              <a:t>специализирани</a:t>
            </a:r>
            <a:r>
              <a:rPr lang="ru-RU" sz="2400" dirty="0"/>
              <a:t> познания и </a:t>
            </a:r>
            <a:r>
              <a:rPr lang="ru-RU" sz="2400" dirty="0" err="1"/>
              <a:t>експертен</a:t>
            </a:r>
            <a:r>
              <a:rPr lang="ru-RU" sz="2400" dirty="0"/>
              <a:t> опит и да  </a:t>
            </a:r>
            <a:r>
              <a:rPr lang="ru-RU" sz="2400" dirty="0" err="1"/>
              <a:t>консултира</a:t>
            </a:r>
            <a:r>
              <a:rPr lang="ru-RU" sz="2400" dirty="0"/>
              <a:t> </a:t>
            </a:r>
            <a:r>
              <a:rPr lang="ru-RU" sz="2400" dirty="0" err="1"/>
              <a:t>състоянието</a:t>
            </a:r>
            <a:r>
              <a:rPr lang="ru-RU" sz="2400" dirty="0"/>
              <a:t> на пациента; </a:t>
            </a:r>
          </a:p>
          <a:p>
            <a:r>
              <a:rPr lang="ru-RU" sz="2400" dirty="0" err="1" smtClean="0"/>
              <a:t>Притежава</a:t>
            </a:r>
            <a:r>
              <a:rPr lang="ru-RU" sz="2400" dirty="0" smtClean="0"/>
              <a:t> </a:t>
            </a:r>
            <a:r>
              <a:rPr lang="ru-RU" sz="2400" dirty="0"/>
              <a:t>широко познание в </a:t>
            </a:r>
            <a:r>
              <a:rPr lang="ru-RU" sz="2400" dirty="0" err="1"/>
              <a:t>областта</a:t>
            </a:r>
            <a:r>
              <a:rPr lang="ru-RU" sz="2400" dirty="0"/>
              <a:t> на </a:t>
            </a:r>
            <a:r>
              <a:rPr lang="ru-RU" sz="2400" dirty="0" err="1"/>
              <a:t>здравето</a:t>
            </a:r>
            <a:r>
              <a:rPr lang="ru-RU" sz="2400" dirty="0"/>
              <a:t>;</a:t>
            </a:r>
          </a:p>
          <a:p>
            <a:r>
              <a:rPr lang="ru-RU" sz="2400" dirty="0" err="1" smtClean="0"/>
              <a:t>Установява</a:t>
            </a:r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dirty="0" err="1"/>
              <a:t>отговаря</a:t>
            </a:r>
            <a:r>
              <a:rPr lang="ru-RU" sz="2400" dirty="0"/>
              <a:t> на </a:t>
            </a:r>
            <a:r>
              <a:rPr lang="ru-RU" sz="2400" dirty="0" err="1"/>
              <a:t>физическите</a:t>
            </a:r>
            <a:r>
              <a:rPr lang="ru-RU" sz="2400" dirty="0"/>
              <a:t>, </a:t>
            </a:r>
            <a:r>
              <a:rPr lang="ru-RU" sz="2400" dirty="0" err="1"/>
              <a:t>социалните</a:t>
            </a:r>
            <a:r>
              <a:rPr lang="ru-RU" sz="2400" dirty="0"/>
              <a:t> и </a:t>
            </a:r>
            <a:r>
              <a:rPr lang="ru-RU" sz="2400" dirty="0" err="1"/>
              <a:t>психологическите</a:t>
            </a:r>
            <a:r>
              <a:rPr lang="ru-RU" sz="2400" dirty="0"/>
              <a:t> потребности на </a:t>
            </a:r>
            <a:r>
              <a:rPr lang="ru-RU" sz="2400" dirty="0" err="1"/>
              <a:t>хората</a:t>
            </a:r>
            <a:r>
              <a:rPr lang="ru-RU" sz="2400" dirty="0"/>
              <a:t>, </a:t>
            </a:r>
            <a:r>
              <a:rPr lang="ru-RU" sz="2400" dirty="0" err="1"/>
              <a:t>групите</a:t>
            </a:r>
            <a:r>
              <a:rPr lang="ru-RU" sz="2400" dirty="0"/>
              <a:t> и </a:t>
            </a:r>
            <a:r>
              <a:rPr lang="ru-RU" sz="2400" dirty="0" err="1"/>
              <a:t>общностите</a:t>
            </a:r>
            <a:r>
              <a:rPr lang="ru-RU" sz="2400" dirty="0"/>
              <a:t>; </a:t>
            </a:r>
          </a:p>
          <a:p>
            <a:endParaRPr lang="bg-BG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Сестрински дейности и грижи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79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err="1" smtClean="0"/>
              <a:t>Разбира</a:t>
            </a:r>
            <a:r>
              <a:rPr lang="ru-RU" sz="2400" dirty="0" smtClean="0"/>
              <a:t> </a:t>
            </a:r>
            <a:r>
              <a:rPr lang="ru-RU" sz="2400" dirty="0" err="1"/>
              <a:t>принципите</a:t>
            </a:r>
            <a:r>
              <a:rPr lang="ru-RU" sz="2400" dirty="0"/>
              <a:t>, </a:t>
            </a:r>
            <a:r>
              <a:rPr lang="ru-RU" sz="2400" dirty="0" err="1"/>
              <a:t>приоритетите</a:t>
            </a:r>
            <a:r>
              <a:rPr lang="ru-RU" sz="2400" dirty="0"/>
              <a:t> и </a:t>
            </a:r>
            <a:r>
              <a:rPr lang="ru-RU" sz="2400" dirty="0" err="1"/>
              <a:t>практиката</a:t>
            </a:r>
            <a:r>
              <a:rPr lang="ru-RU" sz="2400" dirty="0"/>
              <a:t> на </a:t>
            </a:r>
            <a:r>
              <a:rPr lang="ru-RU" sz="2400" dirty="0" err="1"/>
              <a:t>общественото</a:t>
            </a:r>
            <a:r>
              <a:rPr lang="ru-RU" sz="2400" dirty="0"/>
              <a:t> </a:t>
            </a:r>
            <a:r>
              <a:rPr lang="ru-RU" sz="2400" dirty="0" err="1"/>
              <a:t>здраве</a:t>
            </a:r>
            <a:r>
              <a:rPr lang="ru-RU" sz="2400" dirty="0"/>
              <a:t>, за да </a:t>
            </a:r>
            <a:r>
              <a:rPr lang="ru-RU" sz="2400" dirty="0" err="1"/>
              <a:t>разпознае</a:t>
            </a:r>
            <a:r>
              <a:rPr lang="ru-RU" sz="2400" dirty="0"/>
              <a:t> и отговори на </a:t>
            </a:r>
            <a:r>
              <a:rPr lang="ru-RU" sz="2400" dirty="0" err="1"/>
              <a:t>основните</a:t>
            </a:r>
            <a:r>
              <a:rPr lang="ru-RU" sz="2400" dirty="0"/>
              <a:t> причини и </a:t>
            </a:r>
            <a:r>
              <a:rPr lang="ru-RU" sz="2400" dirty="0" err="1"/>
              <a:t>социални</a:t>
            </a:r>
            <a:r>
              <a:rPr lang="ru-RU" sz="2400" dirty="0"/>
              <a:t> </a:t>
            </a:r>
            <a:r>
              <a:rPr lang="ru-RU" sz="2400" dirty="0" err="1"/>
              <a:t>детерминанти</a:t>
            </a:r>
            <a:r>
              <a:rPr lang="ru-RU" sz="2400" dirty="0"/>
              <a:t> на </a:t>
            </a:r>
            <a:r>
              <a:rPr lang="ru-RU" sz="2400" dirty="0" err="1"/>
              <a:t>здравето</a:t>
            </a:r>
            <a:r>
              <a:rPr lang="ru-RU" sz="2400" dirty="0"/>
              <a:t>, </a:t>
            </a:r>
            <a:r>
              <a:rPr lang="ru-RU" sz="2400" dirty="0" err="1"/>
              <a:t>болестите</a:t>
            </a:r>
            <a:r>
              <a:rPr lang="ru-RU" sz="2400" dirty="0"/>
              <a:t> и </a:t>
            </a:r>
            <a:r>
              <a:rPr lang="ru-RU" sz="2400" dirty="0" err="1"/>
              <a:t>здравните</a:t>
            </a:r>
            <a:r>
              <a:rPr lang="ru-RU" sz="2400" dirty="0"/>
              <a:t> неравенства;</a:t>
            </a:r>
          </a:p>
          <a:p>
            <a:r>
              <a:rPr lang="ru-RU" sz="2400" dirty="0" err="1" smtClean="0"/>
              <a:t>Поставя</a:t>
            </a:r>
            <a:r>
              <a:rPr lang="ru-RU" sz="2400" dirty="0" smtClean="0"/>
              <a:t> </a:t>
            </a:r>
            <a:r>
              <a:rPr lang="ru-RU" sz="2400" dirty="0"/>
              <a:t>оценка на </a:t>
            </a:r>
            <a:r>
              <a:rPr lang="ru-RU" sz="2400" dirty="0" err="1"/>
              <a:t>нуждите</a:t>
            </a:r>
            <a:r>
              <a:rPr lang="ru-RU" sz="2400" dirty="0"/>
              <a:t> на хора, </a:t>
            </a:r>
            <a:r>
              <a:rPr lang="ru-RU" sz="2400" dirty="0" err="1"/>
              <a:t>групи</a:t>
            </a:r>
            <a:r>
              <a:rPr lang="ru-RU" sz="2400" dirty="0"/>
              <a:t>, общности и население и </a:t>
            </a:r>
            <a:r>
              <a:rPr lang="ru-RU" sz="2400" dirty="0" err="1"/>
              <a:t>оказва</a:t>
            </a:r>
            <a:r>
              <a:rPr lang="ru-RU" sz="2400" dirty="0"/>
              <a:t> действия за </a:t>
            </a:r>
            <a:r>
              <a:rPr lang="ru-RU" sz="2400" dirty="0" err="1"/>
              <a:t>подобряване</a:t>
            </a:r>
            <a:r>
              <a:rPr lang="ru-RU" sz="2400" dirty="0"/>
              <a:t> на </a:t>
            </a:r>
            <a:r>
              <a:rPr lang="ru-RU" sz="2400" dirty="0" err="1"/>
              <a:t>здравето</a:t>
            </a:r>
            <a:r>
              <a:rPr lang="ru-RU" sz="2400" dirty="0"/>
              <a:t> и </a:t>
            </a:r>
            <a:r>
              <a:rPr lang="ru-RU" sz="2400" dirty="0" err="1"/>
              <a:t>благосъстоянието</a:t>
            </a:r>
            <a:r>
              <a:rPr lang="ru-RU" sz="2400" dirty="0"/>
              <a:t>;</a:t>
            </a:r>
          </a:p>
          <a:p>
            <a:pPr marL="0" indent="0">
              <a:buNone/>
            </a:pPr>
            <a:endParaRPr lang="bg-BG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Сестрински дейности и грижи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577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err="1" smtClean="0"/>
              <a:t>Оценява</a:t>
            </a:r>
            <a:r>
              <a:rPr lang="ru-RU" sz="2400" dirty="0" smtClean="0"/>
              <a:t> </a:t>
            </a:r>
            <a:r>
              <a:rPr lang="ru-RU" sz="2400" dirty="0"/>
              <a:t>риска и </a:t>
            </a:r>
            <a:r>
              <a:rPr lang="ru-RU" sz="2400" dirty="0" err="1"/>
              <a:t>предприема</a:t>
            </a:r>
            <a:r>
              <a:rPr lang="ru-RU" sz="2400" dirty="0"/>
              <a:t> </a:t>
            </a:r>
            <a:r>
              <a:rPr lang="ru-RU" sz="2400" dirty="0" err="1"/>
              <a:t>навременни</a:t>
            </a:r>
            <a:r>
              <a:rPr lang="ru-RU" sz="2400" dirty="0"/>
              <a:t> действия за </a:t>
            </a:r>
            <a:r>
              <a:rPr lang="ru-RU" sz="2400" dirty="0" err="1"/>
              <a:t>неговото</a:t>
            </a:r>
            <a:r>
              <a:rPr lang="ru-RU" sz="2400" dirty="0"/>
              <a:t> </a:t>
            </a:r>
            <a:r>
              <a:rPr lang="ru-RU" sz="2400" dirty="0" err="1" smtClean="0"/>
              <a:t>предотвратяване</a:t>
            </a:r>
            <a:r>
              <a:rPr lang="ru-RU" sz="2400" dirty="0" smtClean="0"/>
              <a:t>;</a:t>
            </a:r>
          </a:p>
          <a:p>
            <a:r>
              <a:rPr lang="ru-RU" sz="2400" dirty="0" err="1" smtClean="0"/>
              <a:t>Прилага</a:t>
            </a:r>
            <a:r>
              <a:rPr lang="ru-RU" sz="2400" dirty="0" smtClean="0"/>
              <a:t> </a:t>
            </a:r>
            <a:r>
              <a:rPr lang="ru-RU" sz="2400" dirty="0"/>
              <a:t>широк </a:t>
            </a:r>
            <a:r>
              <a:rPr lang="ru-RU" sz="2400" dirty="0" err="1"/>
              <a:t>кръг</a:t>
            </a:r>
            <a:r>
              <a:rPr lang="ru-RU" sz="2400" dirty="0"/>
              <a:t> от познания, </a:t>
            </a:r>
            <a:r>
              <a:rPr lang="ru-RU" sz="2400" dirty="0" err="1"/>
              <a:t>методи</a:t>
            </a:r>
            <a:r>
              <a:rPr lang="ru-RU" sz="2400" dirty="0"/>
              <a:t> и действия при оценка на </a:t>
            </a:r>
            <a:r>
              <a:rPr lang="ru-RU" sz="2400" dirty="0" err="1"/>
              <a:t>състоянието</a:t>
            </a:r>
            <a:r>
              <a:rPr lang="ru-RU" sz="2400" dirty="0"/>
              <a:t> на пациента, </a:t>
            </a:r>
            <a:r>
              <a:rPr lang="ru-RU" sz="2400" dirty="0" err="1"/>
              <a:t>вземане</a:t>
            </a:r>
            <a:r>
              <a:rPr lang="ru-RU" sz="2400" dirty="0"/>
              <a:t> на решения и </a:t>
            </a:r>
            <a:r>
              <a:rPr lang="ru-RU" sz="2400" dirty="0" err="1"/>
              <a:t>планиране</a:t>
            </a:r>
            <a:r>
              <a:rPr lang="ru-RU" sz="2400" dirty="0"/>
              <a:t> на </a:t>
            </a:r>
            <a:r>
              <a:rPr lang="ru-RU" sz="2400" dirty="0" err="1"/>
              <a:t>грижи</a:t>
            </a:r>
            <a:r>
              <a:rPr lang="ru-RU" sz="2400" dirty="0"/>
              <a:t>. </a:t>
            </a:r>
          </a:p>
          <a:p>
            <a:endParaRPr lang="bg-BG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Сестрински дейности и грижи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775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>
                <a:latin typeface="+mj-lt"/>
                <a:ea typeface="Times New Roman" panose="02020603050405020304" pitchFamily="18" charset="0"/>
              </a:rPr>
              <a:t>х</a:t>
            </a:r>
            <a:r>
              <a:rPr lang="ru-RU" sz="2400" dirty="0" err="1" smtClean="0">
                <a:latin typeface="+mj-lt"/>
                <a:ea typeface="Times New Roman" panose="02020603050405020304" pitchFamily="18" charset="0"/>
              </a:rPr>
              <a:t>уманност</a:t>
            </a:r>
            <a:r>
              <a:rPr lang="ru-RU" sz="2400" dirty="0" smtClean="0">
                <a:latin typeface="+mj-lt"/>
                <a:ea typeface="Times New Roman" panose="02020603050405020304" pitchFamily="18" charset="0"/>
              </a:rPr>
              <a:t>;</a:t>
            </a:r>
          </a:p>
          <a:p>
            <a:r>
              <a:rPr lang="ru-RU" sz="2400" dirty="0" err="1">
                <a:latin typeface="+mj-lt"/>
                <a:ea typeface="Times New Roman" panose="02020603050405020304" pitchFamily="18" charset="0"/>
              </a:rPr>
              <a:t>о</a:t>
            </a:r>
            <a:r>
              <a:rPr lang="ru-RU" sz="2400" dirty="0" err="1" smtClean="0">
                <a:latin typeface="+mj-lt"/>
                <a:ea typeface="Times New Roman" panose="02020603050405020304" pitchFamily="18" charset="0"/>
              </a:rPr>
              <a:t>тговорност</a:t>
            </a:r>
            <a:r>
              <a:rPr lang="ru-RU" sz="2400" dirty="0" smtClean="0">
                <a:latin typeface="+mj-lt"/>
                <a:ea typeface="Times New Roman" panose="02020603050405020304" pitchFamily="18" charset="0"/>
              </a:rPr>
              <a:t>;</a:t>
            </a:r>
          </a:p>
          <a:p>
            <a:r>
              <a:rPr lang="ru-RU" sz="2400" dirty="0" err="1">
                <a:latin typeface="+mj-lt"/>
                <a:ea typeface="Times New Roman" panose="02020603050405020304" pitchFamily="18" charset="0"/>
              </a:rPr>
              <a:t>н</a:t>
            </a:r>
            <a:r>
              <a:rPr lang="ru-RU" sz="2400" dirty="0" err="1" smtClean="0">
                <a:latin typeface="+mj-lt"/>
                <a:ea typeface="Times New Roman" panose="02020603050405020304" pitchFamily="18" charset="0"/>
              </a:rPr>
              <a:t>езависимост</a:t>
            </a:r>
            <a:r>
              <a:rPr lang="ru-RU" sz="2400" dirty="0" smtClean="0">
                <a:latin typeface="+mj-lt"/>
                <a:ea typeface="Times New Roman" panose="02020603050405020304" pitchFamily="18" charset="0"/>
              </a:rPr>
              <a:t>;</a:t>
            </a:r>
          </a:p>
          <a:p>
            <a:r>
              <a:rPr lang="ru-RU" sz="2400" dirty="0" err="1">
                <a:latin typeface="+mj-lt"/>
                <a:ea typeface="Times New Roman" panose="02020603050405020304" pitchFamily="18" charset="0"/>
              </a:rPr>
              <a:t>д</a:t>
            </a:r>
            <a:r>
              <a:rPr lang="ru-RU" sz="2400" dirty="0" err="1" smtClean="0">
                <a:latin typeface="+mj-lt"/>
                <a:ea typeface="Times New Roman" panose="02020603050405020304" pitchFamily="18" charset="0"/>
              </a:rPr>
              <a:t>остойнство</a:t>
            </a:r>
            <a:r>
              <a:rPr lang="ru-RU" sz="2400" dirty="0" smtClean="0">
                <a:latin typeface="+mj-lt"/>
                <a:ea typeface="Times New Roman" panose="02020603050405020304" pitchFamily="18" charset="0"/>
              </a:rPr>
              <a:t>;</a:t>
            </a:r>
          </a:p>
          <a:p>
            <a:r>
              <a:rPr lang="ru-RU" sz="2400" dirty="0" err="1">
                <a:latin typeface="+mj-lt"/>
                <a:ea typeface="Times New Roman" panose="02020603050405020304" pitchFamily="18" charset="0"/>
              </a:rPr>
              <a:t>е</a:t>
            </a:r>
            <a:r>
              <a:rPr lang="ru-RU" sz="2400" dirty="0" err="1" smtClean="0">
                <a:latin typeface="+mj-lt"/>
                <a:ea typeface="Times New Roman" panose="02020603050405020304" pitchFamily="18" charset="0"/>
              </a:rPr>
              <a:t>кипност</a:t>
            </a:r>
            <a:r>
              <a:rPr lang="ru-RU" sz="2400" dirty="0" smtClean="0">
                <a:latin typeface="+mj-lt"/>
                <a:ea typeface="Times New Roman" panose="02020603050405020304" pitchFamily="18" charset="0"/>
              </a:rPr>
              <a:t>;</a:t>
            </a:r>
          </a:p>
          <a:p>
            <a:r>
              <a:rPr lang="ru-RU" sz="2400" dirty="0" err="1">
                <a:latin typeface="+mj-lt"/>
                <a:ea typeface="Times New Roman" panose="02020603050405020304" pitchFamily="18" charset="0"/>
              </a:rPr>
              <a:t>к</a:t>
            </a:r>
            <a:r>
              <a:rPr lang="ru-RU" sz="2400" dirty="0" err="1" smtClean="0">
                <a:latin typeface="+mj-lt"/>
                <a:ea typeface="Times New Roman" panose="02020603050405020304" pitchFamily="18" charset="0"/>
              </a:rPr>
              <a:t>онфиденциалност</a:t>
            </a:r>
            <a:r>
              <a:rPr lang="ru-RU" sz="2400" dirty="0" smtClean="0">
                <a:latin typeface="+mj-lt"/>
                <a:ea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ru-RU" sz="2400" dirty="0" smtClean="0">
              <a:latin typeface="+mj-lt"/>
              <a:ea typeface="Times New Roman" panose="02020603050405020304" pitchFamily="18" charset="0"/>
            </a:endParaRPr>
          </a:p>
          <a:p>
            <a:endParaRPr lang="ru-RU" sz="2400" dirty="0" smtClean="0">
              <a:latin typeface="+mj-lt"/>
              <a:ea typeface="Times New Roman" panose="02020603050405020304" pitchFamily="18" charset="0"/>
            </a:endParaRPr>
          </a:p>
          <a:p>
            <a:endParaRPr lang="ru-RU" sz="2400" dirty="0" smtClean="0">
              <a:latin typeface="+mj-lt"/>
              <a:ea typeface="Times New Roman" panose="02020603050405020304" pitchFamily="18" charset="0"/>
            </a:endParaRPr>
          </a:p>
          <a:p>
            <a:endParaRPr lang="ru-RU" sz="2400" dirty="0" smtClean="0">
              <a:latin typeface="+mj-lt"/>
              <a:ea typeface="Times New Roman" panose="02020603050405020304" pitchFamily="18" charset="0"/>
            </a:endParaRPr>
          </a:p>
          <a:p>
            <a:endParaRPr lang="ru-RU" sz="2400" dirty="0" smtClean="0">
              <a:latin typeface="+mj-lt"/>
              <a:ea typeface="Times New Roman" panose="02020603050405020304" pitchFamily="18" charset="0"/>
            </a:endParaRPr>
          </a:p>
          <a:p>
            <a:endParaRPr lang="bg-BG" sz="24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Добра сестринска практика - принципи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472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Лидерство, управление и работа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екип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Прилага</a:t>
            </a:r>
            <a:r>
              <a:rPr lang="ru-RU" sz="2400" dirty="0" smtClean="0"/>
              <a:t> </a:t>
            </a:r>
            <a:r>
              <a:rPr lang="ru-RU" sz="2400" dirty="0" err="1"/>
              <a:t>процесите</a:t>
            </a:r>
            <a:r>
              <a:rPr lang="ru-RU" sz="2400" dirty="0"/>
              <a:t> на </a:t>
            </a:r>
            <a:r>
              <a:rPr lang="ru-RU" sz="2400" dirty="0" err="1"/>
              <a:t>клинично</a:t>
            </a:r>
            <a:r>
              <a:rPr lang="ru-RU" sz="2400" dirty="0"/>
              <a:t> управление за </a:t>
            </a:r>
            <a:r>
              <a:rPr lang="ru-RU" sz="2400" dirty="0" err="1"/>
              <a:t>подобряване</a:t>
            </a:r>
            <a:r>
              <a:rPr lang="ru-RU" sz="2400" dirty="0"/>
              <a:t> на </a:t>
            </a:r>
            <a:r>
              <a:rPr lang="ru-RU" sz="2400" dirty="0" err="1"/>
              <a:t>сестринската</a:t>
            </a:r>
            <a:r>
              <a:rPr lang="ru-RU" sz="2400" dirty="0"/>
              <a:t> практика;</a:t>
            </a:r>
          </a:p>
          <a:p>
            <a:r>
              <a:rPr lang="ru-RU" sz="2400" dirty="0" err="1" smtClean="0"/>
              <a:t>Създава</a:t>
            </a:r>
            <a:r>
              <a:rPr lang="ru-RU" sz="2400" dirty="0" smtClean="0"/>
              <a:t> </a:t>
            </a:r>
            <a:r>
              <a:rPr lang="ru-RU" sz="2400" dirty="0" err="1" smtClean="0"/>
              <a:t>възможности</a:t>
            </a:r>
            <a:r>
              <a:rPr lang="ru-RU" sz="2400" dirty="0" smtClean="0"/>
              <a:t> </a:t>
            </a:r>
            <a:r>
              <a:rPr lang="ru-RU" sz="2400" dirty="0"/>
              <a:t>за </a:t>
            </a:r>
            <a:r>
              <a:rPr lang="ru-RU" sz="2400" dirty="0" err="1"/>
              <a:t>подобряване</a:t>
            </a:r>
            <a:r>
              <a:rPr lang="ru-RU" sz="2400" dirty="0"/>
              <a:t> на </a:t>
            </a:r>
            <a:r>
              <a:rPr lang="ru-RU" sz="2400" dirty="0" err="1"/>
              <a:t>сестринските</a:t>
            </a:r>
            <a:r>
              <a:rPr lang="ru-RU" sz="2400" dirty="0"/>
              <a:t> дейности и </a:t>
            </a:r>
            <a:r>
              <a:rPr lang="ru-RU" sz="2400" dirty="0" err="1" smtClean="0"/>
              <a:t>грижи</a:t>
            </a:r>
            <a:r>
              <a:rPr lang="ru-RU" sz="2400" dirty="0" smtClean="0"/>
              <a:t>;</a:t>
            </a:r>
            <a:endParaRPr lang="ru-RU" sz="2400" dirty="0"/>
          </a:p>
          <a:p>
            <a:r>
              <a:rPr lang="ru-RU" sz="2400" dirty="0" err="1" smtClean="0"/>
              <a:t>Съдейства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err="1"/>
              <a:t>промяната</a:t>
            </a:r>
            <a:r>
              <a:rPr lang="ru-RU" sz="2400" dirty="0"/>
              <a:t> и </a:t>
            </a:r>
            <a:r>
              <a:rPr lang="ru-RU" sz="2400" dirty="0" err="1"/>
              <a:t>осигурява</a:t>
            </a:r>
            <a:r>
              <a:rPr lang="ru-RU" sz="2400" dirty="0"/>
              <a:t> лидерство чрез </a:t>
            </a:r>
            <a:r>
              <a:rPr lang="ru-RU" sz="2400" dirty="0" err="1"/>
              <a:t>подобряване</a:t>
            </a:r>
            <a:r>
              <a:rPr lang="ru-RU" sz="2400" dirty="0"/>
              <a:t> на </a:t>
            </a:r>
            <a:r>
              <a:rPr lang="ru-RU" sz="2400" dirty="0" err="1"/>
              <a:t>качеството</a:t>
            </a:r>
            <a:r>
              <a:rPr lang="ru-RU" sz="2400" dirty="0"/>
              <a:t> и </a:t>
            </a:r>
            <a:r>
              <a:rPr lang="ru-RU" sz="2400" dirty="0" err="1"/>
              <a:t>грижите</a:t>
            </a:r>
            <a:r>
              <a:rPr lang="ru-RU" sz="2400" dirty="0"/>
              <a:t> за </a:t>
            </a:r>
            <a:r>
              <a:rPr lang="ru-RU" sz="2400" dirty="0" err="1"/>
              <a:t>благосъстоянието</a:t>
            </a:r>
            <a:r>
              <a:rPr lang="ru-RU" sz="2400" dirty="0"/>
              <a:t> на </a:t>
            </a:r>
            <a:r>
              <a:rPr lang="ru-RU" sz="2400" dirty="0" err="1"/>
              <a:t>хората</a:t>
            </a:r>
            <a:r>
              <a:rPr lang="ru-RU" sz="2400" dirty="0" smtClean="0"/>
              <a:t>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7427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Лидерство, управление и работа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екип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Системно </a:t>
            </a:r>
            <a:r>
              <a:rPr lang="ru-RU" sz="2400" dirty="0" err="1"/>
              <a:t>оценява</a:t>
            </a:r>
            <a:r>
              <a:rPr lang="ru-RU" sz="2400" dirty="0"/>
              <a:t> </a:t>
            </a:r>
            <a:r>
              <a:rPr lang="ru-RU" sz="2400" dirty="0" err="1"/>
              <a:t>грижите</a:t>
            </a:r>
            <a:r>
              <a:rPr lang="ru-RU" sz="2400" dirty="0"/>
              <a:t> и  </a:t>
            </a:r>
            <a:r>
              <a:rPr lang="ru-RU" sz="2400" dirty="0" err="1"/>
              <a:t>гарантира</a:t>
            </a:r>
            <a:r>
              <a:rPr lang="ru-RU" sz="2400" dirty="0"/>
              <a:t> </a:t>
            </a:r>
            <a:r>
              <a:rPr lang="ru-RU" sz="2400" dirty="0" err="1"/>
              <a:t>подкрепа</a:t>
            </a:r>
            <a:r>
              <a:rPr lang="ru-RU" sz="2400" dirty="0"/>
              <a:t> при </a:t>
            </a:r>
            <a:r>
              <a:rPr lang="ru-RU" sz="2400" dirty="0" err="1"/>
              <a:t>оказване</a:t>
            </a:r>
            <a:r>
              <a:rPr lang="ru-RU" sz="2400" dirty="0"/>
              <a:t> на </a:t>
            </a:r>
            <a:r>
              <a:rPr lang="ru-RU" sz="2400" dirty="0" err="1"/>
              <a:t>самостоятелни</a:t>
            </a:r>
            <a:r>
              <a:rPr lang="ru-RU" sz="2400" dirty="0"/>
              <a:t> дейности;</a:t>
            </a:r>
          </a:p>
          <a:p>
            <a:r>
              <a:rPr lang="ru-RU" sz="2400" dirty="0" err="1" smtClean="0"/>
              <a:t>Поддържа</a:t>
            </a:r>
            <a:r>
              <a:rPr lang="ru-RU" sz="2400" dirty="0" smtClean="0"/>
              <a:t>  </a:t>
            </a:r>
            <a:r>
              <a:rPr lang="ru-RU" sz="2400" dirty="0" err="1"/>
              <a:t>професионалното</a:t>
            </a:r>
            <a:r>
              <a:rPr lang="ru-RU" sz="2400" dirty="0"/>
              <a:t> развитие, чрез  обучения, </a:t>
            </a:r>
            <a:r>
              <a:rPr lang="ru-RU" sz="2400" dirty="0" err="1"/>
              <a:t>споделяне</a:t>
            </a:r>
            <a:r>
              <a:rPr lang="ru-RU" sz="2400" dirty="0"/>
              <a:t> на опит,  наблюдение, обратна </a:t>
            </a:r>
            <a:r>
              <a:rPr lang="ru-RU" sz="2400" dirty="0" err="1"/>
              <a:t>връзка</a:t>
            </a:r>
            <a:r>
              <a:rPr lang="ru-RU" sz="2400" dirty="0"/>
              <a:t>, </a:t>
            </a:r>
            <a:r>
              <a:rPr lang="ru-RU" sz="2400" dirty="0" err="1"/>
              <a:t>клинично</a:t>
            </a:r>
            <a:r>
              <a:rPr lang="ru-RU" sz="2400" dirty="0"/>
              <a:t> </a:t>
            </a:r>
            <a:r>
              <a:rPr lang="ru-RU" sz="2400" dirty="0" err="1"/>
              <a:t>мислене</a:t>
            </a:r>
            <a:r>
              <a:rPr lang="ru-RU" sz="2400" dirty="0"/>
              <a:t>  и оценка</a:t>
            </a:r>
            <a:r>
              <a:rPr lang="ru-RU" sz="2400" dirty="0" smtClean="0"/>
              <a:t>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9279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Лидерство, управление и работа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екип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err="1" smtClean="0"/>
              <a:t>Повишава</a:t>
            </a:r>
            <a:r>
              <a:rPr lang="ru-RU" sz="2400" dirty="0" smtClean="0"/>
              <a:t> </a:t>
            </a:r>
            <a:r>
              <a:rPr lang="ru-RU" sz="2400" dirty="0" err="1"/>
              <a:t>своята</a:t>
            </a:r>
            <a:r>
              <a:rPr lang="ru-RU" sz="2400" dirty="0"/>
              <a:t> </a:t>
            </a:r>
            <a:r>
              <a:rPr lang="ru-RU" sz="2400" dirty="0" err="1"/>
              <a:t>компетентност</a:t>
            </a:r>
            <a:r>
              <a:rPr lang="ru-RU" sz="2400" dirty="0"/>
              <a:t>, </a:t>
            </a:r>
            <a:r>
              <a:rPr lang="ru-RU" sz="2400" dirty="0" err="1"/>
              <a:t>като</a:t>
            </a:r>
            <a:r>
              <a:rPr lang="ru-RU" sz="2400" dirty="0"/>
              <a:t> </a:t>
            </a:r>
            <a:r>
              <a:rPr lang="ru-RU" sz="2400" dirty="0" err="1" smtClean="0"/>
              <a:t>използва</a:t>
            </a:r>
            <a:r>
              <a:rPr lang="ru-RU" sz="2400" dirty="0" smtClean="0"/>
              <a:t> </a:t>
            </a:r>
            <a:r>
              <a:rPr lang="ru-RU" sz="2400" dirty="0" err="1"/>
              <a:t>методи</a:t>
            </a:r>
            <a:r>
              <a:rPr lang="ru-RU" sz="2400" dirty="0"/>
              <a:t> и средства за </a:t>
            </a:r>
            <a:r>
              <a:rPr lang="ru-RU" sz="2400" dirty="0" err="1"/>
              <a:t>изграждане</a:t>
            </a:r>
            <a:r>
              <a:rPr lang="ru-RU" sz="2400" dirty="0"/>
              <a:t> на умения за </a:t>
            </a:r>
            <a:r>
              <a:rPr lang="ru-RU" sz="2400" dirty="0" err="1"/>
              <a:t>професионално</a:t>
            </a:r>
            <a:r>
              <a:rPr lang="ru-RU" sz="2400" dirty="0"/>
              <a:t> и личностно развитие.</a:t>
            </a:r>
          </a:p>
          <a:p>
            <a:r>
              <a:rPr lang="ru-RU" sz="2400" dirty="0" err="1" smtClean="0"/>
              <a:t>Координира</a:t>
            </a:r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dirty="0" err="1"/>
              <a:t>контролира</a:t>
            </a:r>
            <a:r>
              <a:rPr lang="ru-RU" sz="2400" dirty="0"/>
              <a:t> </a:t>
            </a:r>
            <a:r>
              <a:rPr lang="ru-RU" sz="2400" dirty="0" err="1"/>
              <a:t>дейностите</a:t>
            </a:r>
            <a:r>
              <a:rPr lang="ru-RU" sz="2400" dirty="0"/>
              <a:t> за безопасно управление на риска и </a:t>
            </a:r>
            <a:r>
              <a:rPr lang="ru-RU" sz="2400" dirty="0" err="1"/>
              <a:t>поемане</a:t>
            </a:r>
            <a:r>
              <a:rPr lang="ru-RU" sz="2400" dirty="0"/>
              <a:t> на </a:t>
            </a:r>
            <a:r>
              <a:rPr lang="ru-RU" sz="2400" dirty="0" err="1"/>
              <a:t>отговорност</a:t>
            </a:r>
            <a:r>
              <a:rPr lang="ru-RU" sz="2400" dirty="0"/>
              <a:t> за </a:t>
            </a:r>
            <a:r>
              <a:rPr lang="ru-RU" sz="2400" dirty="0" err="1"/>
              <a:t>предоставената</a:t>
            </a:r>
            <a:r>
              <a:rPr lang="ru-RU" sz="2400" dirty="0"/>
              <a:t> </a:t>
            </a:r>
            <a:r>
              <a:rPr lang="ru-RU" sz="2400" dirty="0" err="1"/>
              <a:t>грижа</a:t>
            </a:r>
            <a:r>
              <a:rPr lang="ru-RU" sz="2400" dirty="0"/>
              <a:t>.</a:t>
            </a:r>
          </a:p>
          <a:p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64408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588" y="624110"/>
            <a:ext cx="10179424" cy="1280890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сестринска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практика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определя</a:t>
            </a:r>
            <a:r>
              <a:rPr lang="ru-RU" sz="2400" dirty="0" smtClean="0"/>
              <a:t> </a:t>
            </a:r>
            <a:r>
              <a:rPr lang="ru-RU" sz="2400" dirty="0" err="1"/>
              <a:t>областите</a:t>
            </a:r>
            <a:r>
              <a:rPr lang="ru-RU" sz="2400" dirty="0"/>
              <a:t> за развитие на </a:t>
            </a:r>
            <a:r>
              <a:rPr lang="ru-RU" sz="2400" dirty="0" err="1"/>
              <a:t>клиничната</a:t>
            </a:r>
            <a:r>
              <a:rPr lang="ru-RU" sz="2400" dirty="0"/>
              <a:t>  </a:t>
            </a:r>
            <a:r>
              <a:rPr lang="ru-RU" sz="2400" dirty="0" smtClean="0"/>
              <a:t>практика;</a:t>
            </a:r>
          </a:p>
          <a:p>
            <a:r>
              <a:rPr lang="ru-RU" sz="2400" dirty="0" err="1" smtClean="0"/>
              <a:t>осигурява</a:t>
            </a:r>
            <a:r>
              <a:rPr lang="ru-RU" sz="2400" dirty="0" smtClean="0"/>
              <a:t> </a:t>
            </a:r>
            <a:r>
              <a:rPr lang="ru-RU" sz="2400" dirty="0" err="1"/>
              <a:t>безопасни</a:t>
            </a:r>
            <a:r>
              <a:rPr lang="ru-RU" sz="2400" dirty="0"/>
              <a:t> </a:t>
            </a:r>
            <a:r>
              <a:rPr lang="ru-RU" sz="2400" dirty="0" err="1"/>
              <a:t>грижи</a:t>
            </a:r>
            <a:r>
              <a:rPr lang="ru-RU" sz="2400" dirty="0"/>
              <a:t> за </a:t>
            </a:r>
            <a:r>
              <a:rPr lang="ru-RU" sz="2400" dirty="0" smtClean="0"/>
              <a:t>пациента;</a:t>
            </a:r>
          </a:p>
          <a:p>
            <a:r>
              <a:rPr lang="ru-RU" sz="2400" dirty="0" err="1"/>
              <a:t>о</a:t>
            </a:r>
            <a:r>
              <a:rPr lang="ru-RU" sz="2400" dirty="0" err="1" smtClean="0"/>
              <a:t>сигурява</a:t>
            </a:r>
            <a:r>
              <a:rPr lang="ru-RU" sz="2400" dirty="0" smtClean="0"/>
              <a:t> </a:t>
            </a:r>
            <a:r>
              <a:rPr lang="ru-RU" sz="2400" dirty="0" err="1" smtClean="0"/>
              <a:t>подкрепяща</a:t>
            </a:r>
            <a:r>
              <a:rPr lang="ru-RU" sz="2400" dirty="0" smtClean="0"/>
              <a:t> </a:t>
            </a:r>
            <a:r>
              <a:rPr lang="ru-RU" sz="2400" dirty="0"/>
              <a:t>среда за </a:t>
            </a:r>
            <a:r>
              <a:rPr lang="ru-RU" sz="2400" dirty="0" err="1"/>
              <a:t>упражняване</a:t>
            </a:r>
            <a:r>
              <a:rPr lang="ru-RU" sz="2400" dirty="0"/>
              <a:t> на </a:t>
            </a:r>
            <a:r>
              <a:rPr lang="ru-RU" sz="2400" dirty="0" err="1" smtClean="0"/>
              <a:t>професията</a:t>
            </a:r>
            <a:r>
              <a:rPr lang="ru-RU" sz="2400" dirty="0" smtClean="0"/>
              <a:t>;</a:t>
            </a:r>
          </a:p>
          <a:p>
            <a:r>
              <a:rPr lang="ru-RU" sz="2400" dirty="0" err="1"/>
              <a:t>д</a:t>
            </a:r>
            <a:r>
              <a:rPr lang="ru-RU" sz="2400" dirty="0" err="1" smtClean="0"/>
              <a:t>опринася</a:t>
            </a:r>
            <a:r>
              <a:rPr lang="ru-RU" sz="2400" dirty="0" smtClean="0"/>
              <a:t> </a:t>
            </a:r>
            <a:r>
              <a:rPr lang="ru-RU" sz="2400" dirty="0"/>
              <a:t>за </a:t>
            </a:r>
            <a:r>
              <a:rPr lang="ru-RU" sz="2400" dirty="0" err="1"/>
              <a:t>запазване</a:t>
            </a:r>
            <a:r>
              <a:rPr lang="ru-RU" sz="2400" dirty="0"/>
              <a:t> на  </a:t>
            </a:r>
            <a:r>
              <a:rPr lang="ru-RU" sz="2400" dirty="0" err="1"/>
              <a:t>доверието</a:t>
            </a:r>
            <a:r>
              <a:rPr lang="ru-RU" sz="2400" dirty="0"/>
              <a:t> и </a:t>
            </a:r>
            <a:r>
              <a:rPr lang="ru-RU" sz="2400" dirty="0" err="1"/>
              <a:t>уважението</a:t>
            </a:r>
            <a:r>
              <a:rPr lang="ru-RU" sz="2400" dirty="0"/>
              <a:t> на </a:t>
            </a:r>
            <a:r>
              <a:rPr lang="ru-RU" sz="2400" dirty="0" err="1"/>
              <a:t>пациентите</a:t>
            </a:r>
            <a:r>
              <a:rPr lang="ru-RU" sz="2400" dirty="0"/>
              <a:t> и </a:t>
            </a:r>
            <a:r>
              <a:rPr lang="ru-RU" sz="2400" dirty="0" err="1"/>
              <a:t>обществото</a:t>
            </a:r>
            <a:r>
              <a:rPr lang="ru-RU" sz="2400" dirty="0"/>
              <a:t>.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64785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err="1"/>
              <a:t>Към</a:t>
            </a:r>
            <a:r>
              <a:rPr lang="ru-RU" sz="2400" dirty="0"/>
              <a:t> </a:t>
            </a:r>
            <a:r>
              <a:rPr lang="ru-RU" sz="2400" dirty="0" err="1"/>
              <a:t>всеки</a:t>
            </a:r>
            <a:r>
              <a:rPr lang="ru-RU" sz="2400" dirty="0"/>
              <a:t> стандарт, е необходимо, всяко </a:t>
            </a:r>
            <a:r>
              <a:rPr lang="ru-RU" sz="2400" dirty="0" err="1"/>
              <a:t>лечебно</a:t>
            </a:r>
            <a:r>
              <a:rPr lang="ru-RU" sz="2400" dirty="0"/>
              <a:t> заведение,  в </a:t>
            </a:r>
            <a:r>
              <a:rPr lang="ru-RU" sz="2400" dirty="0" err="1"/>
              <a:t>зависимост</a:t>
            </a:r>
            <a:r>
              <a:rPr lang="ru-RU" sz="2400" dirty="0"/>
              <a:t> от  обхват, </a:t>
            </a:r>
            <a:r>
              <a:rPr lang="ru-RU" sz="2400" dirty="0" err="1"/>
              <a:t>компетентност</a:t>
            </a:r>
            <a:r>
              <a:rPr lang="ru-RU" sz="2400" dirty="0"/>
              <a:t>, </a:t>
            </a:r>
            <a:r>
              <a:rPr lang="ru-RU" sz="2400" dirty="0" err="1"/>
              <a:t>профил</a:t>
            </a:r>
            <a:r>
              <a:rPr lang="ru-RU" sz="2400" dirty="0"/>
              <a:t> и специфика на дейност на </a:t>
            </a:r>
            <a:r>
              <a:rPr lang="ru-RU" sz="2400" dirty="0" err="1"/>
              <a:t>медицинската</a:t>
            </a:r>
            <a:r>
              <a:rPr lang="ru-RU" sz="2400" dirty="0"/>
              <a:t> сестра да </a:t>
            </a:r>
            <a:r>
              <a:rPr lang="ru-RU" sz="2400" dirty="0" err="1"/>
              <a:t>изработи</a:t>
            </a:r>
            <a:r>
              <a:rPr lang="ru-RU" sz="2400" dirty="0"/>
              <a:t> правила за добра </a:t>
            </a:r>
            <a:r>
              <a:rPr lang="ru-RU" sz="2400" dirty="0" err="1"/>
              <a:t>здравна</a:t>
            </a:r>
            <a:r>
              <a:rPr lang="ru-RU" sz="2400" dirty="0"/>
              <a:t> </a:t>
            </a:r>
            <a:r>
              <a:rPr lang="ru-RU" sz="2400" dirty="0" err="1"/>
              <a:t>грижа</a:t>
            </a:r>
            <a:r>
              <a:rPr lang="ru-RU" sz="2400" dirty="0"/>
              <a:t>. 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57440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добра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здравна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грижа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цел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Д</a:t>
            </a:r>
            <a:r>
              <a:rPr lang="ru-RU" sz="2400" dirty="0" smtClean="0"/>
              <a:t>а </a:t>
            </a:r>
            <a:r>
              <a:rPr lang="ru-RU" sz="2400" dirty="0" err="1"/>
              <a:t>организират</a:t>
            </a:r>
            <a:r>
              <a:rPr lang="ru-RU" sz="2400" dirty="0"/>
              <a:t> и </a:t>
            </a:r>
            <a:r>
              <a:rPr lang="ru-RU" sz="2400" dirty="0" err="1"/>
              <a:t>поддържат</a:t>
            </a:r>
            <a:r>
              <a:rPr lang="ru-RU" sz="2400" dirty="0"/>
              <a:t> безопасна и компетентна </a:t>
            </a:r>
            <a:r>
              <a:rPr lang="ru-RU" sz="2400" dirty="0" err="1"/>
              <a:t>сестринска</a:t>
            </a:r>
            <a:r>
              <a:rPr lang="ru-RU" sz="2400" dirty="0"/>
              <a:t> практика, </a:t>
            </a:r>
            <a:r>
              <a:rPr lang="ru-RU" sz="2400" dirty="0" err="1"/>
              <a:t>като</a:t>
            </a:r>
            <a:r>
              <a:rPr lang="ru-RU" sz="2400" dirty="0"/>
              <a:t> определят </a:t>
            </a:r>
            <a:r>
              <a:rPr lang="ru-RU" sz="2400" dirty="0" err="1"/>
              <a:t>конкретните</a:t>
            </a:r>
            <a:r>
              <a:rPr lang="ru-RU" sz="2400" dirty="0"/>
              <a:t> </a:t>
            </a:r>
            <a:r>
              <a:rPr lang="ru-RU" sz="2400" dirty="0" err="1"/>
              <a:t>сестрински</a:t>
            </a:r>
            <a:r>
              <a:rPr lang="ru-RU" sz="2400" dirty="0"/>
              <a:t> намеси, </a:t>
            </a:r>
            <a:r>
              <a:rPr lang="ru-RU" sz="2400" dirty="0" err="1"/>
              <a:t>необходими</a:t>
            </a:r>
            <a:r>
              <a:rPr lang="ru-RU" sz="2400" dirty="0"/>
              <a:t> да </a:t>
            </a:r>
            <a:r>
              <a:rPr lang="ru-RU" sz="2400" dirty="0" err="1"/>
              <a:t>бъдат</a:t>
            </a:r>
            <a:r>
              <a:rPr lang="ru-RU" sz="2400" dirty="0"/>
              <a:t> </a:t>
            </a:r>
            <a:r>
              <a:rPr lang="ru-RU" sz="2400" dirty="0" err="1"/>
              <a:t>извършени</a:t>
            </a:r>
            <a:r>
              <a:rPr lang="ru-RU" sz="2400" dirty="0"/>
              <a:t>, за </a:t>
            </a:r>
            <a:r>
              <a:rPr lang="ru-RU" sz="2400" dirty="0" err="1"/>
              <a:t>подобряване</a:t>
            </a:r>
            <a:r>
              <a:rPr lang="ru-RU" sz="2400" dirty="0"/>
              <a:t> на </a:t>
            </a:r>
            <a:r>
              <a:rPr lang="ru-RU" sz="2400" dirty="0" err="1"/>
              <a:t>благополучието</a:t>
            </a:r>
            <a:r>
              <a:rPr lang="ru-RU" sz="2400" dirty="0"/>
              <a:t> на пациента и </a:t>
            </a:r>
            <a:r>
              <a:rPr lang="ru-RU" sz="2400" dirty="0" err="1"/>
              <a:t>обществото</a:t>
            </a:r>
            <a:r>
              <a:rPr lang="ru-RU" sz="2400" dirty="0"/>
              <a:t>. 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76093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професионална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дейност: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подпомага</a:t>
            </a:r>
            <a:r>
              <a:rPr lang="ru-RU" sz="2400" dirty="0" smtClean="0"/>
              <a:t> </a:t>
            </a:r>
            <a:r>
              <a:rPr lang="ru-RU" sz="2400" dirty="0" err="1"/>
              <a:t>разработването</a:t>
            </a:r>
            <a:r>
              <a:rPr lang="ru-RU" sz="2400" dirty="0"/>
              <a:t> на </a:t>
            </a:r>
            <a:r>
              <a:rPr lang="ru-RU" sz="2400" dirty="0" err="1"/>
              <a:t>безопасни</a:t>
            </a:r>
            <a:r>
              <a:rPr lang="ru-RU" sz="2400" dirty="0"/>
              <a:t> практики за </a:t>
            </a:r>
            <a:r>
              <a:rPr lang="ru-RU" sz="2400" dirty="0" err="1"/>
              <a:t>оказване</a:t>
            </a:r>
            <a:r>
              <a:rPr lang="ru-RU" sz="2400" dirty="0"/>
              <a:t> на </a:t>
            </a:r>
            <a:r>
              <a:rPr lang="ru-RU" sz="2400" dirty="0" err="1"/>
              <a:t>здравни</a:t>
            </a:r>
            <a:r>
              <a:rPr lang="ru-RU" sz="2400" dirty="0"/>
              <a:t> </a:t>
            </a:r>
            <a:r>
              <a:rPr lang="ru-RU" sz="2400" dirty="0" err="1"/>
              <a:t>грижи</a:t>
            </a:r>
            <a:r>
              <a:rPr lang="ru-RU" sz="2400" dirty="0"/>
              <a:t>;</a:t>
            </a:r>
          </a:p>
          <a:p>
            <a:r>
              <a:rPr lang="ru-RU" sz="2400" dirty="0" err="1" smtClean="0"/>
              <a:t>подпомага</a:t>
            </a:r>
            <a:r>
              <a:rPr lang="ru-RU" sz="2400" dirty="0" smtClean="0"/>
              <a:t> </a:t>
            </a:r>
            <a:r>
              <a:rPr lang="ru-RU" sz="2400" dirty="0" err="1"/>
              <a:t>делегирането</a:t>
            </a:r>
            <a:r>
              <a:rPr lang="ru-RU" sz="2400" dirty="0"/>
              <a:t> на задачи </a:t>
            </a:r>
            <a:r>
              <a:rPr lang="ru-RU" sz="2400" dirty="0" err="1"/>
              <a:t>според</a:t>
            </a:r>
            <a:r>
              <a:rPr lang="ru-RU" sz="2400" dirty="0"/>
              <a:t> </a:t>
            </a:r>
            <a:r>
              <a:rPr lang="ru-RU" sz="2400" dirty="0" err="1"/>
              <a:t>нивото</a:t>
            </a:r>
            <a:r>
              <a:rPr lang="ru-RU" sz="2400" dirty="0"/>
              <a:t> на компетенция и квалификация;</a:t>
            </a:r>
          </a:p>
          <a:p>
            <a:r>
              <a:rPr lang="ru-RU" sz="2400" dirty="0" err="1" smtClean="0"/>
              <a:t>гарантира</a:t>
            </a:r>
            <a:r>
              <a:rPr lang="ru-RU" sz="2400" dirty="0" smtClean="0"/>
              <a:t> </a:t>
            </a:r>
            <a:r>
              <a:rPr lang="ru-RU" sz="2400" dirty="0" err="1"/>
              <a:t>поемането</a:t>
            </a:r>
            <a:r>
              <a:rPr lang="ru-RU" sz="2400" dirty="0"/>
              <a:t> на </a:t>
            </a:r>
            <a:r>
              <a:rPr lang="ru-RU" sz="2400" dirty="0" err="1"/>
              <a:t>отговорност</a:t>
            </a:r>
            <a:r>
              <a:rPr lang="ru-RU" sz="2400" dirty="0"/>
              <a:t> за </a:t>
            </a:r>
            <a:r>
              <a:rPr lang="ru-RU" sz="2400" dirty="0" err="1"/>
              <a:t>взетите</a:t>
            </a:r>
            <a:r>
              <a:rPr lang="ru-RU" sz="2400" dirty="0"/>
              <a:t> решения и </a:t>
            </a:r>
            <a:r>
              <a:rPr lang="ru-RU" sz="2400" dirty="0" err="1"/>
              <a:t>предприети</a:t>
            </a:r>
            <a:r>
              <a:rPr lang="ru-RU" sz="2400" dirty="0"/>
              <a:t> действия;</a:t>
            </a:r>
          </a:p>
          <a:p>
            <a:r>
              <a:rPr lang="ru-RU" sz="2400" dirty="0" err="1" smtClean="0"/>
              <a:t>стимулира</a:t>
            </a:r>
            <a:r>
              <a:rPr lang="ru-RU" sz="2400" dirty="0" smtClean="0"/>
              <a:t> </a:t>
            </a:r>
            <a:r>
              <a:rPr lang="ru-RU" sz="2400" dirty="0" err="1"/>
              <a:t>поддържане</a:t>
            </a:r>
            <a:r>
              <a:rPr lang="ru-RU" sz="2400" dirty="0"/>
              <a:t> на </a:t>
            </a:r>
            <a:r>
              <a:rPr lang="ru-RU" sz="2400" dirty="0" err="1"/>
              <a:t>високо</a:t>
            </a:r>
            <a:r>
              <a:rPr lang="ru-RU" sz="2400" dirty="0"/>
              <a:t> </a:t>
            </a:r>
            <a:r>
              <a:rPr lang="ru-RU" sz="2400" dirty="0" err="1"/>
              <a:t>ниво</a:t>
            </a:r>
            <a:r>
              <a:rPr lang="ru-RU" sz="2400" dirty="0"/>
              <a:t> на </a:t>
            </a:r>
            <a:r>
              <a:rPr lang="ru-RU" sz="2400" dirty="0" err="1"/>
              <a:t>компетентност</a:t>
            </a:r>
            <a:r>
              <a:rPr lang="ru-RU" sz="2400" dirty="0"/>
              <a:t> по </a:t>
            </a:r>
            <a:r>
              <a:rPr lang="ru-RU" sz="2400" dirty="0" err="1"/>
              <a:t>време</a:t>
            </a:r>
            <a:r>
              <a:rPr lang="ru-RU" sz="2400" dirty="0"/>
              <a:t> на </a:t>
            </a:r>
            <a:r>
              <a:rPr lang="ru-RU" sz="2400" dirty="0" err="1"/>
              <a:t>практикуване</a:t>
            </a:r>
            <a:r>
              <a:rPr lang="ru-RU" sz="2400" dirty="0"/>
              <a:t> на </a:t>
            </a:r>
            <a:r>
              <a:rPr lang="ru-RU" sz="2400" dirty="0" err="1"/>
              <a:t>професията</a:t>
            </a:r>
            <a:r>
              <a:rPr lang="ru-RU" sz="2400" dirty="0"/>
              <a:t>. </a:t>
            </a:r>
          </a:p>
          <a:p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07743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Професионални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стандарти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bg-B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err="1"/>
              <a:t>У</a:t>
            </a:r>
            <a:r>
              <a:rPr lang="ru-RU" sz="2400" dirty="0" err="1" smtClean="0"/>
              <a:t>твърдени</a:t>
            </a:r>
            <a:r>
              <a:rPr lang="ru-RU" sz="2400" dirty="0" smtClean="0"/>
              <a:t> </a:t>
            </a:r>
            <a:r>
              <a:rPr lang="ru-RU" sz="2400" dirty="0"/>
              <a:t>в </a:t>
            </a:r>
            <a:r>
              <a:rPr lang="ru-RU" sz="2400" dirty="0" err="1"/>
              <a:t>дейността</a:t>
            </a:r>
            <a:r>
              <a:rPr lang="ru-RU" sz="2400" dirty="0"/>
              <a:t> на </a:t>
            </a:r>
            <a:r>
              <a:rPr lang="ru-RU" sz="2400" dirty="0" err="1"/>
              <a:t>медицинската</a:t>
            </a:r>
            <a:r>
              <a:rPr lang="ru-RU" sz="2400" dirty="0"/>
              <a:t> сестра на </a:t>
            </a:r>
            <a:r>
              <a:rPr lang="ru-RU" sz="2400" dirty="0" err="1"/>
              <a:t>редица</a:t>
            </a:r>
            <a:r>
              <a:rPr lang="ru-RU" sz="2400" dirty="0"/>
              <a:t> </a:t>
            </a:r>
            <a:r>
              <a:rPr lang="ru-RU" sz="2400" dirty="0" err="1"/>
              <a:t>страни</a:t>
            </a:r>
            <a:r>
              <a:rPr lang="ru-RU" sz="2400" dirty="0"/>
              <a:t> от Европа, </a:t>
            </a:r>
            <a:r>
              <a:rPr lang="ru-RU" sz="2400" dirty="0" err="1"/>
              <a:t>спомагат</a:t>
            </a:r>
            <a:r>
              <a:rPr lang="ru-RU" sz="2400" dirty="0"/>
              <a:t> да се приложат </a:t>
            </a:r>
            <a:r>
              <a:rPr lang="ru-RU" sz="2400" dirty="0" err="1"/>
              <a:t>безопасни</a:t>
            </a:r>
            <a:r>
              <a:rPr lang="ru-RU" sz="2400" dirty="0"/>
              <a:t> практики за пациента, да се </a:t>
            </a:r>
            <a:r>
              <a:rPr lang="ru-RU" sz="2400" dirty="0" err="1"/>
              <a:t>делегират</a:t>
            </a:r>
            <a:r>
              <a:rPr lang="ru-RU" sz="2400" dirty="0"/>
              <a:t> задачи на </a:t>
            </a:r>
            <a:r>
              <a:rPr lang="ru-RU" sz="2400" dirty="0" err="1"/>
              <a:t>други</a:t>
            </a:r>
            <a:r>
              <a:rPr lang="ru-RU" sz="2400" dirty="0"/>
              <a:t> </a:t>
            </a:r>
            <a:r>
              <a:rPr lang="ru-RU" sz="2400" dirty="0" err="1"/>
              <a:t>медицински</a:t>
            </a:r>
            <a:r>
              <a:rPr lang="ru-RU" sz="2400" dirty="0"/>
              <a:t> </a:t>
            </a:r>
            <a:r>
              <a:rPr lang="ru-RU" sz="2400" dirty="0" err="1"/>
              <a:t>специалисти</a:t>
            </a:r>
            <a:r>
              <a:rPr lang="ru-RU" sz="2400" dirty="0"/>
              <a:t>, да се </a:t>
            </a:r>
            <a:r>
              <a:rPr lang="ru-RU" sz="2400" dirty="0" err="1"/>
              <a:t>регистрира</a:t>
            </a:r>
            <a:r>
              <a:rPr lang="ru-RU" sz="2400" dirty="0"/>
              <a:t>, отчете и поеме </a:t>
            </a:r>
            <a:r>
              <a:rPr lang="ru-RU" sz="2400" dirty="0" err="1"/>
              <a:t>отговорност</a:t>
            </a:r>
            <a:r>
              <a:rPr lang="ru-RU" sz="2400" dirty="0"/>
              <a:t> за всяко </a:t>
            </a:r>
            <a:r>
              <a:rPr lang="ru-RU" sz="2400" dirty="0" err="1"/>
              <a:t>предприето</a:t>
            </a:r>
            <a:r>
              <a:rPr lang="ru-RU" sz="2400" dirty="0"/>
              <a:t> действие и оказана </a:t>
            </a:r>
            <a:r>
              <a:rPr lang="ru-RU" sz="2400" dirty="0" err="1"/>
              <a:t>грижа</a:t>
            </a:r>
            <a:r>
              <a:rPr lang="ru-RU" sz="2400" dirty="0"/>
              <a:t> на пациента. </a:t>
            </a:r>
          </a:p>
          <a:p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03529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973235" cy="1690359"/>
          </a:xfrm>
        </p:spPr>
        <p:txBody>
          <a:bodyPr>
            <a:normAutofit/>
          </a:bodyPr>
          <a:lstStyle/>
          <a:p>
            <a:pPr algn="ctr"/>
            <a:r>
              <a:rPr lang="bg-BG" dirty="0" smtClean="0"/>
              <a:t>Благодаря за вниманието!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336" y="3231909"/>
            <a:ext cx="4846740" cy="309094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3447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365" y="624110"/>
            <a:ext cx="8471647" cy="1280890"/>
          </a:xfrm>
        </p:spPr>
        <p:txBody>
          <a:bodyPr/>
          <a:lstStyle/>
          <a:p>
            <a:pPr algn="ctr"/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Добра сестринска практика в здравните грижи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482451"/>
              </p:ext>
            </p:extLst>
          </p:nvPr>
        </p:nvGraphicFramePr>
        <p:xfrm>
          <a:off x="1398495" y="1905000"/>
          <a:ext cx="7718612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9520519" y="3539044"/>
            <a:ext cx="2557044" cy="1113637"/>
            <a:chOff x="302280" y="2223552"/>
            <a:chExt cx="2557044" cy="855676"/>
          </a:xfrm>
        </p:grpSpPr>
        <p:sp>
          <p:nvSpPr>
            <p:cNvPr id="11" name="Rounded Rectangle 10"/>
            <p:cNvSpPr/>
            <p:nvPr/>
          </p:nvSpPr>
          <p:spPr>
            <a:xfrm>
              <a:off x="302280" y="2223552"/>
              <a:ext cx="2557044" cy="85567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 txBox="1"/>
            <p:nvPr/>
          </p:nvSpPr>
          <p:spPr>
            <a:xfrm>
              <a:off x="327342" y="2248614"/>
              <a:ext cx="2506920" cy="8055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2000" kern="1200" dirty="0" smtClean="0"/>
                <a:t>Добра сестринска практика</a:t>
              </a:r>
              <a:endParaRPr lang="en-US" sz="2000" kern="1200" dirty="0"/>
            </a:p>
          </p:txBody>
        </p:sp>
      </p:grpSp>
      <p:cxnSp>
        <p:nvCxnSpPr>
          <p:cNvPr id="14" name="Straight Connector 13"/>
          <p:cNvCxnSpPr>
            <a:endCxn id="11" idx="1"/>
          </p:cNvCxnSpPr>
          <p:nvPr/>
        </p:nvCxnSpPr>
        <p:spPr>
          <a:xfrm>
            <a:off x="9117107" y="2380129"/>
            <a:ext cx="403412" cy="1715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2" idx="1"/>
          </p:cNvCxnSpPr>
          <p:nvPr/>
        </p:nvCxnSpPr>
        <p:spPr>
          <a:xfrm>
            <a:off x="9117107" y="3185890"/>
            <a:ext cx="428474" cy="909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2" idx="1"/>
          </p:cNvCxnSpPr>
          <p:nvPr/>
        </p:nvCxnSpPr>
        <p:spPr>
          <a:xfrm>
            <a:off x="9009529" y="4095862"/>
            <a:ext cx="5360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2" idx="1"/>
          </p:cNvCxnSpPr>
          <p:nvPr/>
        </p:nvCxnSpPr>
        <p:spPr>
          <a:xfrm flipV="1">
            <a:off x="9117107" y="4095862"/>
            <a:ext cx="428474" cy="852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2" idx="1"/>
          </p:cNvCxnSpPr>
          <p:nvPr/>
        </p:nvCxnSpPr>
        <p:spPr>
          <a:xfrm flipV="1">
            <a:off x="9104576" y="4095862"/>
            <a:ext cx="441005" cy="1715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07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993</TotalTime>
  <Words>3022</Words>
  <Application>Microsoft Office PowerPoint</Application>
  <PresentationFormat>Widescreen</PresentationFormat>
  <Paragraphs>354</Paragraphs>
  <Slides>88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7" baseType="lpstr">
      <vt:lpstr>SimSun</vt:lpstr>
      <vt:lpstr>Arial</vt:lpstr>
      <vt:lpstr>Calibri</vt:lpstr>
      <vt:lpstr>Calibri Light</vt:lpstr>
      <vt:lpstr>Century Gothic</vt:lpstr>
      <vt:lpstr>Tahoma</vt:lpstr>
      <vt:lpstr>Times New Roman</vt:lpstr>
      <vt:lpstr>Wingdings 3</vt:lpstr>
      <vt:lpstr>Wisp</vt:lpstr>
      <vt:lpstr>Стандарти за добра сестринска практика  в здравните грижи</vt:lpstr>
      <vt:lpstr>От древността до днес…</vt:lpstr>
      <vt:lpstr>Фактори, повлияли изискванията към професионалното поведение на медицинската сестра </vt:lpstr>
      <vt:lpstr>ХХІ век - векът на здравните грижи</vt:lpstr>
      <vt:lpstr>В последното десетилетие…</vt:lpstr>
      <vt:lpstr>Здравни грижи </vt:lpstr>
      <vt:lpstr>Днес…</vt:lpstr>
      <vt:lpstr>Добра сестринска практика - принципи</vt:lpstr>
      <vt:lpstr>Добра сестринска практика в здравните грижи</vt:lpstr>
      <vt:lpstr>Добра сестринска практика</vt:lpstr>
      <vt:lpstr>Добра сестринска практика – нарастваща необходимост</vt:lpstr>
      <vt:lpstr>Модел за оказване на  качествени здравни грижи</vt:lpstr>
      <vt:lpstr>Стандарти за добра сестринска практика</vt:lpstr>
      <vt:lpstr>Главен координатор в областта  на международното сестринство </vt:lpstr>
      <vt:lpstr>Международният съвет на сестрите  (ICN) </vt:lpstr>
      <vt:lpstr>Стандарти за добра сестринска практика </vt:lpstr>
      <vt:lpstr>Основни положения, значими за всяка практика и държава: </vt:lpstr>
      <vt:lpstr>В нашата страна…</vt:lpstr>
      <vt:lpstr>Регулирана професия</vt:lpstr>
      <vt:lpstr>Регулирана професия</vt:lpstr>
      <vt:lpstr>Медицински специалист </vt:lpstr>
      <vt:lpstr>PowerPoint Presentation</vt:lpstr>
      <vt:lpstr>PowerPoint Presentation</vt:lpstr>
      <vt:lpstr>PowerPoint Presentation</vt:lpstr>
      <vt:lpstr>Стандарти за добра сестринска практика</vt:lpstr>
      <vt:lpstr>Научни доказателства в практиката</vt:lpstr>
      <vt:lpstr>Световната практика днес…</vt:lpstr>
      <vt:lpstr>Световната практика днес…</vt:lpstr>
      <vt:lpstr>Професионални стандарти - основна цел  </vt:lpstr>
      <vt:lpstr>Добри практики - САЩ</vt:lpstr>
      <vt:lpstr>Добри практики - Великобритания</vt:lpstr>
      <vt:lpstr>Добри практики - Австралия</vt:lpstr>
      <vt:lpstr>Добри практики - Норвегия</vt:lpstr>
      <vt:lpstr>Стандарти за добра сестринска практика</vt:lpstr>
      <vt:lpstr>Стандарти за добра сестринска практика</vt:lpstr>
      <vt:lpstr>Стандарти за добра сестринска практика</vt:lpstr>
      <vt:lpstr>Стандарти за грижи </vt:lpstr>
      <vt:lpstr>Стандарти за професионална практика </vt:lpstr>
      <vt:lpstr>Международен опит</vt:lpstr>
      <vt:lpstr>Професионални стандарти </vt:lpstr>
      <vt:lpstr>Професионалните сестри</vt:lpstr>
      <vt:lpstr>PowerPoint Presentation</vt:lpstr>
      <vt:lpstr>Участието на медицинската сестра в екипа, предоставящ здравни услуги </vt:lpstr>
      <vt:lpstr>Участието на медицинската сестра в екипа, предоставящ здравни услуги </vt:lpstr>
      <vt:lpstr>Участието на медицинската сестра в екипа, предоставящ здравни услуги </vt:lpstr>
      <vt:lpstr>Участието на медицинската сестра в екипа, предоставящ здравни услуги </vt:lpstr>
      <vt:lpstr>Необходимост от въвеждане на стандарти  за добра сестринска грижа - фактори: </vt:lpstr>
      <vt:lpstr>Необходимост от въвеждане на стандарти  за добра сестринска грижа - фактори: </vt:lpstr>
      <vt:lpstr>Стандарт за добра сестринска практика</vt:lpstr>
      <vt:lpstr>Стандарт за добра сестринска практика</vt:lpstr>
      <vt:lpstr>Стратегия за развитие на здравните грижи в Р. България 2013-2020 година</vt:lpstr>
      <vt:lpstr>Стратегия за развитие на здравните грижи в Р. България 2013-2020 година</vt:lpstr>
      <vt:lpstr>Стратегия за развитие на здравните грижи в Р. България 2013-2020 година</vt:lpstr>
      <vt:lpstr>Стандарт за здравни грижи </vt:lpstr>
      <vt:lpstr>Стандарт за професионална дейност</vt:lpstr>
      <vt:lpstr>Стандарт за професионална дейност</vt:lpstr>
      <vt:lpstr>Национална квалификационна рамка на РБ, приета с РМС № 96/02.02.2012 г </vt:lpstr>
      <vt:lpstr>Стандарт за добра сестринска практика </vt:lpstr>
      <vt:lpstr>Вид професионална дейност: Медицинска сестра – 2221</vt:lpstr>
      <vt:lpstr>Квалификационно ниво </vt:lpstr>
      <vt:lpstr>Обхват</vt:lpstr>
      <vt:lpstr>Обхват</vt:lpstr>
      <vt:lpstr>PowerPoint Presentation</vt:lpstr>
      <vt:lpstr>Професионална етика и ценности</vt:lpstr>
      <vt:lpstr>Професионална етика и ценности</vt:lpstr>
      <vt:lpstr>Професионална етика и ценности</vt:lpstr>
      <vt:lpstr>Професионална етика и ценности</vt:lpstr>
      <vt:lpstr>Професионална етика и ценности</vt:lpstr>
      <vt:lpstr>Професионална етика и ценности</vt:lpstr>
      <vt:lpstr>Комуникационни и междуличностни умения</vt:lpstr>
      <vt:lpstr>Комуникационни и междуличностни умения</vt:lpstr>
      <vt:lpstr>Комуникационни и междуличностни умения</vt:lpstr>
      <vt:lpstr>Комуникационни и междуличностни умения</vt:lpstr>
      <vt:lpstr>Сестрински дейности и грижи</vt:lpstr>
      <vt:lpstr>Сестрински дейности и грижи</vt:lpstr>
      <vt:lpstr>Сестрински дейности и грижи</vt:lpstr>
      <vt:lpstr>Сестрински дейности и грижи</vt:lpstr>
      <vt:lpstr>Сестрински дейности и грижи</vt:lpstr>
      <vt:lpstr>Сестрински дейности и грижи</vt:lpstr>
      <vt:lpstr>Лидерство, управление и работа в екип</vt:lpstr>
      <vt:lpstr>Лидерство, управление и работа в екип</vt:lpstr>
      <vt:lpstr>Лидерство, управление и работа в екип</vt:lpstr>
      <vt:lpstr>Стандарт за добра сестринска практика</vt:lpstr>
      <vt:lpstr>PowerPoint Presentation</vt:lpstr>
      <vt:lpstr>Правила за добра здравна грижа - цел</vt:lpstr>
      <vt:lpstr>Стандарт за професионална дейност: </vt:lpstr>
      <vt:lpstr>Професионални стандарти </vt:lpstr>
      <vt:lpstr>Благодаря за вниманието!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Стандарти за добра сестринска практика в здравните грижи</dc:title>
  <dc:creator>lenovo</dc:creator>
  <cp:lastModifiedBy>Ivanka Dzangova</cp:lastModifiedBy>
  <cp:revision>88</cp:revision>
  <dcterms:created xsi:type="dcterms:W3CDTF">2018-11-25T12:45:44Z</dcterms:created>
  <dcterms:modified xsi:type="dcterms:W3CDTF">2018-12-07T09:19:11Z</dcterms:modified>
</cp:coreProperties>
</file>