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7"/>
    <p:restoredTop sz="94651"/>
  </p:normalViewPr>
  <p:slideViewPr>
    <p:cSldViewPr>
      <p:cViewPr varScale="1">
        <p:scale>
          <a:sx n="95" d="100"/>
          <a:sy n="95" d="100"/>
        </p:scale>
        <p:origin x="102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F8289E-DFF8-4FC0-9EE3-0A51FE40D797}" type="slidenum">
              <a:rPr lang="en-US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81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55B41F7-49FC-4CE6-9776-63C94DAAC5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38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0BD01-07F8-4884-9A4C-146A6BC5B79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EC416-5342-4ADD-B068-0186BB4604A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C3EE1-0236-4405-B93C-9778568768C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44FB3-1A42-45B3-AD1F-D3077107939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23DE0-923D-4AFC-B3DA-360FD3A8D0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82081-224D-44CA-BF5C-645AA7FE93B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A35D0-6B45-4418-BE3C-5EDC798998D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FD83C-D2F3-453E-93E6-D1FA6185D7E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2A60C-EA36-4CDD-91EE-5E4A5E6D75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4BC56-1C3E-415C-9015-90DB76CBFC1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91E2A-4120-463C-B3D3-FA2BA6720AE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C67DF-0D92-498A-A47C-36A79D59FD8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096EC-810E-4F74-991B-B3999118129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1A1A9-F466-440C-877E-17942ADA4A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5C694-5020-4609-9F20-4D592CB417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29119-8BDC-4A2B-8C40-284195A1CD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40E24-5B95-4BCE-B243-530A8C70B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4DB3C-0458-41D4-9756-B148AA7C0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B71A0-2DBF-4620-9FD6-24CAE665D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4FE9F-A37A-4D3C-B84C-F3871D69A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A66FA-D860-45DE-A990-4C36B5720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0E0E8-733A-4044-A47B-DA17A3C38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5986-D5FD-4124-A1E8-D19AD009C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E8ADE-D83E-434D-A491-1C440B1DA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EA6AA-1564-4B0C-BBF6-9D495C75D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1177B-32C0-4715-AC38-638DB5F3E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72A59-35C8-4C99-B1B5-D26B1DE57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B24484C-AB68-4AC6-B2D6-6BD38A360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C:\My%20Documents\Millionaire\ppt\passed1000.wav" TargetMode="External"/><Relationship Id="rId13" Type="http://schemas.microsoft.com/office/2007/relationships/media" Target="file:///\\WEBPAGE\WEBPAGES\creativeways\Millionaire\passed1000.wav" TargetMode="External"/><Relationship Id="rId18" Type="http://schemas.openxmlformats.org/officeDocument/2006/relationships/image" Target="../media/image1.png"/><Relationship Id="rId3" Type="http://schemas.microsoft.com/office/2007/relationships/media" Target="file:///C:\My%20Documents\Millionaire\ppt\sting.wav" TargetMode="External"/><Relationship Id="rId7" Type="http://schemas.microsoft.com/office/2007/relationships/media" Target="file:///C:\My%20Documents\Millionaire\ppt\passed1000.wav" TargetMode="External"/><Relationship Id="rId12" Type="http://schemas.openxmlformats.org/officeDocument/2006/relationships/audio" Target="../media/media2.WAV"/><Relationship Id="rId17" Type="http://schemas.openxmlformats.org/officeDocument/2006/relationships/image" Target="../media/image10.jpeg"/><Relationship Id="rId2" Type="http://schemas.openxmlformats.org/officeDocument/2006/relationships/audio" Target="file:///C:\My%20Documents\Millionaire\ppt\light.wav" TargetMode="External"/><Relationship Id="rId16" Type="http://schemas.openxmlformats.org/officeDocument/2006/relationships/notesSlide" Target="../notesSlides/notesSlide10.xml"/><Relationship Id="rId1" Type="http://schemas.microsoft.com/office/2007/relationships/media" Target="file:///C:\My%20Documents\Millionaire\ppt\light.wav" TargetMode="External"/><Relationship Id="rId6" Type="http://schemas.openxmlformats.org/officeDocument/2006/relationships/audio" Target="file:///C:\My%20Documents\Millionaire\ppt\bgmusic.wav" TargetMode="External"/><Relationship Id="rId11" Type="http://schemas.microsoft.com/office/2007/relationships/media" Target="../media/media2.WAV"/><Relationship Id="rId5" Type="http://schemas.microsoft.com/office/2007/relationships/media" Target="file:///C:\My%20Documents\Millionaire\ppt\bgmusic.wav" TargetMode="External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1.WAV"/><Relationship Id="rId4" Type="http://schemas.openxmlformats.org/officeDocument/2006/relationships/audio" Target="file:///C:\My%20Documents\Millionaire\ppt\sting.wav" TargetMode="External"/><Relationship Id="rId9" Type="http://schemas.microsoft.com/office/2007/relationships/media" Target="../media/media1.WAV"/><Relationship Id="rId14" Type="http://schemas.openxmlformats.org/officeDocument/2006/relationships/audio" Target="file:///\\WEBPAGE\WEBPAGES\creativeways\Millionaire\passed1000.wav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C:\My%20Documents\Millionaire\ppt\passed1000.wav" TargetMode="External"/><Relationship Id="rId13" Type="http://schemas.microsoft.com/office/2007/relationships/media" Target="file:///\\WEBPAGE\WEBPAGES\creativeways\Millionaire\passed1000.wav" TargetMode="External"/><Relationship Id="rId18" Type="http://schemas.openxmlformats.org/officeDocument/2006/relationships/image" Target="../media/image1.png"/><Relationship Id="rId3" Type="http://schemas.microsoft.com/office/2007/relationships/media" Target="file:///C:\My%20Documents\Millionaire\ppt\sting.wav" TargetMode="External"/><Relationship Id="rId7" Type="http://schemas.microsoft.com/office/2007/relationships/media" Target="file:///C:\My%20Documents\Millionaire\ppt\passed1000.wav" TargetMode="External"/><Relationship Id="rId12" Type="http://schemas.openxmlformats.org/officeDocument/2006/relationships/audio" Target="../media/media2.WAV"/><Relationship Id="rId17" Type="http://schemas.openxmlformats.org/officeDocument/2006/relationships/image" Target="../media/image11.jpeg"/><Relationship Id="rId2" Type="http://schemas.openxmlformats.org/officeDocument/2006/relationships/audio" Target="file:///C:\My%20Documents\Millionaire\ppt\light.wav" TargetMode="External"/><Relationship Id="rId16" Type="http://schemas.openxmlformats.org/officeDocument/2006/relationships/notesSlide" Target="../notesSlides/notesSlide11.xml"/><Relationship Id="rId1" Type="http://schemas.microsoft.com/office/2007/relationships/media" Target="file:///C:\My%20Documents\Millionaire\ppt\light.wav" TargetMode="External"/><Relationship Id="rId6" Type="http://schemas.openxmlformats.org/officeDocument/2006/relationships/audio" Target="file:///C:\My%20Documents\Millionaire\ppt\bgmusic.wav" TargetMode="External"/><Relationship Id="rId11" Type="http://schemas.microsoft.com/office/2007/relationships/media" Target="../media/media2.WAV"/><Relationship Id="rId5" Type="http://schemas.microsoft.com/office/2007/relationships/media" Target="file:///C:\My%20Documents\Millionaire\ppt\bgmusic.wav" TargetMode="External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1.WAV"/><Relationship Id="rId4" Type="http://schemas.openxmlformats.org/officeDocument/2006/relationships/audio" Target="file:///C:\My%20Documents\Millionaire\ppt\sting.wav" TargetMode="External"/><Relationship Id="rId9" Type="http://schemas.microsoft.com/office/2007/relationships/media" Target="../media/media1.WAV"/><Relationship Id="rId14" Type="http://schemas.openxmlformats.org/officeDocument/2006/relationships/audio" Target="file:///\\WEBPAGE\WEBPAGES\creativeways\Millionaire\passed1000.wav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file:///C:\My%20Documents\Millionaire\ppt\passed1000.wav" TargetMode="External"/><Relationship Id="rId13" Type="http://schemas.microsoft.com/office/2007/relationships/media" Target="file:///\\WEBPAGE\WEBPAGES\creativeways\Millionaire\passed1000.wav" TargetMode="External"/><Relationship Id="rId18" Type="http://schemas.openxmlformats.org/officeDocument/2006/relationships/image" Target="../media/image12.jpeg"/><Relationship Id="rId3" Type="http://schemas.microsoft.com/office/2007/relationships/media" Target="file:///C:\My%20Documents\Millionaire\ppt\sting.wav" TargetMode="External"/><Relationship Id="rId7" Type="http://schemas.microsoft.com/office/2007/relationships/media" Target="file:///C:\My%20Documents\Millionaire\ppt\passed1000.wav" TargetMode="External"/><Relationship Id="rId12" Type="http://schemas.openxmlformats.org/officeDocument/2006/relationships/audio" Target="../media/media2.WAV"/><Relationship Id="rId17" Type="http://schemas.openxmlformats.org/officeDocument/2006/relationships/image" Target="../media/image1.png"/><Relationship Id="rId2" Type="http://schemas.openxmlformats.org/officeDocument/2006/relationships/audio" Target="file:///C:\My%20Documents\Millionaire\ppt\light.wav" TargetMode="External"/><Relationship Id="rId16" Type="http://schemas.openxmlformats.org/officeDocument/2006/relationships/notesSlide" Target="../notesSlides/notesSlide12.xml"/><Relationship Id="rId1" Type="http://schemas.microsoft.com/office/2007/relationships/media" Target="file:///C:\My%20Documents\Millionaire\ppt\light.wav" TargetMode="External"/><Relationship Id="rId6" Type="http://schemas.openxmlformats.org/officeDocument/2006/relationships/audio" Target="file:///C:\My%20Documents\Millionaire\ppt\bgmusic.wav" TargetMode="External"/><Relationship Id="rId11" Type="http://schemas.microsoft.com/office/2007/relationships/media" Target="../media/media2.WAV"/><Relationship Id="rId5" Type="http://schemas.microsoft.com/office/2007/relationships/media" Target="file:///C:\My%20Documents\Millionaire\ppt\bgmusic.wav" TargetMode="External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1.WAV"/><Relationship Id="rId4" Type="http://schemas.openxmlformats.org/officeDocument/2006/relationships/audio" Target="file:///C:\My%20Documents\Millionaire\ppt\sting.wav" TargetMode="External"/><Relationship Id="rId9" Type="http://schemas.microsoft.com/office/2007/relationships/media" Target="../media/media1.WAV"/><Relationship Id="rId14" Type="http://schemas.openxmlformats.org/officeDocument/2006/relationships/audio" Target="file:///\\WEBPAGE\WEBPAGES\creativeways\Millionaire\passed1000.wav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C:\My%20Documents\Millionaire\ppt\passed1000.wav" TargetMode="External"/><Relationship Id="rId13" Type="http://schemas.microsoft.com/office/2007/relationships/media" Target="file:///\\WEBPAGE\WEBPAGES\creativeways\Millionaire\passed1000.wav" TargetMode="External"/><Relationship Id="rId18" Type="http://schemas.openxmlformats.org/officeDocument/2006/relationships/image" Target="../media/image13.jpeg"/><Relationship Id="rId3" Type="http://schemas.microsoft.com/office/2007/relationships/media" Target="file:///C:\My%20Documents\Millionaire\ppt\sting.wav" TargetMode="External"/><Relationship Id="rId7" Type="http://schemas.microsoft.com/office/2007/relationships/media" Target="file:///C:\My%20Documents\Millionaire\ppt\passed1000.wav" TargetMode="External"/><Relationship Id="rId12" Type="http://schemas.openxmlformats.org/officeDocument/2006/relationships/audio" Target="../media/media2.WAV"/><Relationship Id="rId17" Type="http://schemas.openxmlformats.org/officeDocument/2006/relationships/image" Target="../media/image1.png"/><Relationship Id="rId2" Type="http://schemas.openxmlformats.org/officeDocument/2006/relationships/audio" Target="file:///C:\My%20Documents\Millionaire\ppt\light.wav" TargetMode="External"/><Relationship Id="rId16" Type="http://schemas.openxmlformats.org/officeDocument/2006/relationships/notesSlide" Target="../notesSlides/notesSlide13.xml"/><Relationship Id="rId1" Type="http://schemas.microsoft.com/office/2007/relationships/media" Target="file:///C:\My%20Documents\Millionaire\ppt\light.wav" TargetMode="External"/><Relationship Id="rId6" Type="http://schemas.openxmlformats.org/officeDocument/2006/relationships/audio" Target="file:///C:\My%20Documents\Millionaire\ppt\bgmusic.wav" TargetMode="External"/><Relationship Id="rId11" Type="http://schemas.microsoft.com/office/2007/relationships/media" Target="../media/media2.WAV"/><Relationship Id="rId5" Type="http://schemas.microsoft.com/office/2007/relationships/media" Target="file:///C:\My%20Documents\Millionaire\ppt\bgmusic.wav" TargetMode="External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1.WAV"/><Relationship Id="rId4" Type="http://schemas.openxmlformats.org/officeDocument/2006/relationships/audio" Target="file:///C:\My%20Documents\Millionaire\ppt\sting.wav" TargetMode="External"/><Relationship Id="rId9" Type="http://schemas.microsoft.com/office/2007/relationships/media" Target="../media/media1.WAV"/><Relationship Id="rId14" Type="http://schemas.openxmlformats.org/officeDocument/2006/relationships/audio" Target="file:///\\WEBPAGE\WEBPAGES\creativeways\Millionaire\passed1000.wav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file:///C:\My%20Documents\Millionaire\ppt\passed1000.wav" TargetMode="External"/><Relationship Id="rId13" Type="http://schemas.microsoft.com/office/2007/relationships/media" Target="file:///\\WEBPAGE\WEBPAGES\creativeways\Millionaire\passed1000.wav" TargetMode="External"/><Relationship Id="rId18" Type="http://schemas.openxmlformats.org/officeDocument/2006/relationships/image" Target="../media/image14.jpeg"/><Relationship Id="rId3" Type="http://schemas.microsoft.com/office/2007/relationships/media" Target="file:///C:\My%20Documents\Millionaire\ppt\sting.wav" TargetMode="External"/><Relationship Id="rId7" Type="http://schemas.microsoft.com/office/2007/relationships/media" Target="file:///C:\My%20Documents\Millionaire\ppt\passed1000.wav" TargetMode="External"/><Relationship Id="rId12" Type="http://schemas.openxmlformats.org/officeDocument/2006/relationships/audio" Target="../media/media2.WAV"/><Relationship Id="rId17" Type="http://schemas.openxmlformats.org/officeDocument/2006/relationships/image" Target="../media/image1.png"/><Relationship Id="rId2" Type="http://schemas.openxmlformats.org/officeDocument/2006/relationships/audio" Target="file:///C:\My%20Documents\Millionaire\ppt\light.wav" TargetMode="External"/><Relationship Id="rId16" Type="http://schemas.openxmlformats.org/officeDocument/2006/relationships/notesSlide" Target="../notesSlides/notesSlide14.xml"/><Relationship Id="rId1" Type="http://schemas.microsoft.com/office/2007/relationships/media" Target="file:///C:\My%20Documents\Millionaire\ppt\light.wav" TargetMode="External"/><Relationship Id="rId6" Type="http://schemas.openxmlformats.org/officeDocument/2006/relationships/audio" Target="file:///C:\My%20Documents\Millionaire\ppt\bgmusic.wav" TargetMode="External"/><Relationship Id="rId11" Type="http://schemas.microsoft.com/office/2007/relationships/media" Target="../media/media2.WAV"/><Relationship Id="rId5" Type="http://schemas.microsoft.com/office/2007/relationships/media" Target="file:///C:\My%20Documents\Millionaire\ppt\bgmusic.wav" TargetMode="External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1.WAV"/><Relationship Id="rId4" Type="http://schemas.openxmlformats.org/officeDocument/2006/relationships/audio" Target="file:///C:\My%20Documents\Millionaire\ppt\sting.wav" TargetMode="External"/><Relationship Id="rId9" Type="http://schemas.microsoft.com/office/2007/relationships/media" Target="../media/media1.WAV"/><Relationship Id="rId14" Type="http://schemas.openxmlformats.org/officeDocument/2006/relationships/audio" Target="file:///\\WEBPAGE\WEBPAGES\creativeways\Millionaire\passed1000.wav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file:///C:\My%20Documents\Millionaire\ppt\passed1000.wav" TargetMode="External"/><Relationship Id="rId13" Type="http://schemas.microsoft.com/office/2007/relationships/media" Target="file:///\\WEBPAGE\WEBPAGES\creativeways\Millionaire\passed1000.wav" TargetMode="External"/><Relationship Id="rId18" Type="http://schemas.openxmlformats.org/officeDocument/2006/relationships/image" Target="../media/image15.jpeg"/><Relationship Id="rId3" Type="http://schemas.microsoft.com/office/2007/relationships/media" Target="file:///C:\My%20Documents\Millionaire\ppt\sting.wav" TargetMode="External"/><Relationship Id="rId7" Type="http://schemas.microsoft.com/office/2007/relationships/media" Target="file:///C:\My%20Documents\Millionaire\ppt\passed1000.wav" TargetMode="External"/><Relationship Id="rId12" Type="http://schemas.openxmlformats.org/officeDocument/2006/relationships/audio" Target="../media/media2.WAV"/><Relationship Id="rId17" Type="http://schemas.openxmlformats.org/officeDocument/2006/relationships/image" Target="../media/image1.png"/><Relationship Id="rId2" Type="http://schemas.openxmlformats.org/officeDocument/2006/relationships/audio" Target="file:///C:\My%20Documents\Millionaire\ppt\light.wav" TargetMode="External"/><Relationship Id="rId16" Type="http://schemas.openxmlformats.org/officeDocument/2006/relationships/notesSlide" Target="../notesSlides/notesSlide15.xml"/><Relationship Id="rId1" Type="http://schemas.microsoft.com/office/2007/relationships/media" Target="file:///C:\My%20Documents\Millionaire\ppt\light.wav" TargetMode="External"/><Relationship Id="rId6" Type="http://schemas.openxmlformats.org/officeDocument/2006/relationships/audio" Target="file:///C:\My%20Documents\Millionaire\ppt\bgmusic.wav" TargetMode="External"/><Relationship Id="rId11" Type="http://schemas.microsoft.com/office/2007/relationships/media" Target="../media/media2.WAV"/><Relationship Id="rId5" Type="http://schemas.microsoft.com/office/2007/relationships/media" Target="file:///C:\My%20Documents\Millionaire\ppt\bgmusic.wav" TargetMode="External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1.WAV"/><Relationship Id="rId4" Type="http://schemas.openxmlformats.org/officeDocument/2006/relationships/audio" Target="file:///C:\My%20Documents\Millionaire\ppt\sting.wav" TargetMode="External"/><Relationship Id="rId9" Type="http://schemas.microsoft.com/office/2007/relationships/media" Target="../media/media1.WAV"/><Relationship Id="rId14" Type="http://schemas.openxmlformats.org/officeDocument/2006/relationships/audio" Target="file:///\\WEBPAGE\WEBPAGES\creativeways\Millionaire\passed1000.wav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file:///C:\My%20Documents\Millionaire\ppt\passed1000.wav" TargetMode="External"/><Relationship Id="rId13" Type="http://schemas.microsoft.com/office/2007/relationships/media" Target="../media/media2.WAV"/><Relationship Id="rId18" Type="http://schemas.openxmlformats.org/officeDocument/2006/relationships/notesSlide" Target="../notesSlides/notesSlide16.xml"/><Relationship Id="rId3" Type="http://schemas.microsoft.com/office/2007/relationships/media" Target="file:///C:\My%20Documents\Millionaire\ppt\sting.wav" TargetMode="External"/><Relationship Id="rId21" Type="http://schemas.openxmlformats.org/officeDocument/2006/relationships/image" Target="../media/image16.jpeg"/><Relationship Id="rId7" Type="http://schemas.microsoft.com/office/2007/relationships/media" Target="file:///C:\My%20Documents\Millionaire\ppt\passed1000.wav" TargetMode="External"/><Relationship Id="rId12" Type="http://schemas.openxmlformats.org/officeDocument/2006/relationships/audio" Target="../media/media1.WAV"/><Relationship Id="rId17" Type="http://schemas.openxmlformats.org/officeDocument/2006/relationships/slideLayout" Target="../slideLayouts/slideLayout7.xml"/><Relationship Id="rId2" Type="http://schemas.openxmlformats.org/officeDocument/2006/relationships/audio" Target="file:///C:\My%20Documents\Millionaire\ppt\light.wav" TargetMode="External"/><Relationship Id="rId16" Type="http://schemas.openxmlformats.org/officeDocument/2006/relationships/audio" Target="file:///\\WEBPAGE\WEBPAGES\creativeways\Millionaire\passed1000.wav" TargetMode="External"/><Relationship Id="rId20" Type="http://schemas.openxmlformats.org/officeDocument/2006/relationships/image" Target="../media/image1.png"/><Relationship Id="rId1" Type="http://schemas.microsoft.com/office/2007/relationships/media" Target="file:///C:\My%20Documents\Millionaire\ppt\light.wav" TargetMode="External"/><Relationship Id="rId6" Type="http://schemas.openxmlformats.org/officeDocument/2006/relationships/audio" Target="file:///C:\My%20Documents\Millionaire\ppt\bgmusic.wav" TargetMode="External"/><Relationship Id="rId11" Type="http://schemas.microsoft.com/office/2007/relationships/media" Target="../media/media1.WAV"/><Relationship Id="rId5" Type="http://schemas.microsoft.com/office/2007/relationships/media" Target="file:///C:\My%20Documents\Millionaire\ppt\bgmusic.wav" TargetMode="External"/><Relationship Id="rId15" Type="http://schemas.microsoft.com/office/2007/relationships/media" Target="file:///\\WEBPAGE\WEBPAGES\creativeways\Millionaire\passed1000.wav" TargetMode="External"/><Relationship Id="rId10" Type="http://schemas.openxmlformats.org/officeDocument/2006/relationships/audio" Target="../media/media3.WAV"/><Relationship Id="rId19" Type="http://schemas.openxmlformats.org/officeDocument/2006/relationships/audio" Target="../media/audio1.wav"/><Relationship Id="rId4" Type="http://schemas.openxmlformats.org/officeDocument/2006/relationships/audio" Target="file:///C:\My%20Documents\Millionaire\ppt\sting.wav" TargetMode="External"/><Relationship Id="rId9" Type="http://schemas.microsoft.com/office/2007/relationships/media" Target="../media/media3.WAV"/><Relationship Id="rId14" Type="http://schemas.openxmlformats.org/officeDocument/2006/relationships/audio" Target="../media/media2.WAV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file:///C:\My%20Documents\Millionaire\ppt\maybebg.wav" TargetMode="External"/><Relationship Id="rId13" Type="http://schemas.openxmlformats.org/officeDocument/2006/relationships/audio" Target="../media/media2.WAV"/><Relationship Id="rId18" Type="http://schemas.openxmlformats.org/officeDocument/2006/relationships/image" Target="../media/image1.png"/><Relationship Id="rId3" Type="http://schemas.openxmlformats.org/officeDocument/2006/relationships/audio" Target="file:///C:\My%20Documents\Millionaire\ppt\light.wav" TargetMode="External"/><Relationship Id="rId7" Type="http://schemas.openxmlformats.org/officeDocument/2006/relationships/audio" Target="file:///C:\My%20Documents\Millionaire\ppt\bgmusic.wav" TargetMode="External"/><Relationship Id="rId12" Type="http://schemas.microsoft.com/office/2007/relationships/media" Target="../media/media2.WAV"/><Relationship Id="rId17" Type="http://schemas.openxmlformats.org/officeDocument/2006/relationships/notesSlide" Target="../notesSlides/notesSlide2.xml"/><Relationship Id="rId2" Type="http://schemas.microsoft.com/office/2007/relationships/media" Target="file:///C:\My%20Documents\Millionaire\ppt\light.wav" TargetMode="Externa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media" Target="file:///C:\My%20Documents\Millionaire\ppt\bgmusic.wav" TargetMode="External"/><Relationship Id="rId11" Type="http://schemas.openxmlformats.org/officeDocument/2006/relationships/audio" Target="../media/media1.WAV"/><Relationship Id="rId5" Type="http://schemas.openxmlformats.org/officeDocument/2006/relationships/audio" Target="file:///C:\My%20Documents\Millionaire\ppt\sting.wav" TargetMode="External"/><Relationship Id="rId15" Type="http://schemas.openxmlformats.org/officeDocument/2006/relationships/audio" Target="file:///\\WEBPAGE\WEBPAGES\creativeways\Millionaire\bgmusic.wav" TargetMode="External"/><Relationship Id="rId10" Type="http://schemas.microsoft.com/office/2007/relationships/media" Target="../media/media1.WAV"/><Relationship Id="rId19" Type="http://schemas.openxmlformats.org/officeDocument/2006/relationships/image" Target="../media/image2.jpeg"/><Relationship Id="rId4" Type="http://schemas.microsoft.com/office/2007/relationships/media" Target="file:///C:\My%20Documents\Millionaire\ppt\sting.wav" TargetMode="External"/><Relationship Id="rId9" Type="http://schemas.openxmlformats.org/officeDocument/2006/relationships/audio" Target="file:///C:\My%20Documents\Millionaire\ppt\maybebg.wav" TargetMode="External"/><Relationship Id="rId14" Type="http://schemas.microsoft.com/office/2007/relationships/media" Target="file:///\\WEBPAGE\WEBPAGES\creativeways\Millionaire\bgmusic.wa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WAV"/><Relationship Id="rId13" Type="http://schemas.openxmlformats.org/officeDocument/2006/relationships/slideLayout" Target="../slideLayouts/slideLayout7.xml"/><Relationship Id="rId3" Type="http://schemas.microsoft.com/office/2007/relationships/media" Target="file:///C:\My%20Documents\Millionaire\ppt\sting.wav" TargetMode="External"/><Relationship Id="rId7" Type="http://schemas.microsoft.com/office/2007/relationships/media" Target="../media/media1.WAV"/><Relationship Id="rId12" Type="http://schemas.openxmlformats.org/officeDocument/2006/relationships/audio" Target="file:///\\WEBPAGE\WEBPAGES\creativeways\Millionaire\bgmusic.wav" TargetMode="External"/><Relationship Id="rId2" Type="http://schemas.openxmlformats.org/officeDocument/2006/relationships/audio" Target="file:///C:\My%20Documents\Millionaire\ppt\light.wav" TargetMode="External"/><Relationship Id="rId16" Type="http://schemas.openxmlformats.org/officeDocument/2006/relationships/image" Target="../media/image1.png"/><Relationship Id="rId1" Type="http://schemas.microsoft.com/office/2007/relationships/media" Target="file:///C:\My%20Documents\Millionaire\ppt\light.wav" TargetMode="External"/><Relationship Id="rId6" Type="http://schemas.openxmlformats.org/officeDocument/2006/relationships/audio" Target="file:///C:\My%20Documents\Millionaire\ppt\bgmusic.wav" TargetMode="External"/><Relationship Id="rId11" Type="http://schemas.microsoft.com/office/2007/relationships/media" Target="file:///\\WEBPAGE\WEBPAGES\creativeways\Millionaire\bgmusic.wav" TargetMode="External"/><Relationship Id="rId5" Type="http://schemas.microsoft.com/office/2007/relationships/media" Target="file:///C:\My%20Documents\Millionaire\ppt\bgmusic.wav" TargetMode="External"/><Relationship Id="rId15" Type="http://schemas.openxmlformats.org/officeDocument/2006/relationships/image" Target="../media/image3.jpeg"/><Relationship Id="rId10" Type="http://schemas.openxmlformats.org/officeDocument/2006/relationships/audio" Target="../media/media2.WAV"/><Relationship Id="rId4" Type="http://schemas.openxmlformats.org/officeDocument/2006/relationships/audio" Target="file:///C:\My%20Documents\Millionaire\ppt\sting.wav" TargetMode="External"/><Relationship Id="rId9" Type="http://schemas.microsoft.com/office/2007/relationships/media" Target="../media/media2.WAV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WAV"/><Relationship Id="rId13" Type="http://schemas.openxmlformats.org/officeDocument/2006/relationships/slideLayout" Target="../slideLayouts/slideLayout7.xml"/><Relationship Id="rId3" Type="http://schemas.microsoft.com/office/2007/relationships/media" Target="file:///C:\My%20Documents\Millionaire\ppt\sting.wav" TargetMode="External"/><Relationship Id="rId7" Type="http://schemas.microsoft.com/office/2007/relationships/media" Target="../media/media1.WAV"/><Relationship Id="rId12" Type="http://schemas.openxmlformats.org/officeDocument/2006/relationships/audio" Target="file:///\\WEBPAGE\WEBPAGES\creativeways\Millionaire\bgmusic.wav" TargetMode="External"/><Relationship Id="rId2" Type="http://schemas.openxmlformats.org/officeDocument/2006/relationships/audio" Target="file:///C:\My%20Documents\Millionaire\ppt\light.wav" TargetMode="External"/><Relationship Id="rId16" Type="http://schemas.openxmlformats.org/officeDocument/2006/relationships/image" Target="../media/image1.png"/><Relationship Id="rId1" Type="http://schemas.microsoft.com/office/2007/relationships/media" Target="file:///C:\My%20Documents\Millionaire\ppt\light.wav" TargetMode="External"/><Relationship Id="rId6" Type="http://schemas.openxmlformats.org/officeDocument/2006/relationships/audio" Target="file:///C:\My%20Documents\Millionaire\ppt\bgmusic.wav" TargetMode="External"/><Relationship Id="rId11" Type="http://schemas.microsoft.com/office/2007/relationships/media" Target="file:///\\WEBPAGE\WEBPAGES\creativeways\Millionaire\bgmusic.wav" TargetMode="External"/><Relationship Id="rId5" Type="http://schemas.microsoft.com/office/2007/relationships/media" Target="file:///C:\My%20Documents\Millionaire\ppt\bgmusic.wav" TargetMode="External"/><Relationship Id="rId15" Type="http://schemas.openxmlformats.org/officeDocument/2006/relationships/image" Target="../media/image4.jpeg"/><Relationship Id="rId10" Type="http://schemas.openxmlformats.org/officeDocument/2006/relationships/audio" Target="../media/media2.WAV"/><Relationship Id="rId4" Type="http://schemas.openxmlformats.org/officeDocument/2006/relationships/audio" Target="file:///C:\My%20Documents\Millionaire\ppt\sting.wav" TargetMode="External"/><Relationship Id="rId9" Type="http://schemas.microsoft.com/office/2007/relationships/media" Target="../media/media2.WAV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WAV"/><Relationship Id="rId13" Type="http://schemas.openxmlformats.org/officeDocument/2006/relationships/slideLayout" Target="../slideLayouts/slideLayout7.xml"/><Relationship Id="rId3" Type="http://schemas.microsoft.com/office/2007/relationships/media" Target="file:///C:\My%20Documents\Millionaire\ppt\sting.wav" TargetMode="External"/><Relationship Id="rId7" Type="http://schemas.microsoft.com/office/2007/relationships/media" Target="../media/media1.WAV"/><Relationship Id="rId12" Type="http://schemas.openxmlformats.org/officeDocument/2006/relationships/audio" Target="file:///\\WEBPAGE\WEBPAGES\creativeways\Millionaire\bgmusic.wav" TargetMode="External"/><Relationship Id="rId2" Type="http://schemas.openxmlformats.org/officeDocument/2006/relationships/audio" Target="file:///C:\My%20Documents\Millionaire\ppt\light.wav" TargetMode="External"/><Relationship Id="rId16" Type="http://schemas.openxmlformats.org/officeDocument/2006/relationships/image" Target="../media/image1.png"/><Relationship Id="rId1" Type="http://schemas.microsoft.com/office/2007/relationships/media" Target="file:///C:\My%20Documents\Millionaire\ppt\light.wav" TargetMode="External"/><Relationship Id="rId6" Type="http://schemas.openxmlformats.org/officeDocument/2006/relationships/audio" Target="file:///C:\My%20Documents\Millionaire\ppt\bgmusic.wav" TargetMode="External"/><Relationship Id="rId11" Type="http://schemas.microsoft.com/office/2007/relationships/media" Target="file:///\\WEBPAGE\WEBPAGES\creativeways\Millionaire\bgmusic.wav" TargetMode="External"/><Relationship Id="rId5" Type="http://schemas.microsoft.com/office/2007/relationships/media" Target="file:///C:\My%20Documents\Millionaire\ppt\bgmusic.wav" TargetMode="External"/><Relationship Id="rId15" Type="http://schemas.openxmlformats.org/officeDocument/2006/relationships/image" Target="../media/image5.jpeg"/><Relationship Id="rId10" Type="http://schemas.openxmlformats.org/officeDocument/2006/relationships/audio" Target="../media/media2.WAV"/><Relationship Id="rId4" Type="http://schemas.openxmlformats.org/officeDocument/2006/relationships/audio" Target="file:///C:\My%20Documents\Millionaire\ppt\sting.wav" TargetMode="External"/><Relationship Id="rId9" Type="http://schemas.microsoft.com/office/2007/relationships/media" Target="../media/media2.WAV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WAV"/><Relationship Id="rId13" Type="http://schemas.openxmlformats.org/officeDocument/2006/relationships/slideLayout" Target="../slideLayouts/slideLayout7.xml"/><Relationship Id="rId3" Type="http://schemas.microsoft.com/office/2007/relationships/media" Target="file:///C:\My%20Documents\Millionaire\ppt\sting.wav" TargetMode="External"/><Relationship Id="rId7" Type="http://schemas.microsoft.com/office/2007/relationships/media" Target="../media/media1.WAV"/><Relationship Id="rId12" Type="http://schemas.openxmlformats.org/officeDocument/2006/relationships/audio" Target="file:///\\WEBPAGE\WEBPAGES\creativeways\Millionaire\bgmusic.wav" TargetMode="External"/><Relationship Id="rId2" Type="http://schemas.openxmlformats.org/officeDocument/2006/relationships/audio" Target="file:///C:\My%20Documents\Millionaire\ppt\light.wav" TargetMode="External"/><Relationship Id="rId16" Type="http://schemas.openxmlformats.org/officeDocument/2006/relationships/image" Target="../media/image1.png"/><Relationship Id="rId1" Type="http://schemas.microsoft.com/office/2007/relationships/media" Target="file:///C:\My%20Documents\Millionaire\ppt\light.wav" TargetMode="External"/><Relationship Id="rId6" Type="http://schemas.openxmlformats.org/officeDocument/2006/relationships/audio" Target="file:///C:\My%20Documents\Millionaire\ppt\bgmusic.wav" TargetMode="External"/><Relationship Id="rId11" Type="http://schemas.microsoft.com/office/2007/relationships/media" Target="file:///\\WEBPAGE\WEBPAGES\creativeways\Millionaire\bgmusic.wav" TargetMode="External"/><Relationship Id="rId5" Type="http://schemas.microsoft.com/office/2007/relationships/media" Target="file:///C:\My%20Documents\Millionaire\ppt\bgmusic.wav" TargetMode="External"/><Relationship Id="rId15" Type="http://schemas.openxmlformats.org/officeDocument/2006/relationships/image" Target="../media/image6.jpeg"/><Relationship Id="rId10" Type="http://schemas.openxmlformats.org/officeDocument/2006/relationships/audio" Target="../media/media2.WAV"/><Relationship Id="rId4" Type="http://schemas.openxmlformats.org/officeDocument/2006/relationships/audio" Target="file:///C:\My%20Documents\Millionaire\ppt\sting.wav" TargetMode="External"/><Relationship Id="rId9" Type="http://schemas.microsoft.com/office/2007/relationships/media" Target="../media/media2.WAV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file:///C:\My%20Documents\Millionaire\ppt\passed1000.wav" TargetMode="External"/><Relationship Id="rId13" Type="http://schemas.microsoft.com/office/2007/relationships/media" Target="file:///\\WEBPAGE\WEBPAGES\creativeways\Millionaire\passed1000.wav" TargetMode="External"/><Relationship Id="rId18" Type="http://schemas.openxmlformats.org/officeDocument/2006/relationships/image" Target="../media/image1.png"/><Relationship Id="rId3" Type="http://schemas.microsoft.com/office/2007/relationships/media" Target="file:///C:\My%20Documents\Millionaire\ppt\sting.wav" TargetMode="External"/><Relationship Id="rId7" Type="http://schemas.microsoft.com/office/2007/relationships/media" Target="file:///C:\My%20Documents\Millionaire\ppt\passed1000.wav" TargetMode="External"/><Relationship Id="rId12" Type="http://schemas.openxmlformats.org/officeDocument/2006/relationships/audio" Target="../media/media2.WAV"/><Relationship Id="rId17" Type="http://schemas.openxmlformats.org/officeDocument/2006/relationships/image" Target="../media/image7.jpeg"/><Relationship Id="rId2" Type="http://schemas.openxmlformats.org/officeDocument/2006/relationships/audio" Target="file:///C:\My%20Documents\Millionaire\ppt\light.wav" TargetMode="External"/><Relationship Id="rId16" Type="http://schemas.openxmlformats.org/officeDocument/2006/relationships/notesSlide" Target="../notesSlides/notesSlide7.xml"/><Relationship Id="rId1" Type="http://schemas.microsoft.com/office/2007/relationships/media" Target="file:///C:\My%20Documents\Millionaire\ppt\light.wav" TargetMode="External"/><Relationship Id="rId6" Type="http://schemas.openxmlformats.org/officeDocument/2006/relationships/audio" Target="file:///C:\My%20Documents\Millionaire\ppt\bgmusic.wav" TargetMode="External"/><Relationship Id="rId11" Type="http://schemas.microsoft.com/office/2007/relationships/media" Target="../media/media2.WAV"/><Relationship Id="rId5" Type="http://schemas.microsoft.com/office/2007/relationships/media" Target="file:///C:\My%20Documents\Millionaire\ppt\bgmusic.wav" TargetMode="External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1.WAV"/><Relationship Id="rId4" Type="http://schemas.openxmlformats.org/officeDocument/2006/relationships/audio" Target="file:///C:\My%20Documents\Millionaire\ppt\sting.wav" TargetMode="External"/><Relationship Id="rId9" Type="http://schemas.microsoft.com/office/2007/relationships/media" Target="../media/media1.WAV"/><Relationship Id="rId14" Type="http://schemas.openxmlformats.org/officeDocument/2006/relationships/audio" Target="file:///\\WEBPAGE\WEBPAGES\creativeways\Millionaire\passed1000.wav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C:\My%20Documents\Millionaire\ppt\passed1000.wav" TargetMode="External"/><Relationship Id="rId13" Type="http://schemas.microsoft.com/office/2007/relationships/media" Target="file:///\\WEBPAGE\WEBPAGES\creativeways\Millionaire\passed1000.wav" TargetMode="External"/><Relationship Id="rId18" Type="http://schemas.openxmlformats.org/officeDocument/2006/relationships/image" Target="../media/image1.png"/><Relationship Id="rId3" Type="http://schemas.microsoft.com/office/2007/relationships/media" Target="file:///C:\My%20Documents\Millionaire\ppt\sting.wav" TargetMode="External"/><Relationship Id="rId7" Type="http://schemas.microsoft.com/office/2007/relationships/media" Target="file:///C:\My%20Documents\Millionaire\ppt\passed1000.wav" TargetMode="External"/><Relationship Id="rId12" Type="http://schemas.openxmlformats.org/officeDocument/2006/relationships/audio" Target="../media/media2.WAV"/><Relationship Id="rId17" Type="http://schemas.openxmlformats.org/officeDocument/2006/relationships/image" Target="../media/image8.jpeg"/><Relationship Id="rId2" Type="http://schemas.openxmlformats.org/officeDocument/2006/relationships/audio" Target="file:///C:\My%20Documents\Millionaire\ppt\light.wav" TargetMode="External"/><Relationship Id="rId16" Type="http://schemas.openxmlformats.org/officeDocument/2006/relationships/notesSlide" Target="../notesSlides/notesSlide8.xml"/><Relationship Id="rId1" Type="http://schemas.microsoft.com/office/2007/relationships/media" Target="file:///C:\My%20Documents\Millionaire\ppt\light.wav" TargetMode="External"/><Relationship Id="rId6" Type="http://schemas.openxmlformats.org/officeDocument/2006/relationships/audio" Target="file:///C:\My%20Documents\Millionaire\ppt\bgmusic.wav" TargetMode="External"/><Relationship Id="rId11" Type="http://schemas.microsoft.com/office/2007/relationships/media" Target="../media/media2.WAV"/><Relationship Id="rId5" Type="http://schemas.microsoft.com/office/2007/relationships/media" Target="file:///C:\My%20Documents\Millionaire\ppt\bgmusic.wav" TargetMode="External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1.WAV"/><Relationship Id="rId4" Type="http://schemas.openxmlformats.org/officeDocument/2006/relationships/audio" Target="file:///C:\My%20Documents\Millionaire\ppt\sting.wav" TargetMode="External"/><Relationship Id="rId9" Type="http://schemas.microsoft.com/office/2007/relationships/media" Target="../media/media1.WAV"/><Relationship Id="rId14" Type="http://schemas.openxmlformats.org/officeDocument/2006/relationships/audio" Target="file:///\\WEBPAGE\WEBPAGES\creativeways\Millionaire\passed1000.wav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C:\My%20Documents\Millionaire\ppt\passed1000.wav" TargetMode="External"/><Relationship Id="rId13" Type="http://schemas.microsoft.com/office/2007/relationships/media" Target="file:///\\WEBPAGE\WEBPAGES\creativeways\Millionaire\passed1000.wav" TargetMode="External"/><Relationship Id="rId18" Type="http://schemas.openxmlformats.org/officeDocument/2006/relationships/image" Target="../media/image1.png"/><Relationship Id="rId3" Type="http://schemas.microsoft.com/office/2007/relationships/media" Target="file:///C:\My%20Documents\Millionaire\ppt\sting.wav" TargetMode="External"/><Relationship Id="rId7" Type="http://schemas.microsoft.com/office/2007/relationships/media" Target="file:///C:\My%20Documents\Millionaire\ppt\passed1000.wav" TargetMode="External"/><Relationship Id="rId12" Type="http://schemas.openxmlformats.org/officeDocument/2006/relationships/audio" Target="../media/media2.WAV"/><Relationship Id="rId17" Type="http://schemas.openxmlformats.org/officeDocument/2006/relationships/image" Target="../media/image9.jpeg"/><Relationship Id="rId2" Type="http://schemas.openxmlformats.org/officeDocument/2006/relationships/audio" Target="file:///C:\My%20Documents\Millionaire\ppt\light.wav" TargetMode="External"/><Relationship Id="rId16" Type="http://schemas.openxmlformats.org/officeDocument/2006/relationships/notesSlide" Target="../notesSlides/notesSlide9.xml"/><Relationship Id="rId1" Type="http://schemas.microsoft.com/office/2007/relationships/media" Target="file:///C:\My%20Documents\Millionaire\ppt\light.wav" TargetMode="External"/><Relationship Id="rId6" Type="http://schemas.openxmlformats.org/officeDocument/2006/relationships/audio" Target="file:///C:\My%20Documents\Millionaire\ppt\bgmusic.wav" TargetMode="External"/><Relationship Id="rId11" Type="http://schemas.microsoft.com/office/2007/relationships/media" Target="../media/media2.WAV"/><Relationship Id="rId5" Type="http://schemas.microsoft.com/office/2007/relationships/media" Target="file:///C:\My%20Documents\Millionaire\ppt\bgmusic.wav" TargetMode="External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1.WAV"/><Relationship Id="rId4" Type="http://schemas.openxmlformats.org/officeDocument/2006/relationships/audio" Target="file:///C:\My%20Documents\Millionaire\ppt\sting.wav" TargetMode="External"/><Relationship Id="rId9" Type="http://schemas.microsoft.com/office/2007/relationships/media" Target="../media/media1.WAV"/><Relationship Id="rId14" Type="http://schemas.openxmlformats.org/officeDocument/2006/relationships/audio" Target="file:///\\WEBPAGE\WEBPAGES\creativeways\Millionaire\passed1000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Igor Koutsenok, MD</a:t>
            </a:r>
            <a:b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University of California San Diego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3BFBDE-74E1-81BB-B7E0-C19B6A110C64}"/>
              </a:ext>
            </a:extLst>
          </p:cNvPr>
          <p:cNvSpPr/>
          <p:nvPr/>
        </p:nvSpPr>
        <p:spPr>
          <a:xfrm rot="20613313">
            <a:off x="454402" y="1955274"/>
            <a:ext cx="7811236" cy="3785652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Кой иска да стане </a:t>
            </a:r>
          </a:p>
          <a:p>
            <a:pPr algn="ctr"/>
            <a:r>
              <a:rPr lang="ru-RU" sz="60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милионер</a:t>
            </a:r>
            <a:r>
              <a:rPr lang="ru-RU" sz="6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6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 </a:t>
            </a:r>
          </a:p>
          <a:p>
            <a:pPr algn="ctr"/>
            <a:r>
              <a:rPr lang="ru-RU" sz="60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лекар</a:t>
            </a:r>
            <a:r>
              <a:rPr lang="ru-RU" sz="6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едновременно</a:t>
            </a:r>
            <a:r>
              <a:rPr lang="ru-RU" sz="6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48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lanktemp160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67640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pic>
        <p:nvPicPr>
          <p:cNvPr id="11273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905000" y="4191000"/>
            <a:ext cx="586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 е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златен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стандарт за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доказване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белодробна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емболия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676400" y="5218331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 ангиография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338762" y="5105400"/>
            <a:ext cx="2895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Рентгенография на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гръден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кош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890713" y="5958245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ЕКГ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5529262" y="592706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Спирометрия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15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15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5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5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6"/>
                </p:tgtEl>
              </p:cMediaNode>
            </p:audio>
            <p:audi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7"/>
                </p:tgtEl>
              </p:cMediaNode>
            </p:audio>
          </p:childTnLst>
        </p:cTn>
      </p:par>
    </p:tnLst>
    <p:bldLst>
      <p:bldP spid="15373" grpId="0" animBg="1"/>
      <p:bldP spid="15378" grpId="0" autoUpdateAnimBg="0"/>
      <p:bldP spid="15379" grpId="0" autoUpdateAnimBg="0"/>
      <p:bldP spid="15380" grpId="0" autoUpdateAnimBg="0"/>
      <p:bldP spid="15381" grpId="0" autoUpdateAnimBg="0"/>
      <p:bldP spid="1538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lanktemp320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676400" y="592455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pic>
        <p:nvPicPr>
          <p:cNvPr id="12297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905000" y="4191000"/>
            <a:ext cx="586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Най-честата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желязодефицитна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анемия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възрастни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828800" y="5249902"/>
            <a:ext cx="2743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Недохранване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448300" y="5192861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Инфекция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1714499" y="5983873"/>
            <a:ext cx="25892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Хронична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кръвозагуба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473700" y="5983873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Хемолиза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16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164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4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9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0"/>
                </p:tgtEl>
              </p:cMediaNode>
            </p:audio>
            <p:audi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1"/>
                </p:tgtEl>
              </p:cMediaNode>
            </p:audio>
          </p:childTnLst>
        </p:cTn>
      </p:par>
    </p:tnLst>
    <p:bldLst>
      <p:bldP spid="16396" grpId="0" animBg="1"/>
      <p:bldP spid="16402" grpId="0" autoUpdateAnimBg="0"/>
      <p:bldP spid="16403" grpId="0" autoUpdateAnimBg="0"/>
      <p:bldP spid="16404" grpId="0" autoUpdateAnimBg="0"/>
      <p:bldP spid="16405" grpId="0" autoUpdateAnimBg="0"/>
      <p:bldP spid="1640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Blanktemp6400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4663" y="215900"/>
            <a:ext cx="8199437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752600" y="58674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pic>
        <p:nvPicPr>
          <p:cNvPr id="13321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5" name="Picture 29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6" name="Picture 30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2019300" y="4108608"/>
            <a:ext cx="5562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 симптом е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алармиращ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анемия?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1828800" y="5210949"/>
            <a:ext cx="2209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Умора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5583237" y="5221069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Бледост</a:t>
            </a:r>
            <a:r>
              <a:rPr lang="ru-RU" dirty="0"/>
              <a:t/>
            </a:r>
            <a:br>
              <a:rPr lang="ru-RU" dirty="0"/>
            </a:b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1828800" y="5901749"/>
            <a:ext cx="266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Синкоп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5572124" y="5926723"/>
            <a:ext cx="2532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Главоболие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19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19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9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5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6"/>
                </p:tgtEl>
              </p:cMediaNode>
            </p:audio>
            <p:audi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7"/>
                </p:tgtEl>
              </p:cMediaNode>
            </p:audio>
          </p:childTnLst>
        </p:cTn>
      </p:par>
    </p:tnLst>
    <p:bldLst>
      <p:bldP spid="19477" grpId="0" animBg="1"/>
      <p:bldP spid="19488" grpId="0" autoUpdateAnimBg="0"/>
      <p:bldP spid="19489" grpId="0" autoUpdateAnimBg="0"/>
      <p:bldP spid="19490" grpId="0" autoUpdateAnimBg="0"/>
      <p:bldP spid="19491" grpId="0" autoUpdateAnimBg="0"/>
      <p:bldP spid="1949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Blanktemp12500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4663" y="215900"/>
            <a:ext cx="8199437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695450" y="59055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pic>
        <p:nvPicPr>
          <p:cNvPr id="14345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7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8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057400" y="4191000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Първа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новооткрита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артериална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хипертония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659732" y="5152311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Комбинирана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медикаментозна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терапия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486400" y="5181600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Диуретик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1885950" y="5841712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Промяна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начина на живот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5486400" y="5905500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Хоспитализация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204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204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04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7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8"/>
                </p:tgtEl>
              </p:cMediaNode>
            </p:audio>
            <p:audi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9"/>
                </p:tgtEl>
              </p:cMediaNode>
            </p:audio>
          </p:childTnLst>
        </p:cTn>
      </p:par>
    </p:tnLst>
    <p:bldLst>
      <p:bldP spid="20494" grpId="0" animBg="1"/>
      <p:bldP spid="20500" grpId="0" autoUpdateAnimBg="0"/>
      <p:bldP spid="20501" grpId="0" autoUpdateAnimBg="0"/>
      <p:bldP spid="20502" grpId="0" autoUpdateAnimBg="0"/>
      <p:bldP spid="20503" grpId="0" autoUpdateAnimBg="0"/>
      <p:bldP spid="2050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Blanktemp25000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4663" y="215900"/>
            <a:ext cx="8199437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50545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pic>
        <p:nvPicPr>
          <p:cNvPr id="15369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0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21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1670050" y="412756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 симптом е типичен за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сърдечна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недостатъчност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1839913" y="5227766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Полиурия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486400" y="5181600"/>
            <a:ext cx="2971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Диспнея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усилие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1747045" y="5938108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Диария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5486400" y="586740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Хипертермия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256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256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56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20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21"/>
                </p:tgtEl>
              </p:cMediaNode>
            </p:audio>
            <p:audi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22"/>
                </p:tgtEl>
              </p:cMediaNode>
            </p:audio>
          </p:childTnLst>
        </p:cTn>
      </p:par>
    </p:tnLst>
    <p:bldLst>
      <p:bldP spid="25611" grpId="0" animBg="1"/>
      <p:bldP spid="25623" grpId="0" autoUpdateAnimBg="0"/>
      <p:bldP spid="25624" grpId="0" autoUpdateAnimBg="0"/>
      <p:bldP spid="25625" grpId="0" autoUpdateAnimBg="0"/>
      <p:bldP spid="25626" grpId="0" autoUpdateAnimBg="0"/>
      <p:bldP spid="2562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Blanktemp50000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4663" y="215900"/>
            <a:ext cx="8199437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75260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pic>
        <p:nvPicPr>
          <p:cNvPr id="16393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8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1600200" y="4191000"/>
            <a:ext cx="6399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 е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златният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стандарт за диагностика на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остър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коронарен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синдром без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елевация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676400" y="5114637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Серийно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измерване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тропонин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5562600" y="5231825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ЕКГ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1752600" y="5893926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Ехокардиография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5562600" y="5893971"/>
            <a:ext cx="266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Рентгенография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225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22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25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5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6"/>
                </p:tgtEl>
              </p:cMediaNode>
            </p:audio>
            <p:audi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7"/>
                </p:tgtEl>
              </p:cMediaNode>
            </p:audio>
          </p:childTnLst>
        </p:cTn>
      </p:par>
    </p:tnLst>
    <p:bldLst>
      <p:bldP spid="22542" grpId="0" animBg="1"/>
      <p:bldP spid="22548" grpId="0" autoUpdateAnimBg="0"/>
      <p:bldP spid="22549" grpId="0" autoUpdateAnimBg="0"/>
      <p:bldP spid="22550" grpId="0" autoUpdateAnimBg="0"/>
      <p:bldP spid="22551" grpId="0" autoUpdateAnimBg="0"/>
      <p:bldP spid="2255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Blanktemp1mil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4663" y="215900"/>
            <a:ext cx="8199437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334000" y="58674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pic>
        <p:nvPicPr>
          <p:cNvPr id="17417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0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21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22">
            <a:hlinkClick r:id="" action="ppaction://media"/>
          </p:cNvPr>
          <p:cNvPicPr>
            <a:picLocks noRot="1"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1676400" y="4191000"/>
            <a:ext cx="6172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пациент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сепсис кое е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водещото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първоначално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терапевтично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поведение?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1761332" y="5212378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Вазопресори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5410200" y="5234351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Кортикостероиди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1832313" y="5915025"/>
            <a:ext cx="213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Интубация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5323563" y="5803612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Ранна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антибиотична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терапия + инфузии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235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235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35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23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3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4"/>
                </p:tgtEl>
              </p:cMediaNode>
            </p:audio>
            <p:audio>
              <p:cMediaNode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5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2"/>
                </p:tgtEl>
              </p:cMediaNode>
            </p:audio>
          </p:childTnLst>
        </p:cTn>
      </p:par>
    </p:tnLst>
    <p:bldLst>
      <p:bldP spid="23567" grpId="0" animBg="1"/>
      <p:bldP spid="23567" grpId="1" animBg="1"/>
      <p:bldP spid="23576" grpId="0" autoUpdateAnimBg="0"/>
      <p:bldP spid="23577" grpId="0" autoUpdateAnimBg="0"/>
      <p:bldP spid="23578" grpId="0" autoUpdateAnimBg="0"/>
      <p:bldP spid="23579" grpId="0" autoUpdateAnimBg="0"/>
      <p:bldP spid="2358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18013" y="2894013"/>
            <a:ext cx="38258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19600" y="381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57800" y="2286000"/>
            <a:ext cx="3825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Blanktemp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5613" y="196850"/>
            <a:ext cx="8229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410200" y="5181600"/>
            <a:ext cx="25908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pic>
        <p:nvPicPr>
          <p:cNvPr id="3079" name="maybebg.wav">
            <a:hlinkClick r:id="" action="ppaction://media"/>
          </p:cNvPr>
          <p:cNvPicPr>
            <a:picLocks noRot="1" noChangeAspect="1" noChangeArrowheads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>
            <a:hlinkClick r:id="" action="ppaction://media"/>
          </p:cNvPr>
          <p:cNvPicPr>
            <a:picLocks noRot="1" noChangeAspect="1" noChangeArrowheads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>
            <a:hlinkClick r:id="" action="ppaction://media"/>
          </p:cNvPr>
          <p:cNvPicPr>
            <a:picLocks noRot="1" noChangeAspect="1" noChangeArrowheads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1676400" y="51816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34.0–35.5 °C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5486400" y="514350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36.0–37.5 °C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1676400" y="5867400"/>
            <a:ext cx="2667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35.5–36.0 °C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5410200" y="58674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38.0–39.0 °C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4800" y="4214078"/>
            <a:ext cx="640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402656-21F4-4966-0F94-388881C02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2266"/>
            <a:ext cx="8496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Кой</a:t>
            </a:r>
            <a:r>
              <a:rPr kumimoji="0" lang="en-US" altLang="en-US" sz="1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</a:t>
            </a:r>
            <a:r>
              <a:rPr kumimoji="0" lang="en-US" altLang="en-US" sz="1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нормалният</a:t>
            </a:r>
            <a:r>
              <a:rPr kumimoji="0" lang="en-US" altLang="en-US" sz="1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диапазон</a:t>
            </a:r>
            <a:r>
              <a:rPr kumimoji="0" lang="en-US" altLang="en-US" sz="1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en-US" altLang="en-US" sz="1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телесната</a:t>
            </a:r>
            <a:r>
              <a:rPr kumimoji="0" lang="en-US" altLang="en-US" sz="1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температура</a:t>
            </a:r>
            <a:r>
              <a:rPr kumimoji="0" lang="en-US" altLang="en-US" sz="1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</a:t>
            </a:r>
            <a:r>
              <a:rPr kumimoji="0" lang="en-US" altLang="en-US" sz="1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възрастен</a:t>
            </a:r>
            <a:r>
              <a:rPr kumimoji="0" lang="en-US" altLang="en-US" sz="1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човек</a:t>
            </a:r>
            <a:r>
              <a:rPr kumimoji="0" lang="en-US" altLang="en-US" sz="1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7EE2C-8D09-0EF5-18F1-640A5736E0CB}"/>
              </a:ext>
            </a:extLst>
          </p:cNvPr>
          <p:cNvSpPr txBox="1"/>
          <p:nvPr/>
        </p:nvSpPr>
        <p:spPr>
          <a:xfrm>
            <a:off x="1689099" y="4200396"/>
            <a:ext cx="6159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0"/>
              </a:spcAft>
              <a:buNone/>
            </a:pPr>
            <a:r>
              <a:rPr lang="ru-RU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Кой е </a:t>
            </a:r>
            <a:r>
              <a:rPr lang="ru-RU" kern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нормалният</a:t>
            </a:r>
            <a:r>
              <a:rPr lang="ru-RU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диапазон на </a:t>
            </a:r>
            <a:r>
              <a:rPr lang="ru-RU" kern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телесната</a:t>
            </a:r>
            <a:r>
              <a:rPr lang="ru-RU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температура при </a:t>
            </a:r>
            <a:r>
              <a:rPr lang="ru-RU" kern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възрастен</a:t>
            </a:r>
            <a:r>
              <a:rPr lang="ru-RU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kern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човек</a:t>
            </a:r>
            <a:r>
              <a:rPr lang="ru-RU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2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525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2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7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audi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</p:childTnLst>
        </p:cTn>
      </p:par>
    </p:tnLst>
    <p:bldLst>
      <p:bldP spid="2064" grpId="0" animBg="1"/>
      <p:bldP spid="2076" grpId="0" autoUpdateAnimBg="0"/>
      <p:bldP spid="2077" grpId="0" autoUpdateAnimBg="0"/>
      <p:bldP spid="2078" grpId="0" autoUpdateAnimBg="0"/>
      <p:bldP spid="207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lanktemp2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524000" y="5905500"/>
            <a:ext cx="28956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pic>
        <p:nvPicPr>
          <p:cNvPr id="4102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905000" y="4191001"/>
            <a:ext cx="6018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микроорганизъм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най-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честият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причинител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бактериална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пневмония?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663700" y="5243096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Mycoplasma pneumoniae 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554662" y="5228019"/>
            <a:ext cx="237013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Staphylococcus aureus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600200" y="5943600"/>
            <a:ext cx="304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Streptococcus pneumoniae  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465762" y="5969000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Haemophilus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influenzae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7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7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3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3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4"/>
                </p:tgtEl>
              </p:cMediaNode>
            </p:audio>
            <p:audi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6"/>
                </p:tgtEl>
              </p:cMediaNode>
            </p:audio>
          </p:childTnLst>
        </p:cTn>
      </p:par>
    </p:tnLst>
    <p:bldLst>
      <p:bldP spid="7181" grpId="0" animBg="1"/>
      <p:bldP spid="7187" grpId="0" autoUpdateAnimBg="0"/>
      <p:bldP spid="7188" grpId="0" autoUpdateAnimBg="0"/>
      <p:bldP spid="7189" grpId="0" autoUpdateAnimBg="0"/>
      <p:bldP spid="7190" grpId="0" autoUpdateAnimBg="0"/>
      <p:bldP spid="719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anktemp3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752600" y="520065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pic>
        <p:nvPicPr>
          <p:cNvPr id="8205" name="Picture 13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752600" y="4191000"/>
            <a:ext cx="6172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лабораторен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най-специфичен за остро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възпаление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765300" y="5131909"/>
            <a:ext cx="27432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реактивен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протеин (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CRP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410200" y="5223638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Левкоцити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865313" y="5949706"/>
            <a:ext cx="2743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Хемоглобин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524500" y="5942151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Тромбоцити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8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8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3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6"/>
                </p:tgtEl>
              </p:cMediaNode>
            </p:audio>
            <p:audi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7"/>
                </p:tgtEl>
              </p:cMediaNode>
            </p:audio>
          </p:childTnLst>
        </p:cTn>
      </p:par>
    </p:tnLst>
    <p:bldLst>
      <p:bldP spid="8203" grpId="0" animBg="1"/>
      <p:bldP spid="8208" grpId="0" autoUpdateAnimBg="0"/>
      <p:bldP spid="8209" grpId="0" autoUpdateAnimBg="0"/>
      <p:bldP spid="8210" grpId="0" autoUpdateAnimBg="0"/>
      <p:bldP spid="8211" grpId="0" autoUpdateAnimBg="0"/>
      <p:bldP spid="82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anktemp5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486400" y="59055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9" name="Picture 13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752600" y="4191000"/>
            <a:ext cx="617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 от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изброените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класически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симптом на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захарен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диабет тип 1?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752600" y="5173533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Наддаване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тегло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410200" y="5257800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Брадикардия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752600" y="59690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Тахикардия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486400" y="594360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Полиурия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9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9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3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9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0"/>
                </p:tgtEl>
              </p:cMediaNode>
            </p:audio>
            <p:audi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1"/>
                </p:tgtEl>
              </p:cMediaNode>
            </p:audio>
          </p:childTnLst>
        </p:cTn>
      </p:par>
    </p:tnLst>
    <p:bldLst>
      <p:bldP spid="9227" grpId="0" animBg="1"/>
      <p:bldP spid="9232" grpId="0" autoUpdateAnimBg="0"/>
      <p:bldP spid="9233" grpId="0" autoUpdateAnimBg="0"/>
      <p:bldP spid="9234" grpId="0" autoUpdateAnimBg="0"/>
      <p:bldP spid="9235" grpId="0" autoUpdateAnimBg="0"/>
      <p:bldP spid="923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lanktemp10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541020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pic>
        <p:nvPicPr>
          <p:cNvPr id="10253" name="Picture 13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600200" y="4191000"/>
            <a:ext cx="609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пациент с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цироза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асцит кое усложнение е най-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животозастрашаващо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828800" y="5257840"/>
            <a:ext cx="2133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Хипоалбуминемия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410200" y="594360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Спленомегалия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714501" y="5957114"/>
            <a:ext cx="3276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Варикси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хранопровода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410200" y="5135612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Спонтанен бактериален перитонит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4D9B2-83F3-E14D-F2E9-D90CA73BA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Кой симптом е типичен за сърдечна недостатъчност?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102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10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3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3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4"/>
                </p:tgtEl>
              </p:cMediaNode>
            </p:audio>
            <p:audi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5"/>
                </p:tgtEl>
              </p:cMediaNode>
            </p:audio>
          </p:childTnLst>
        </p:cTn>
      </p:par>
    </p:tnLst>
    <p:bldLst>
      <p:bldP spid="10251" grpId="0" animBg="1"/>
      <p:bldP spid="10256" grpId="0" autoUpdateAnimBg="0"/>
      <p:bldP spid="10257" grpId="0" autoUpdateAnimBg="0"/>
      <p:bldP spid="10258" grpId="0" autoUpdateAnimBg="0"/>
      <p:bldP spid="10259" grpId="0" autoUpdateAnimBg="0"/>
      <p:bldP spid="1026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anktemp20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" y="152400"/>
            <a:ext cx="8218487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410200" y="5105400"/>
            <a:ext cx="2438400" cy="49244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pic>
        <p:nvPicPr>
          <p:cNvPr id="11278" name="Picture 14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905000" y="4114800"/>
            <a:ext cx="594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клиничен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белег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типичен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хипотиреоидизъм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905000" y="5202078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Тахикардия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410200" y="5181630"/>
            <a:ext cx="2209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Студена, суха кожа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1905000" y="5874147"/>
            <a:ext cx="2590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Загуба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тегло</a:t>
            </a:r>
            <a:r>
              <a:rPr lang="ru-RU" dirty="0"/>
              <a:t/>
            </a:r>
            <a:br>
              <a:rPr lang="ru-RU" dirty="0"/>
            </a:b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562600" y="5874147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Тремор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11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11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8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9"/>
                </p:tgtEl>
              </p:cMediaNode>
            </p:audio>
            <p:audi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0"/>
                </p:tgtEl>
              </p:cMediaNode>
            </p:audio>
          </p:childTnLst>
        </p:cTn>
      </p:par>
    </p:tnLst>
    <p:bldLst>
      <p:bldP spid="11276" grpId="0" animBg="1"/>
      <p:bldP spid="11281" grpId="0" autoUpdateAnimBg="0"/>
      <p:bldP spid="11282" grpId="0" autoUpdateAnimBg="0"/>
      <p:bldP spid="11283" grpId="0" autoUpdateAnimBg="0"/>
      <p:bldP spid="11284" grpId="0" autoUpdateAnimBg="0"/>
      <p:bldP spid="1128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anktemp40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541020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pic>
        <p:nvPicPr>
          <p:cNvPr id="9225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905000" y="4191000"/>
            <a:ext cx="594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честата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причина за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вътреболнична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пневмония е: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676400" y="51435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Streptococcus pneumoniae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334000" y="51435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Грам-отрицателни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бактерии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1676400" y="5936397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Mycoplasma pneumoniae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5592762" y="5982256"/>
            <a:ext cx="2743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Вируси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1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12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4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5"/>
                </p:tgtEl>
              </p:cMediaNode>
            </p:audio>
            <p:audi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7"/>
                </p:tgtEl>
              </p:cMediaNode>
            </p:audio>
          </p:childTnLst>
        </p:cTn>
      </p:par>
    </p:tnLst>
    <p:bldLst>
      <p:bldP spid="12301" grpId="0" animBg="1"/>
      <p:bldP spid="12308" grpId="0" autoUpdateAnimBg="0"/>
      <p:bldP spid="12309" grpId="0" autoUpdateAnimBg="0"/>
      <p:bldP spid="12310" grpId="0" autoUpdateAnimBg="0"/>
      <p:bldP spid="12311" grpId="0" autoUpdateAnimBg="0"/>
      <p:bldP spid="1231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lanktemp80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ligh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sti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bgmusic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714500" y="592455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pic>
        <p:nvPicPr>
          <p:cNvPr id="10249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assed1000.wav">
            <a:hlinkClick r:id="" action="ppaction://media"/>
          </p:cNvPr>
          <p:cNvPicPr>
            <a:picLocks noRot="1"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600200" y="4191000"/>
            <a:ext cx="609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лабораторен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маркер за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миокардно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увреждане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333500" y="4837093"/>
            <a:ext cx="32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CRP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5054600" y="5012968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Креатининкиназа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(CK) 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1295400" y="5924550"/>
            <a:ext cx="3276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Тропонин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5435600" y="5957788"/>
            <a:ext cx="2971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-димер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3" fill="hold"/>
                                        <p:tgtEl>
                                          <p:spTgt spid="143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5" fill="hold"/>
                                        <p:tgtEl>
                                          <p:spTgt spid="14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43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1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2"/>
                </p:tgtEl>
              </p:cMediaNode>
            </p:audio>
            <p:audi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3"/>
                </p:tgtEl>
              </p:cMediaNode>
            </p:audio>
          </p:childTnLst>
        </p:cTn>
      </p:par>
    </p:tnLst>
    <p:bldLst>
      <p:bldP spid="14348" grpId="0" animBg="1"/>
      <p:bldP spid="14354" grpId="0" autoUpdateAnimBg="0"/>
      <p:bldP spid="14355" grpId="0" autoUpdateAnimBg="0"/>
      <p:bldP spid="14356" grpId="0" autoUpdateAnimBg="0"/>
      <p:bldP spid="14357" grpId="0" autoUpdateAnimBg="0"/>
      <p:bldP spid="1435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312</Words>
  <Application>Microsoft Office PowerPoint</Application>
  <PresentationFormat>On-screen Show (4:3)</PresentationFormat>
  <Paragraphs>101</Paragraphs>
  <Slides>16</Slides>
  <Notes>16</Notes>
  <HiddenSlides>0</HiddenSlides>
  <MMClips>111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Times New Roman</vt:lpstr>
      <vt:lpstr>-webkit-standard</vt:lpstr>
      <vt:lpstr>Default Design</vt:lpstr>
      <vt:lpstr>Igor Koutsenok, MD University of California San Diego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Igor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Igor</dc:creator>
  <cp:keywords/>
  <dc:description/>
  <cp:lastModifiedBy>Илина Цветанова Дойкова</cp:lastModifiedBy>
  <cp:revision>162</cp:revision>
  <dcterms:created xsi:type="dcterms:W3CDTF">2000-10-19T17:34:18Z</dcterms:created>
  <dcterms:modified xsi:type="dcterms:W3CDTF">2026-04-17T13:05:30Z</dcterms:modified>
  <cp:category/>
</cp:coreProperties>
</file>