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7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9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87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4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1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8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9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1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4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5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6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1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0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39C7D-9903-432B-807E-4263D081286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E1AE-F6F5-41F6-997E-C0E3B34A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6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Диаграма за отговорите на формуляра. Заглавие на въпроса: Академична/ неакадемична длъжност:. Брой отговори: 255 отговора.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236820" y="5338338"/>
            <a:ext cx="1583473" cy="34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2019-2020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AutoShape 3" descr="Диаграма за отговорите на формуляра. Заглавие на въпроса: Академична/ неакадемична длъжност:. Брой отговори: 255 отговора.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828800" y="810946"/>
            <a:ext cx="9448800" cy="18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2800" b="1" cap="none" dirty="0" smtClean="0">
                <a:ln/>
                <a:solidFill>
                  <a:schemeClr val="accent3"/>
                </a:solidFill>
              </a:rPr>
              <a:t>Анкетно проучване </a:t>
            </a:r>
            <a:br>
              <a:rPr lang="bg-BG" sz="2800" b="1" cap="none" dirty="0" smtClean="0">
                <a:ln/>
                <a:solidFill>
                  <a:schemeClr val="accent3"/>
                </a:solidFill>
              </a:rPr>
            </a:br>
            <a:r>
              <a:rPr lang="bg-BG" sz="2800" b="1" cap="none" dirty="0" smtClean="0">
                <a:ln/>
                <a:solidFill>
                  <a:schemeClr val="accent3"/>
                </a:solidFill>
              </a:rPr>
              <a:t>сред преподавателите </a:t>
            </a:r>
            <a:br>
              <a:rPr lang="bg-BG" sz="2800" b="1" cap="none" dirty="0" smtClean="0">
                <a:ln/>
                <a:solidFill>
                  <a:schemeClr val="accent3"/>
                </a:solidFill>
              </a:rPr>
            </a:br>
            <a:r>
              <a:rPr lang="bg-BG" sz="2800" b="1" cap="none" dirty="0" smtClean="0">
                <a:ln/>
                <a:solidFill>
                  <a:schemeClr val="accent3"/>
                </a:solidFill>
              </a:rPr>
              <a:t>на Медицински университет – Варна </a:t>
            </a:r>
            <a:br>
              <a:rPr lang="bg-BG" sz="2800" b="1" cap="none" dirty="0" smtClean="0">
                <a:ln/>
                <a:solidFill>
                  <a:schemeClr val="accent3"/>
                </a:solidFill>
              </a:rPr>
            </a:br>
            <a:r>
              <a:rPr lang="bg-BG" sz="2800" b="1" cap="none" dirty="0" smtClean="0">
                <a:ln/>
                <a:solidFill>
                  <a:schemeClr val="accent3"/>
                </a:solidFill>
              </a:rPr>
              <a:t>за качеството на обучение в университета</a:t>
            </a:r>
            <a:endParaRPr lang="en-US" sz="2800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7" y="2810107"/>
            <a:ext cx="1983291" cy="1360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49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048" y="764373"/>
            <a:ext cx="6488151" cy="886007"/>
          </a:xfrm>
        </p:spPr>
        <p:txBody>
          <a:bodyPr/>
          <a:lstStyle/>
          <a:p>
            <a:r>
              <a:rPr lang="bg-BG" sz="2800" b="1" cap="none" dirty="0">
                <a:ln/>
                <a:solidFill>
                  <a:srgbClr val="E1D126"/>
                </a:solidFill>
              </a:rPr>
              <a:t>Медицински университет - Варна</a:t>
            </a:r>
            <a:endParaRPr lang="en-US" dirty="0"/>
          </a:p>
        </p:txBody>
      </p:sp>
      <p:pic>
        <p:nvPicPr>
          <p:cNvPr id="4" name="Content Placeholder 3" descr="C:\Users\MPOPOVA\AppData\Local\Microsoft\Windows\INetCache\Content.MSO\7B1631B8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6" y="1962616"/>
            <a:ext cx="8331934" cy="4579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7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814" y="764373"/>
            <a:ext cx="6800385" cy="886007"/>
          </a:xfrm>
        </p:spPr>
        <p:txBody>
          <a:bodyPr/>
          <a:lstStyle/>
          <a:p>
            <a:r>
              <a:rPr lang="bg-BG" sz="2800" b="1" cap="none" dirty="0">
                <a:ln/>
                <a:solidFill>
                  <a:srgbClr val="E1D126"/>
                </a:solidFill>
              </a:rPr>
              <a:t>Медицински университет - Варна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MPOPOVA\AppData\Local\Microsoft\Windows\INetCache\Content.MSO\8EA5E2CF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5" y="1996068"/>
            <a:ext cx="8792854" cy="446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4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52915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g-BG" sz="2800" b="1" cap="none" dirty="0" smtClean="0">
                <a:ln/>
                <a:solidFill>
                  <a:schemeClr val="accent3"/>
                </a:solidFill>
              </a:rPr>
              <a:t>Благодарим за Вниманието</a:t>
            </a:r>
            <a:r>
              <a:rPr lang="bg-BG" b="1" cap="none" dirty="0" smtClean="0">
                <a:ln/>
                <a:solidFill>
                  <a:schemeClr val="accent3"/>
                </a:solidFill>
              </a:rPr>
              <a:t>!</a:t>
            </a:r>
            <a:endParaRPr lang="en-US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Content Placeholder 3" descr="http://time4education.eu/wp-content/uploads/2014/01/muvarna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75932"/>
            <a:ext cx="5905500" cy="305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13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116" y="764373"/>
            <a:ext cx="6778083" cy="852554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g-BG" sz="2800" b="1" cap="none" dirty="0" smtClean="0">
                <a:ln/>
                <a:solidFill>
                  <a:schemeClr val="accent3"/>
                </a:solidFill>
              </a:rPr>
              <a:t>Медицински университет - Варна</a:t>
            </a:r>
            <a:endParaRPr lang="en-US" sz="2800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Content Placeholder 3" descr="C:\Users\MPOPOVA\AppData\Local\Microsoft\Windows\INetCache\Content.MSO\ABA795DD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9" y="2107581"/>
            <a:ext cx="7762241" cy="4159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2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848" y="764373"/>
            <a:ext cx="6945351" cy="930612"/>
          </a:xfrm>
        </p:spPr>
        <p:txBody>
          <a:bodyPr/>
          <a:lstStyle/>
          <a:p>
            <a:r>
              <a:rPr lang="bg-BG" sz="2800" b="1" cap="none" dirty="0">
                <a:ln/>
                <a:solidFill>
                  <a:srgbClr val="E1D126"/>
                </a:solidFill>
              </a:rPr>
              <a:t>Медицински университет - Варна</a:t>
            </a:r>
            <a:endParaRPr lang="en-US" dirty="0"/>
          </a:p>
        </p:txBody>
      </p:sp>
      <p:pic>
        <p:nvPicPr>
          <p:cNvPr id="4" name="Content Placeholder 3" descr="C:\Users\MPOPOVA\AppData\Local\Microsoft\Windows\INetCache\Content.MSO\5ABB9E58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0" y="2196791"/>
            <a:ext cx="8209280" cy="4277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8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932" y="764373"/>
            <a:ext cx="6644268" cy="874856"/>
          </a:xfrm>
        </p:spPr>
        <p:txBody>
          <a:bodyPr/>
          <a:lstStyle/>
          <a:p>
            <a:r>
              <a:rPr lang="bg-BG" sz="2800" b="1" cap="none" dirty="0">
                <a:ln/>
                <a:solidFill>
                  <a:srgbClr val="E1D126"/>
                </a:solidFill>
              </a:rPr>
              <a:t>Медицински университет - Варна</a:t>
            </a:r>
            <a:endParaRPr lang="en-US" dirty="0"/>
          </a:p>
        </p:txBody>
      </p:sp>
      <p:pic>
        <p:nvPicPr>
          <p:cNvPr id="4" name="Content Placeholder 3" descr="C:\Users\MPOPOVA\AppData\Local\Microsoft\Windows\INetCache\Content.MSO\89CC5BEF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8" y="1460810"/>
            <a:ext cx="11541512" cy="5207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9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688" y="764373"/>
            <a:ext cx="6588512" cy="986368"/>
          </a:xfrm>
        </p:spPr>
        <p:txBody>
          <a:bodyPr/>
          <a:lstStyle/>
          <a:p>
            <a:r>
              <a:rPr lang="bg-BG" sz="2800" b="1" cap="none" dirty="0">
                <a:ln/>
                <a:solidFill>
                  <a:srgbClr val="E1D126"/>
                </a:solidFill>
              </a:rPr>
              <a:t>Медицински университет - Варна</a:t>
            </a:r>
            <a:endParaRPr lang="en-US" dirty="0"/>
          </a:p>
        </p:txBody>
      </p:sp>
      <p:pic>
        <p:nvPicPr>
          <p:cNvPr id="4" name="Content Placeholder 3" descr="C:\Users\MPOPOVA\AppData\Local\Microsoft\Windows\INetCache\Content.MSO\A72F12F1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8" y="2375209"/>
            <a:ext cx="8354245" cy="4244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7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082" y="764373"/>
            <a:ext cx="6633117" cy="796798"/>
          </a:xfrm>
        </p:spPr>
        <p:txBody>
          <a:bodyPr/>
          <a:lstStyle/>
          <a:p>
            <a:r>
              <a:rPr lang="bg-BG" sz="2800" b="1" cap="none" dirty="0">
                <a:ln/>
                <a:solidFill>
                  <a:srgbClr val="E1D126"/>
                </a:solidFill>
              </a:rPr>
              <a:t>Медицински университет - Варна</a:t>
            </a:r>
            <a:endParaRPr lang="en-US" dirty="0"/>
          </a:p>
        </p:txBody>
      </p:sp>
      <p:pic>
        <p:nvPicPr>
          <p:cNvPr id="4" name="Content Placeholder 3" descr="C:\Users\MPOPOVA\AppData\Local\Microsoft\Windows\INetCache\Content.MSO\D80F4763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0" y="1750741"/>
            <a:ext cx="9668108" cy="4835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1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176" y="764373"/>
            <a:ext cx="6700024" cy="852554"/>
          </a:xfrm>
        </p:spPr>
        <p:txBody>
          <a:bodyPr/>
          <a:lstStyle/>
          <a:p>
            <a:r>
              <a:rPr lang="bg-BG" sz="2800" b="1" cap="none" dirty="0">
                <a:ln/>
                <a:solidFill>
                  <a:srgbClr val="E1D126"/>
                </a:solidFill>
              </a:rPr>
              <a:t>Медицински университет - Варна</a:t>
            </a:r>
            <a:endParaRPr lang="en-US" dirty="0"/>
          </a:p>
        </p:txBody>
      </p:sp>
      <p:pic>
        <p:nvPicPr>
          <p:cNvPr id="4" name="Content Placeholder 3" descr="C:\Users\MPOPOVA\AppData\Local\Microsoft\Windows\INetCache\Content.MSO\793B2D56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8" y="2107580"/>
            <a:ext cx="9079076" cy="4400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3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906" y="764373"/>
            <a:ext cx="6867293" cy="964066"/>
          </a:xfrm>
        </p:spPr>
        <p:txBody>
          <a:bodyPr/>
          <a:lstStyle/>
          <a:p>
            <a:r>
              <a:rPr lang="bg-BG" sz="2800" b="1" cap="none" dirty="0">
                <a:ln/>
                <a:solidFill>
                  <a:srgbClr val="E1D126"/>
                </a:solidFill>
              </a:rPr>
              <a:t>Медицински университет - Варна</a:t>
            </a:r>
            <a:endParaRPr lang="en-US" dirty="0"/>
          </a:p>
        </p:txBody>
      </p:sp>
      <p:pic>
        <p:nvPicPr>
          <p:cNvPr id="4" name="Content Placeholder 3" descr="C:\Users\MPOPOVA\AppData\Local\Microsoft\Windows\INetCache\Content.MSO\281B816E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2" y="2152185"/>
            <a:ext cx="8198129" cy="4411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4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570" y="764373"/>
            <a:ext cx="6744629" cy="952915"/>
          </a:xfrm>
        </p:spPr>
        <p:txBody>
          <a:bodyPr/>
          <a:lstStyle/>
          <a:p>
            <a:r>
              <a:rPr lang="bg-BG" sz="2800" b="1" cap="none" dirty="0">
                <a:ln/>
                <a:solidFill>
                  <a:srgbClr val="E1D126"/>
                </a:solidFill>
              </a:rPr>
              <a:t>Медицински университет - Варна</a:t>
            </a:r>
            <a:endParaRPr lang="en-US" dirty="0"/>
          </a:p>
        </p:txBody>
      </p:sp>
      <p:pic>
        <p:nvPicPr>
          <p:cNvPr id="4" name="Content Placeholder 3" descr="C:\Users\MPOPOVA\AppData\Local\Microsoft\Windows\INetCache\Content.MSO\9CC063BD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5" y="2163338"/>
            <a:ext cx="8543816" cy="4378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4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28</TotalTime>
  <Words>63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Анкетно проучване  сред преподавателите  на Медицински университет – Варна  за качеството на обучение в университета</vt:lpstr>
      <vt:lpstr>Медицински университет - Варна</vt:lpstr>
      <vt:lpstr>Медицински университет - Варна</vt:lpstr>
      <vt:lpstr>Медицински университет - Варна</vt:lpstr>
      <vt:lpstr>Медицински университет - Варна</vt:lpstr>
      <vt:lpstr>Медицински университет - Варна</vt:lpstr>
      <vt:lpstr>Медицински университет - Варна</vt:lpstr>
      <vt:lpstr>Медицински университет - Варна</vt:lpstr>
      <vt:lpstr>Медицински университет - Варна</vt:lpstr>
      <vt:lpstr>Медицински университет - Варна</vt:lpstr>
      <vt:lpstr>Медицински университет - Варна</vt:lpstr>
      <vt:lpstr>Благодарим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Марияна Златкова Попова</dc:creator>
  <cp:lastModifiedBy>Марияна Златкова Попова</cp:lastModifiedBy>
  <cp:revision>5</cp:revision>
  <dcterms:created xsi:type="dcterms:W3CDTF">2020-09-10T10:24:50Z</dcterms:created>
  <dcterms:modified xsi:type="dcterms:W3CDTF">2020-09-10T10:54:52Z</dcterms:modified>
</cp:coreProperties>
</file>