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6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1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1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Болница</c:v>
                </c:pt>
                <c:pt idx="1">
                  <c:v>Клиника</c:v>
                </c:pt>
                <c:pt idx="2">
                  <c:v>ДКЦ</c:v>
                </c:pt>
                <c:pt idx="3">
                  <c:v>Обща практика</c:v>
                </c:pt>
                <c:pt idx="4">
                  <c:v>Медицински център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0.82</c:v>
                </c:pt>
                <c:pt idx="1">
                  <c:v>0.78</c:v>
                </c:pt>
                <c:pt idx="2">
                  <c:v>0.8</c:v>
                </c:pt>
                <c:pt idx="3">
                  <c:v>0.83</c:v>
                </c:pt>
                <c:pt idx="4">
                  <c:v>0.79</c:v>
                </c:pt>
                <c:pt idx="5">
                  <c:v>0.79</c:v>
                </c:pt>
                <c:pt idx="6">
                  <c:v>0.81</c:v>
                </c:pt>
                <c:pt idx="7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0.15</c:v>
                </c:pt>
                <c:pt idx="1">
                  <c:v>0.17</c:v>
                </c:pt>
                <c:pt idx="2">
                  <c:v>0.14000000000000001</c:v>
                </c:pt>
                <c:pt idx="3">
                  <c:v>0.13</c:v>
                </c:pt>
                <c:pt idx="4">
                  <c:v>0.15</c:v>
                </c:pt>
                <c:pt idx="5">
                  <c:v>0.16</c:v>
                </c:pt>
                <c:pt idx="6">
                  <c:v>0.17</c:v>
                </c:pt>
                <c:pt idx="7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0.03</c:v>
                </c:pt>
                <c:pt idx="1">
                  <c:v>0.05</c:v>
                </c:pt>
                <c:pt idx="2">
                  <c:v>0.06</c:v>
                </c:pt>
                <c:pt idx="3">
                  <c:v>0.04</c:v>
                </c:pt>
                <c:pt idx="4">
                  <c:v>0.06</c:v>
                </c:pt>
                <c:pt idx="5">
                  <c:v>0.05</c:v>
                </c:pt>
                <c:pt idx="6">
                  <c:v>0.02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0.92</c:v>
                </c:pt>
                <c:pt idx="1">
                  <c:v>0.06</c:v>
                </c:pt>
                <c:pt idx="2">
                  <c:v>0.02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4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8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3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8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Филиал </a:t>
            </a:r>
            <a:r>
              <a:rPr lang="bg-BG" sz="2800" dirty="0" smtClean="0"/>
              <a:t>Шумен </a:t>
            </a:r>
            <a:r>
              <a:rPr lang="bg-BG" sz="2800" dirty="0" smtClean="0"/>
              <a:t>към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2018-2019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8228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Как бихте оценили качествата на възпитаниците на </a:t>
            </a:r>
            <a:r>
              <a:rPr lang="bg-BG" sz="2800" dirty="0" smtClean="0"/>
              <a:t>Филиал Шумен към МУ-Варна</a:t>
            </a:r>
            <a:r>
              <a:rPr lang="bg-BG" sz="2800" dirty="0" smtClean="0"/>
              <a:t>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061290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 от Филиал Сливен към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120621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69</TotalTime>
  <Words>83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Филиал Шумен към МУ-Варна?</vt:lpstr>
      <vt:lpstr>В сравнение с други висши медицински училища, как оценявате академичната подготовка на студентите от Филиал Сливен към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23</cp:revision>
  <dcterms:created xsi:type="dcterms:W3CDTF">2020-03-11T07:30:33Z</dcterms:created>
  <dcterms:modified xsi:type="dcterms:W3CDTF">2020-03-13T10:30:32Z</dcterms:modified>
</cp:coreProperties>
</file>