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7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2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</c:v>
                </c:pt>
                <c:pt idx="1">
                  <c:v>0.75</c:v>
                </c:pt>
                <c:pt idx="2">
                  <c:v>0.76</c:v>
                </c:pt>
                <c:pt idx="3">
                  <c:v>0.81</c:v>
                </c:pt>
                <c:pt idx="4">
                  <c:v>0.78</c:v>
                </c:pt>
                <c:pt idx="5">
                  <c:v>0.75</c:v>
                </c:pt>
                <c:pt idx="6">
                  <c:v>0.81</c:v>
                </c:pt>
                <c:pt idx="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0.16</c:v>
                </c:pt>
                <c:pt idx="1">
                  <c:v>0.13</c:v>
                </c:pt>
                <c:pt idx="2">
                  <c:v>0.18</c:v>
                </c:pt>
                <c:pt idx="3">
                  <c:v>0.12</c:v>
                </c:pt>
                <c:pt idx="4">
                  <c:v>0.17</c:v>
                </c:pt>
                <c:pt idx="5">
                  <c:v>0.15</c:v>
                </c:pt>
                <c:pt idx="6">
                  <c:v>0.19</c:v>
                </c:pt>
                <c:pt idx="7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0.04</c:v>
                </c:pt>
                <c:pt idx="1">
                  <c:v>0.12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</a:t>
            </a:r>
            <a:r>
              <a:rPr lang="bg-BG" sz="2800" dirty="0" smtClean="0"/>
              <a:t>Филиал Сливен към</a:t>
            </a:r>
            <a:r>
              <a:rPr lang="bg-BG" sz="2800" dirty="0" smtClean="0"/>
              <a:t> </a:t>
            </a:r>
            <a:r>
              <a:rPr lang="bg-BG" sz="2800" dirty="0" smtClean="0"/>
              <a:t>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944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085337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</a:t>
            </a:r>
            <a:r>
              <a:rPr lang="bg-BG" sz="2800" dirty="0" smtClean="0"/>
              <a:t>студентите </a:t>
            </a:r>
            <a:r>
              <a:rPr lang="bg-BG" sz="2800" dirty="0" smtClean="0"/>
              <a:t>от </a:t>
            </a:r>
            <a:r>
              <a:rPr lang="bg-BG" sz="2800" dirty="0" smtClean="0"/>
              <a:t>Филиал Сливен към МУ-Варна</a:t>
            </a:r>
            <a:r>
              <a:rPr lang="bg-BG" sz="2800" dirty="0" smtClean="0"/>
              <a:t>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551815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80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 от Филиал Сливен към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2020-03-11T07:30:33Z</dcterms:created>
  <dcterms:modified xsi:type="dcterms:W3CDTF">2020-03-11T10:22:45Z</dcterms:modified>
</cp:coreProperties>
</file>