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0.04</c:v>
                </c:pt>
                <c:pt idx="3">
                  <c:v>0.19</c:v>
                </c:pt>
                <c:pt idx="4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0.67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4.5</c:v>
                </c:pt>
                <c:pt idx="1">
                  <c:v>5.3</c:v>
                </c:pt>
                <c:pt idx="2">
                  <c:v>5.4</c:v>
                </c:pt>
                <c:pt idx="3">
                  <c:v>5</c:v>
                </c:pt>
                <c:pt idx="4">
                  <c:v>4.8</c:v>
                </c:pt>
                <c:pt idx="5">
                  <c:v>5.4</c:v>
                </c:pt>
                <c:pt idx="6">
                  <c:v>5.3</c:v>
                </c:pt>
                <c:pt idx="7">
                  <c:v>5.4</c:v>
                </c:pt>
                <c:pt idx="8">
                  <c:v>5.4</c:v>
                </c:pt>
                <c:pt idx="9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-1.2345679012345678E-2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0.18</c:v>
                </c:pt>
                <c:pt idx="2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0.03</c:v>
                </c:pt>
                <c:pt idx="1">
                  <c:v>0.16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0.09</c:v>
                </c:pt>
                <c:pt idx="2">
                  <c:v>0.09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0.44</c:v>
                </c:pt>
                <c:pt idx="1">
                  <c:v>0.31</c:v>
                </c:pt>
                <c:pt idx="2">
                  <c:v>0.43</c:v>
                </c:pt>
                <c:pt idx="3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0.75</c:v>
                </c:pt>
                <c:pt idx="1">
                  <c:v>0.15</c:v>
                </c:pt>
                <c:pt idx="2">
                  <c:v>0.1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завършилите студенти от Филиал Сливен към Медицински университет - Варна 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Филиал Сливен?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167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776981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95790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120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8269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6995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72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33136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“Медицинска сестра” и „Акушерка“ във Филиал Сливен към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очакванията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изградили за качеството на учебния процес през годините на обучение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във Филиал Сливен към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7444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6421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6276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662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37714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7091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272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Анализ на резултатите от проведена анкета сред завършилите студенти от Филиал Сливен към Медицински университет - Варна (2017-2018г.)</vt:lpstr>
      <vt:lpstr>Цел на презентацията:</vt:lpstr>
      <vt:lpstr>       Брой анкетирани: 31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Сливен?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144</cp:revision>
  <dcterms:created xsi:type="dcterms:W3CDTF">2006-08-16T00:00:00Z</dcterms:created>
  <dcterms:modified xsi:type="dcterms:W3CDTF">2020-03-11T10:08:57Z</dcterms:modified>
</cp:coreProperties>
</file>