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8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</c:v>
                </c:pt>
                <c:pt idx="1">
                  <c:v>0.75</c:v>
                </c:pt>
                <c:pt idx="2">
                  <c:v>0.75</c:v>
                </c:pt>
                <c:pt idx="3">
                  <c:v>0.8</c:v>
                </c:pt>
                <c:pt idx="4">
                  <c:v>0.75</c:v>
                </c:pt>
                <c:pt idx="5">
                  <c:v>0.8</c:v>
                </c:pt>
                <c:pt idx="6">
                  <c:v>0.85</c:v>
                </c:pt>
                <c:pt idx="7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0.18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0.2</c:v>
                </c:pt>
                <c:pt idx="5">
                  <c:v>0.15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0.02</c:v>
                </c:pt>
                <c:pt idx="1">
                  <c:v>0.1</c:v>
                </c:pt>
                <c:pt idx="2">
                  <c:v>0.1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Филиал Велико Търново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</a:t>
            </a:r>
            <a:r>
              <a:rPr lang="en-US" sz="2800" dirty="0" smtClean="0"/>
              <a:t>8</a:t>
            </a:r>
            <a:r>
              <a:rPr lang="bg-BG" sz="2800" dirty="0" smtClean="0"/>
              <a:t>-201</a:t>
            </a:r>
            <a:r>
              <a:rPr lang="en-US" sz="2800" dirty="0" smtClean="0"/>
              <a:t>9</a:t>
            </a:r>
            <a:r>
              <a:rPr lang="bg-BG" sz="2800" dirty="0" smtClean="0"/>
              <a:t>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086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Филиал Велико Търново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84509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 от Филиал Сливен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589119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88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Филиал Велико Търново към МУ-Варна?</vt:lpstr>
      <vt:lpstr>В сравнение с други висши медицински училища, как оценявате академичната подготовка на студентите от Филиал Сливен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2020-03-11T07:30:33Z</dcterms:created>
  <dcterms:modified xsi:type="dcterms:W3CDTF">2020-03-13T11:51:04Z</dcterms:modified>
</cp:coreProperties>
</file>