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0.04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Не са отговорили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0.45</c:v>
                </c:pt>
                <c:pt idx="1">
                  <c:v>0.27</c:v>
                </c:pt>
                <c:pt idx="2">
                  <c:v>0.25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B-4077-A40E-86E8AA682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79793280"/>
        <c:axId val="179812608"/>
        <c:axId val="0"/>
      </c:bar3DChart>
      <c:catAx>
        <c:axId val="17979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812608"/>
        <c:crosses val="autoZero"/>
        <c:auto val="1"/>
        <c:lblAlgn val="ctr"/>
        <c:lblOffset val="100"/>
        <c:noMultiLvlLbl val="0"/>
      </c:catAx>
      <c:valAx>
        <c:axId val="179812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979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5.3</c:v>
                </c:pt>
                <c:pt idx="1">
                  <c:v>4.8</c:v>
                </c:pt>
                <c:pt idx="2">
                  <c:v>4.7</c:v>
                </c:pt>
                <c:pt idx="3">
                  <c:v>5.2</c:v>
                </c:pt>
                <c:pt idx="4">
                  <c:v>5.3</c:v>
                </c:pt>
                <c:pt idx="5">
                  <c:v>4.7</c:v>
                </c:pt>
                <c:pt idx="6">
                  <c:v>4.5</c:v>
                </c:pt>
                <c:pt idx="7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5.2</c:v>
                </c:pt>
                <c:pt idx="1">
                  <c:v>5.0999999999999996</c:v>
                </c:pt>
                <c:pt idx="2">
                  <c:v>5.2</c:v>
                </c:pt>
                <c:pt idx="3">
                  <c:v>5</c:v>
                </c:pt>
                <c:pt idx="4">
                  <c:v>4.7</c:v>
                </c:pt>
                <c:pt idx="5">
                  <c:v>4.7</c:v>
                </c:pt>
                <c:pt idx="6">
                  <c:v>4.5999999999999996</c:v>
                </c:pt>
                <c:pt idx="7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0.25</c:v>
                </c:pt>
                <c:pt idx="2">
                  <c:v>0.34</c:v>
                </c:pt>
                <c:pt idx="3">
                  <c:v>0.47</c:v>
                </c:pt>
                <c:pt idx="4">
                  <c:v>0.51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0.23</c:v>
                </c:pt>
                <c:pt idx="4">
                  <c:v>0.27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0.23</c:v>
                </c:pt>
                <c:pt idx="2">
                  <c:v>0.12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0.59</c:v>
                </c:pt>
                <c:pt idx="1">
                  <c:v>0.21</c:v>
                </c:pt>
                <c:pt idx="2">
                  <c:v>0.17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0.34</c:v>
                </c:pt>
                <c:pt idx="1">
                  <c:v>0.26</c:v>
                </c:pt>
                <c:pt idx="2">
                  <c:v>0.33</c:v>
                </c:pt>
                <c:pt idx="3">
                  <c:v>0.22</c:v>
                </c:pt>
                <c:pt idx="4">
                  <c:v>0.17</c:v>
                </c:pt>
                <c:pt idx="5">
                  <c:v>0.17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07482993197279E-2"/>
                  <c:y val="0.13289902280130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AA-442F-B05F-A02F448A02AC}"/>
                </c:ext>
              </c:extLst>
            </c:dLbl>
            <c:dLbl>
              <c:idx val="1"/>
              <c:layout>
                <c:manualLayout>
                  <c:x val="3.2312925170068028E-2"/>
                  <c:y val="9.6416938110749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AA-442F-B05F-A02F448A02AC}"/>
                </c:ext>
              </c:extLst>
            </c:dLbl>
            <c:dLbl>
              <c:idx val="2"/>
              <c:layout>
                <c:manualLayout>
                  <c:x val="1.8707482993197279E-2"/>
                  <c:y val="-7.817589576547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AA-442F-B05F-A02F448A0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са отговорили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AA-442F-B05F-A02F448A02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68669184"/>
        <c:axId val="168670720"/>
        <c:axId val="0"/>
      </c:bar3DChart>
      <c:catAx>
        <c:axId val="168669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68670720"/>
        <c:crosses val="autoZero"/>
        <c:auto val="1"/>
        <c:lblAlgn val="ctr"/>
        <c:lblOffset val="100"/>
        <c:noMultiLvlLbl val="0"/>
      </c:catAx>
      <c:valAx>
        <c:axId val="168670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866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0.3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ПО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343116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297290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86409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Медицина?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4750852"/>
              </p:ext>
            </p:extLst>
          </p:nvPr>
        </p:nvGraphicFramePr>
        <p:xfrm>
          <a:off x="457200" y="1773238"/>
          <a:ext cx="7467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745278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14251772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547664" y="266403"/>
            <a:ext cx="5400600" cy="1584176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представлява извадка от въпроси, от анонимно, анкетно проучване проведено сред студентите от специалност </a:t>
            </a:r>
            <a:r>
              <a:rPr lang="bg-BG" sz="1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“Медицина” </a:t>
            </a:r>
            <a:r>
              <a:rPr lang="bg-BG" sz="1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Медицински Университет - Варна</a:t>
            </a:r>
            <a:endParaRPr lang="bg-BG" sz="1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514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939078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654280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7859232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511408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604809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367016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Имате ли достъп до Интернет в библиотеките на Университета и МБАЛ “Света Марина”?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5362513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173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Schoolbook</vt:lpstr>
      <vt:lpstr>Times New Roman</vt:lpstr>
      <vt:lpstr>Wingdings</vt:lpstr>
      <vt:lpstr>Wingdings 2</vt:lpstr>
      <vt:lpstr>Oriel</vt:lpstr>
      <vt:lpstr>АНАЛИЗ НА РЕЗУЛТАТИТЕ  ОТ АНКЕТА ЗА ПРОУЧВАНЕ МНЕНИЕТО НА СТУДЕНТИТЕ ПО МЕДИЦИНА  ЗА КАЧЕСТВОТО НА ОБУЧЕНИЕ ВЪВ ФАКУЛТЕТА  ПО МЕДИЦИНА 2017/ 2018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Имате ли достъп до Интернет в библиотеките на Университета и МБАЛ “Света Марина”?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Медицина?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56</cp:revision>
  <dcterms:created xsi:type="dcterms:W3CDTF">2012-09-18T08:22:38Z</dcterms:created>
  <dcterms:modified xsi:type="dcterms:W3CDTF">2020-03-12T09:31:24Z</dcterms:modified>
</cp:coreProperties>
</file>