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A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dirty="0" smtClean="0"/>
              <a:t>Брой представители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076-49BF-B3B6-10CEED823A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0076-49BF-B3B6-10CEED823A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076-49BF-B3B6-10CEED823A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0076-49BF-B3B6-10CEED823A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076-49BF-B3B6-10CEED823A2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25DDA7C-EC2C-42D3-8371-C96C8319A5B6}" type="CATEGORYNAME">
                      <a:rPr lang="bg-BG"/>
                      <a:pPr/>
                      <a:t>[CATEGORY NAME]</a:t>
                    </a:fld>
                    <a:r>
                      <a:rPr lang="bg-BG" baseline="0"/>
                      <a:t>
</a:t>
                    </a:r>
                    <a:r>
                      <a:rPr lang="bg-BG" baseline="0" smtClean="0"/>
                      <a:t>4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076-49BF-B3B6-10CEED823A2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14818E8-19E7-4B64-81D5-3E9BC0CAB72D}" type="CATEGORYNAME">
                      <a:rPr lang="bg-BG"/>
                      <a:pPr/>
                      <a:t>[CATEGORY NAME]</a:t>
                    </a:fld>
                    <a:r>
                      <a:rPr lang="bg-BG" baseline="0"/>
                      <a:t>
</a:t>
                    </a:r>
                    <a:r>
                      <a:rPr lang="bg-BG" baseline="0" smtClean="0"/>
                      <a:t>9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076-49BF-B3B6-10CEED823A2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35497FF4-E69F-4084-A755-01AB62F2B2D0}" type="CATEGORYNAME">
                      <a:rPr lang="bg-BG"/>
                      <a:pPr/>
                      <a:t>[CATEGORY NAME]</a:t>
                    </a:fld>
                    <a:r>
                      <a:rPr lang="bg-BG" baseline="0"/>
                      <a:t>
</a:t>
                    </a:r>
                    <a:r>
                      <a:rPr lang="bg-BG" baseline="0" smtClean="0"/>
                      <a:t>4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076-49BF-B3B6-10CEED823A2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EC37E00F-263A-4296-B570-B0C87B0752A2}" type="CATEGORYNAME">
                      <a:rPr lang="bg-BG"/>
                      <a:pPr/>
                      <a:t>[CATEGORY NAME]</a:t>
                    </a:fld>
                    <a:r>
                      <a:rPr lang="bg-BG" baseline="0"/>
                      <a:t>
</a:t>
                    </a:r>
                    <a:r>
                      <a:rPr lang="bg-BG" baseline="0" smtClean="0"/>
                      <a:t>5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076-49BF-B3B6-10CEED823A2E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B793CDD9-341A-4F1F-8862-E9512F9D6310}" type="CATEGORYNAME">
                      <a:rPr lang="bg-BG"/>
                      <a:pPr/>
                      <a:t>[CATEGORY NAME]</a:t>
                    </a:fld>
                    <a:r>
                      <a:rPr lang="bg-BG" baseline="0"/>
                      <a:t>
</a:t>
                    </a:r>
                    <a:r>
                      <a:rPr lang="bg-BG" baseline="0" smtClean="0"/>
                      <a:t>3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076-49BF-B3B6-10CEED823A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Болница</c:v>
                </c:pt>
                <c:pt idx="1">
                  <c:v>Клиника</c:v>
                </c:pt>
                <c:pt idx="2">
                  <c:v>ДКЦ</c:v>
                </c:pt>
                <c:pt idx="3">
                  <c:v>Частна практика</c:v>
                </c:pt>
                <c:pt idx="4">
                  <c:v>Медицински център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8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76-49BF-B3B6-10CEED823A2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Много добро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0.82</c:v>
                </c:pt>
                <c:pt idx="1">
                  <c:v>0.8</c:v>
                </c:pt>
                <c:pt idx="2">
                  <c:v>0.83</c:v>
                </c:pt>
                <c:pt idx="3">
                  <c:v>0.79</c:v>
                </c:pt>
                <c:pt idx="4">
                  <c:v>0.76</c:v>
                </c:pt>
                <c:pt idx="5">
                  <c:v>0.8</c:v>
                </c:pt>
                <c:pt idx="6">
                  <c:v>0.84</c:v>
                </c:pt>
                <c:pt idx="7">
                  <c:v>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91-494B-87A4-70CD0EF912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Добро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0.14000000000000001</c:v>
                </c:pt>
                <c:pt idx="1">
                  <c:v>0.15</c:v>
                </c:pt>
                <c:pt idx="2">
                  <c:v>0.14000000000000001</c:v>
                </c:pt>
                <c:pt idx="3">
                  <c:v>0.15</c:v>
                </c:pt>
                <c:pt idx="4">
                  <c:v>0.18</c:v>
                </c:pt>
                <c:pt idx="5">
                  <c:v>0.15</c:v>
                </c:pt>
                <c:pt idx="6">
                  <c:v>0.16</c:v>
                </c:pt>
                <c:pt idx="7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91-494B-87A4-70CD0EF9128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Задоволително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0.04</c:v>
                </c:pt>
                <c:pt idx="1">
                  <c:v>0.05</c:v>
                </c:pt>
                <c:pt idx="2">
                  <c:v>0.03</c:v>
                </c:pt>
                <c:pt idx="3">
                  <c:v>0.06</c:v>
                </c:pt>
                <c:pt idx="4">
                  <c:v>0.06</c:v>
                </c:pt>
                <c:pt idx="5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91-494B-87A4-70CD0EF9128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Незадоволително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lumMod val="100000"/>
                  </a:schemeClr>
                </a:gs>
                <a:gs pos="78000">
                  <a:schemeClr val="accent4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3-6391-494B-87A4-70CD0EF9128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5">
                    <a:tint val="96000"/>
                    <a:lumMod val="100000"/>
                  </a:schemeClr>
                </a:gs>
                <a:gs pos="78000">
                  <a:schemeClr val="accent5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4-6391-494B-87A4-70CD0EF912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0432904"/>
        <c:axId val="420440448"/>
        <c:axId val="0"/>
      </c:bar3DChart>
      <c:catAx>
        <c:axId val="420432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440448"/>
        <c:crosses val="autoZero"/>
        <c:auto val="1"/>
        <c:lblAlgn val="ctr"/>
        <c:lblOffset val="100"/>
        <c:noMultiLvlLbl val="0"/>
      </c:catAx>
      <c:valAx>
        <c:axId val="420440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432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Изключително добра</c:v>
                </c:pt>
                <c:pt idx="1">
                  <c:v>По-скоро добра </c:v>
                </c:pt>
                <c:pt idx="2">
                  <c:v>Не мога да преценя</c:v>
                </c:pt>
                <c:pt idx="3">
                  <c:v>Без разлика </c:v>
                </c:pt>
                <c:pt idx="4">
                  <c:v>По-скоро слаба</c:v>
                </c:pt>
                <c:pt idx="5">
                  <c:v>Изключително слаба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0.9</c:v>
                </c:pt>
                <c:pt idx="1">
                  <c:v>7.0000000000000007E-2</c:v>
                </c:pt>
                <c:pt idx="2">
                  <c:v>0.03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F3-4FD1-B64F-16065E3428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9584008"/>
        <c:axId val="419586960"/>
      </c:barChart>
      <c:catAx>
        <c:axId val="419584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586960"/>
        <c:crosses val="autoZero"/>
        <c:auto val="1"/>
        <c:lblAlgn val="ctr"/>
        <c:lblOffset val="100"/>
        <c:noMultiLvlLbl val="0"/>
      </c:catAx>
      <c:valAx>
        <c:axId val="41958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584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2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1737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52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1898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91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67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92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28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1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4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4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5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16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1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5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8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0837"/>
            <a:ext cx="9144000" cy="2863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27" y="498763"/>
            <a:ext cx="11841018" cy="6243781"/>
          </a:xfrm>
          <a:solidFill>
            <a:schemeClr val="bg1"/>
          </a:solidFill>
        </p:spPr>
        <p:txBody>
          <a:bodyPr/>
          <a:lstStyle/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pPr algn="ctr">
              <a:lnSpc>
                <a:spcPct val="120000"/>
              </a:lnSpc>
            </a:pPr>
            <a:r>
              <a:rPr lang="bg-BG" sz="2800" dirty="0" smtClean="0"/>
              <a:t>Анализ на резултатите от анкета за проучване на мнението на работодатели и потребители на кадри за подготовката на студенти от Медицински колеж към Медицински университет „Проф. д-р Параскев Стоянов“ – Варна  </a:t>
            </a:r>
            <a:endParaRPr lang="en-US" sz="2800" dirty="0" smtClean="0"/>
          </a:p>
          <a:p>
            <a:pPr algn="ctr">
              <a:lnSpc>
                <a:spcPct val="120000"/>
              </a:lnSpc>
            </a:pPr>
            <a:r>
              <a:rPr lang="bg-BG" sz="2800" dirty="0" smtClean="0"/>
              <a:t>2018-2019 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50" y="397165"/>
            <a:ext cx="232410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13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490" y="193964"/>
            <a:ext cx="9654309" cy="803564"/>
          </a:xfrm>
        </p:spPr>
        <p:txBody>
          <a:bodyPr>
            <a:noAutofit/>
          </a:bodyPr>
          <a:lstStyle/>
          <a:p>
            <a:r>
              <a:rPr lang="bg-BG" sz="2800" dirty="0" smtClean="0"/>
              <a:t>В анонимното анкетно проучване са участвали представители на: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0966609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36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019"/>
            <a:ext cx="10515600" cy="849745"/>
          </a:xfrm>
        </p:spPr>
        <p:txBody>
          <a:bodyPr>
            <a:normAutofit fontScale="90000"/>
          </a:bodyPr>
          <a:lstStyle/>
          <a:p>
            <a:r>
              <a:rPr lang="bg-BG" sz="2800" dirty="0" smtClean="0"/>
              <a:t>Как бихте оценили качествата на възпитаниците на МУ-Варна?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697119"/>
              </p:ext>
            </p:extLst>
          </p:nvPr>
        </p:nvGraphicFramePr>
        <p:xfrm>
          <a:off x="838200" y="1006764"/>
          <a:ext cx="10515600" cy="556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17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018" y="138545"/>
            <a:ext cx="9672782" cy="1089891"/>
          </a:xfrm>
        </p:spPr>
        <p:txBody>
          <a:bodyPr>
            <a:normAutofit fontScale="90000"/>
          </a:bodyPr>
          <a:lstStyle/>
          <a:p>
            <a:r>
              <a:rPr lang="bg-BG" sz="2800" dirty="0" smtClean="0"/>
              <a:t>В сравнение с други висши медицински училища, как оценявате академичната подготовка на студентите-медици от МУ-Варна?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764790"/>
              </p:ext>
            </p:extLst>
          </p:nvPr>
        </p:nvGraphicFramePr>
        <p:xfrm>
          <a:off x="838200" y="1431925"/>
          <a:ext cx="10515600" cy="474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34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</TotalTime>
  <Words>77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PowerPoint Presentation</vt:lpstr>
      <vt:lpstr>В анонимното анкетно проучване са участвали представители на:</vt:lpstr>
      <vt:lpstr>Как бихте оценили качествата на възпитаниците на МУ-Варна?</vt:lpstr>
      <vt:lpstr>В сравнение с други висши медицински училища, как оценявате академичната подготовка на студентите-медици от МУ-Варна?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19</cp:revision>
  <dcterms:created xsi:type="dcterms:W3CDTF">2020-03-11T07:30:33Z</dcterms:created>
  <dcterms:modified xsi:type="dcterms:W3CDTF">2020-03-11T09:43:06Z</dcterms:modified>
</cp:coreProperties>
</file>