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7" d="100"/>
          <a:sy n="57" d="100"/>
        </p:scale>
        <p:origin x="92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F9E7C6-E66E-3895-2C18-8EED501246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7E7F7E-6933-5337-253D-84C9AFC9A2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27D9E9-7B7C-D8C4-9F51-DB4AF21E1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DC18C-810A-4897-9D00-0A4618071D2A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88BB02-07D4-B6E8-8574-094A0C4951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6E27F3-7E82-5E37-1FE8-F2B0BCC58F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34D7B-432F-4383-8158-436EDF9B7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787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FBAE4E-7377-C881-A47A-8FB5B8C1E7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7233B6-2BDD-8277-B444-800F962C97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D0468C-EFD4-4707-E545-5D81C40413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DC18C-810A-4897-9D00-0A4618071D2A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569D18-A45D-6467-9F99-CB7A4461D7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E8D68D-971F-36A7-C606-5427B94D45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34D7B-432F-4383-8158-436EDF9B7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496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6FF5208-D0F9-927B-78DE-817BE7FB89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C01456-8BCE-38A3-529B-4B9DCE5A64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23524E-F15B-49B3-ED24-C74CFB3A87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DC18C-810A-4897-9D00-0A4618071D2A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C47F2F-2324-2CDF-2575-A1BB4BC92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DE3A20-1AB9-27D5-BDAD-1EF95A219C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34D7B-432F-4383-8158-436EDF9B7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029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6A8A6E-1BBB-6DF4-F0F0-8CEAD0556A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88E54-9D9E-B71E-B910-FBC27E5A86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8E01AD-3ADE-EB9F-0E70-3FABD8E48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DC18C-810A-4897-9D00-0A4618071D2A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65806A-77A4-CC51-6CDF-1C6C08F12E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C6E1D6-F1EB-47FE-2DC9-6EB7874E1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34D7B-432F-4383-8158-436EDF9B7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05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012A4E-11D5-72C8-5A56-515D83DB53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CFBA59-EF78-6625-244D-8F358DF843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99A80E-BCDE-5F18-F8C0-0E4ED4E64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DC18C-810A-4897-9D00-0A4618071D2A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4E1FE4-B498-A007-204B-7867E9E43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6EDD28-2DAA-C80D-3C25-E2B624F0C2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34D7B-432F-4383-8158-436EDF9B7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573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F7B0B7-6638-B32A-1162-3DC6781363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55616F-583F-47F0-E9A5-DC8DCDB074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6C671C-7E8D-3A26-8F4D-A8260A9397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166777-C59D-779D-7899-F515FD2BE1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DC18C-810A-4897-9D00-0A4618071D2A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AB089B-5DCA-84E7-3801-B4C3E670F4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D0FD35-2689-0D45-A6FA-481822C76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34D7B-432F-4383-8158-436EDF9B7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998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51CFF5-DEB1-A6A2-49F3-4BC4B25C9B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983433-098F-5F2F-6FDD-90B22C7AD8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191878-B261-6E8D-E73E-BA557529C3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5DBF67-E540-7FB8-A0C5-55F563DFEB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7D3BCBD-6B1C-0EC5-2F3E-6D25126EC5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2B5E073-34EA-D2A9-F7A5-5E7B87DF06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DC18C-810A-4897-9D00-0A4618071D2A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36DEAF3-A879-E1FE-CD30-6798B8A85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F43BCC4-503A-A7A0-35A9-AD8E6C7186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34D7B-432F-4383-8158-436EDF9B7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42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29BA08-854A-5287-A28F-8F146EC92A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C9D6B30-DFD0-288F-8664-699340C374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DC18C-810A-4897-9D00-0A4618071D2A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885BCF-2491-FA5C-CAFA-BDACF8ECCC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99A914-3C9F-594D-098B-9A3A76E4F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34D7B-432F-4383-8158-436EDF9B7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958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7132077-8E97-AEC1-3E68-935AEFD835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DC18C-810A-4897-9D00-0A4618071D2A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DD1B60C-3F0F-1228-5628-752F7AAF9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1E51CB-D172-5CD7-FE26-56A28BBAA5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34D7B-432F-4383-8158-436EDF9B7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141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B65EF0-70E0-2371-138A-306B726C5B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3CE17E-CEE6-FDD5-B463-0341219AD5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908804-F134-26E0-E85E-BB2D18F542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F52E64-912D-E926-C961-1B1D066D7E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DC18C-810A-4897-9D00-0A4618071D2A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15655F-C427-68B1-1592-28F037220A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EE2949-9FA1-58DA-0DC3-B0AB620A9F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34D7B-432F-4383-8158-436EDF9B7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836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9BDEFB-0768-01D2-F4F5-76DDAA120F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DB1557C-C307-1502-BED3-EE944DC641D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E0FCBF-E88F-70A4-D826-5F951BC216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68CD7B-838C-900B-8897-8028C4E9BA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DC18C-810A-4897-9D00-0A4618071D2A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405B93-D783-E025-E4F3-2DE137B83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4FD5CD-A7ED-C38C-6315-6912DDFE3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34D7B-432F-4383-8158-436EDF9B7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555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4CA24F9-9016-4FE4-30AB-C5439CF203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884745-DBC5-4B3D-A4E9-F8D64A8143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D25185-6D16-E981-58E9-090C0EB238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8DC18C-810A-4897-9D00-0A4618071D2A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61DC8B-4B81-A82E-DA78-759BE4774F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5F23B7-DDED-2C41-2768-EC5B03AC76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34D7B-432F-4383-8158-436EDF9B7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540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5000" t="-4000" r="-5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C3916E7-C8DF-95B8-199B-EF02680A56E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03" t="27831" r="4451" b="36700"/>
          <a:stretch>
            <a:fillRect/>
          </a:stretch>
        </p:blipFill>
        <p:spPr>
          <a:xfrm>
            <a:off x="2961490" y="446335"/>
            <a:ext cx="6406073" cy="109148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8DBAABF-E8BD-2BA5-91F7-56AEE62C2D82}"/>
              </a:ext>
            </a:extLst>
          </p:cNvPr>
          <p:cNvSpPr txBox="1"/>
          <p:nvPr/>
        </p:nvSpPr>
        <p:spPr>
          <a:xfrm>
            <a:off x="2607955" y="77003"/>
            <a:ext cx="7113141" cy="36933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r>
              <a:rPr lang="bg-BG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МЕДИЦИНСКИ УНИВЕРСИТЕТ „ПРОФ. Д-Р ПАРАСКЕВ СТОЯНОВ“ - ВАРНА </a:t>
            </a:r>
            <a:endParaRPr lang="en-US" dirty="0">
              <a:ln w="0"/>
              <a:solidFill>
                <a:schemeClr val="accent1">
                  <a:lumMod val="7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35917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75247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1B8476-0442-0FBB-C14C-91BF047DFD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7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11</Words>
  <Application>Microsoft Office PowerPoint</Application>
  <PresentationFormat>Widescreen</PresentationFormat>
  <Paragraphs>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Maya Radeva</dc:creator>
  <cp:lastModifiedBy>stanilastoeva@gmail.com</cp:lastModifiedBy>
  <cp:revision>10</cp:revision>
  <dcterms:created xsi:type="dcterms:W3CDTF">2026-03-10T07:08:52Z</dcterms:created>
  <dcterms:modified xsi:type="dcterms:W3CDTF">2026-04-01T12:09:49Z</dcterms:modified>
</cp:coreProperties>
</file>