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80" r:id="rId1"/>
  </p:sldMasterIdLst>
  <p:notesMasterIdLst>
    <p:notesMasterId r:id="rId27"/>
  </p:notesMasterIdLst>
  <p:sldIdLst>
    <p:sldId id="301" r:id="rId2"/>
    <p:sldId id="257" r:id="rId3"/>
    <p:sldId id="259" r:id="rId4"/>
    <p:sldId id="297" r:id="rId5"/>
    <p:sldId id="304" r:id="rId6"/>
    <p:sldId id="291" r:id="rId7"/>
    <p:sldId id="273" r:id="rId8"/>
    <p:sldId id="271" r:id="rId9"/>
    <p:sldId id="272" r:id="rId10"/>
    <p:sldId id="267" r:id="rId11"/>
    <p:sldId id="283" r:id="rId12"/>
    <p:sldId id="303" r:id="rId13"/>
    <p:sldId id="313" r:id="rId14"/>
    <p:sldId id="284" r:id="rId15"/>
    <p:sldId id="268" r:id="rId16"/>
    <p:sldId id="314" r:id="rId17"/>
    <p:sldId id="293" r:id="rId18"/>
    <p:sldId id="285" r:id="rId19"/>
    <p:sldId id="290" r:id="rId20"/>
    <p:sldId id="312" r:id="rId21"/>
    <p:sldId id="289" r:id="rId22"/>
    <p:sldId id="278" r:id="rId23"/>
    <p:sldId id="277" r:id="rId24"/>
    <p:sldId id="281" r:id="rId25"/>
    <p:sldId id="300" r:id="rId26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8E3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F7F290A6-D094-4388-B254-FE1E63C27481}">
  <a:tblStyle styleId="{F7F290A6-D094-4388-B254-FE1E63C2748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590" autoAdjust="0"/>
  </p:normalViewPr>
  <p:slideViewPr>
    <p:cSldViewPr>
      <p:cViewPr varScale="1">
        <p:scale>
          <a:sx n="149" d="100"/>
          <a:sy n="149" d="100"/>
        </p:scale>
        <p:origin x="582" y="12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57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770655161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9" name="Google Shape;1139;ge79fba0a15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40" name="Google Shape;1140;ge79fba0a15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675132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2" name="Google Shape;2112;ge7abee5975_0_193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3" name="Google Shape;2113;ge7abee5975_0_193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91304582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2" name="Google Shape;2112;ge7abee5975_0_1933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13" name="Google Shape;2113;ge7abee5975_0_1933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6" name="Google Shape;2106;ge7abee5975_0_192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107" name="Google Shape;2107;ge7abee5975_0_192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3" name="Google Shape;2303;ge7abee5975_0_1996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304" name="Google Shape;2304;ge7abee5975_0_1996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2" name="Google Shape;1162;ge781def8ba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3" name="Google Shape;1163;ge781def8ba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4" name="Google Shape;1234;ge7abee5975_0_2021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5" name="Google Shape;1235;ge7abee5975_0_2021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изображение на слайда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Контейнер за бележ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204323017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4" name="Google Shape;1864;ge7abee5975_0_1909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65" name="Google Shape;1865;ge7abee5975_0_1909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4" name="Google Shape;1814;ge79d615acd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15" name="Google Shape;1815;ge79d615acd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9" name="Google Shape;1819;ge7abee5975_0_188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820" name="Google Shape;1820;ge7abee5975_0_188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8" name="Google Shape;1598;ge7abee5975_0_1868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99" name="Google Shape;1599;ge7abee5975_0_1868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3" name="Google Shape;1633;ge7abee5975_0_1874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4" name="Google Shape;1634;ge7abee5975_0_1874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oogle Shape;89;p3"/>
          <p:cNvGrpSpPr/>
          <p:nvPr/>
        </p:nvGrpSpPr>
        <p:grpSpPr>
          <a:xfrm>
            <a:off x="-4945176" y="-3649166"/>
            <a:ext cx="17119673" cy="12213771"/>
            <a:chOff x="-4945176" y="-3649166"/>
            <a:chExt cx="17119673" cy="12213771"/>
          </a:xfrm>
        </p:grpSpPr>
        <p:grpSp>
          <p:nvGrpSpPr>
            <p:cNvPr id="90" name="Google Shape;90;p3"/>
            <p:cNvGrpSpPr/>
            <p:nvPr/>
          </p:nvGrpSpPr>
          <p:grpSpPr>
            <a:xfrm rot="-2542180">
              <a:off x="-4176248" y="-1720512"/>
              <a:ext cx="7776269" cy="5295836"/>
              <a:chOff x="420325" y="273025"/>
              <a:chExt cx="7776398" cy="5295924"/>
            </a:xfrm>
          </p:grpSpPr>
          <p:sp>
            <p:nvSpPr>
              <p:cNvPr id="91" name="Google Shape;91;p3"/>
              <p:cNvSpPr/>
              <p:nvPr/>
            </p:nvSpPr>
            <p:spPr>
              <a:xfrm>
                <a:off x="572725" y="425425"/>
                <a:ext cx="7623998" cy="5143524"/>
              </a:xfrm>
              <a:custGeom>
                <a:avLst/>
                <a:gdLst/>
                <a:ahLst/>
                <a:cxnLst/>
                <a:rect l="l" t="t" r="r" b="b"/>
                <a:pathLst>
                  <a:path w="120848" h="81530" extrusionOk="0">
                    <a:moveTo>
                      <a:pt x="75461" y="1"/>
                    </a:moveTo>
                    <a:cubicBezTo>
                      <a:pt x="70603" y="1"/>
                      <a:pt x="64822" y="938"/>
                      <a:pt x="58026" y="3156"/>
                    </a:cubicBezTo>
                    <a:cubicBezTo>
                      <a:pt x="43365" y="7927"/>
                      <a:pt x="17011" y="15892"/>
                      <a:pt x="8512" y="35573"/>
                    </a:cubicBezTo>
                    <a:cubicBezTo>
                      <a:pt x="1" y="55267"/>
                      <a:pt x="11718" y="78216"/>
                      <a:pt x="30529" y="80950"/>
                    </a:cubicBezTo>
                    <a:cubicBezTo>
                      <a:pt x="33281" y="81350"/>
                      <a:pt x="35800" y="81529"/>
                      <a:pt x="38127" y="81529"/>
                    </a:cubicBezTo>
                    <a:cubicBezTo>
                      <a:pt x="55805" y="81529"/>
                      <a:pt x="62429" y="71173"/>
                      <a:pt x="76341" y="68636"/>
                    </a:cubicBezTo>
                    <a:cubicBezTo>
                      <a:pt x="82212" y="67565"/>
                      <a:pt x="87012" y="67327"/>
                      <a:pt x="91111" y="67327"/>
                    </a:cubicBezTo>
                    <a:cubicBezTo>
                      <a:pt x="94396" y="67327"/>
                      <a:pt x="97231" y="67480"/>
                      <a:pt x="99807" y="67480"/>
                    </a:cubicBezTo>
                    <a:cubicBezTo>
                      <a:pt x="104272" y="67480"/>
                      <a:pt x="107960" y="67020"/>
                      <a:pt x="111864" y="64511"/>
                    </a:cubicBezTo>
                    <a:cubicBezTo>
                      <a:pt x="120848" y="58733"/>
                      <a:pt x="117617" y="44544"/>
                      <a:pt x="105826" y="36815"/>
                    </a:cubicBezTo>
                    <a:cubicBezTo>
                      <a:pt x="94047" y="29075"/>
                      <a:pt x="97861" y="17097"/>
                      <a:pt x="95699" y="11381"/>
                    </a:cubicBezTo>
                    <a:cubicBezTo>
                      <a:pt x="93404" y="5354"/>
                      <a:pt x="87070" y="1"/>
                      <a:pt x="754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100000">
                    <a:schemeClr val="lt2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2" name="Google Shape;92;p3"/>
              <p:cNvSpPr/>
              <p:nvPr/>
            </p:nvSpPr>
            <p:spPr>
              <a:xfrm>
                <a:off x="420325" y="273025"/>
                <a:ext cx="7623998" cy="5143524"/>
              </a:xfrm>
              <a:custGeom>
                <a:avLst/>
                <a:gdLst/>
                <a:ahLst/>
                <a:cxnLst/>
                <a:rect l="l" t="t" r="r" b="b"/>
                <a:pathLst>
                  <a:path w="120848" h="81530" extrusionOk="0">
                    <a:moveTo>
                      <a:pt x="75461" y="1"/>
                    </a:moveTo>
                    <a:cubicBezTo>
                      <a:pt x="70603" y="1"/>
                      <a:pt x="64822" y="938"/>
                      <a:pt x="58026" y="3156"/>
                    </a:cubicBezTo>
                    <a:cubicBezTo>
                      <a:pt x="43365" y="7927"/>
                      <a:pt x="17011" y="15892"/>
                      <a:pt x="8512" y="35573"/>
                    </a:cubicBezTo>
                    <a:cubicBezTo>
                      <a:pt x="1" y="55267"/>
                      <a:pt x="11718" y="78216"/>
                      <a:pt x="30529" y="80950"/>
                    </a:cubicBezTo>
                    <a:cubicBezTo>
                      <a:pt x="33281" y="81350"/>
                      <a:pt x="35800" y="81529"/>
                      <a:pt x="38127" y="81529"/>
                    </a:cubicBezTo>
                    <a:cubicBezTo>
                      <a:pt x="55805" y="81529"/>
                      <a:pt x="62429" y="71173"/>
                      <a:pt x="76341" y="68636"/>
                    </a:cubicBezTo>
                    <a:cubicBezTo>
                      <a:pt x="82212" y="67565"/>
                      <a:pt x="87012" y="67327"/>
                      <a:pt x="91111" y="67327"/>
                    </a:cubicBezTo>
                    <a:cubicBezTo>
                      <a:pt x="94396" y="67327"/>
                      <a:pt x="97231" y="67480"/>
                      <a:pt x="99807" y="67480"/>
                    </a:cubicBezTo>
                    <a:cubicBezTo>
                      <a:pt x="104272" y="67480"/>
                      <a:pt x="107960" y="67020"/>
                      <a:pt x="111864" y="64511"/>
                    </a:cubicBezTo>
                    <a:cubicBezTo>
                      <a:pt x="120848" y="58733"/>
                      <a:pt x="117617" y="44544"/>
                      <a:pt x="105826" y="36815"/>
                    </a:cubicBezTo>
                    <a:cubicBezTo>
                      <a:pt x="94047" y="29075"/>
                      <a:pt x="97861" y="17097"/>
                      <a:pt x="95699" y="11381"/>
                    </a:cubicBezTo>
                    <a:cubicBezTo>
                      <a:pt x="93404" y="5354"/>
                      <a:pt x="87070" y="1"/>
                      <a:pt x="7546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61EEDD">
                      <a:alpha val="55686"/>
                    </a:srgbClr>
                  </a:gs>
                  <a:gs pos="100000">
                    <a:schemeClr val="lt2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3" name="Google Shape;93;p3"/>
            <p:cNvGrpSpPr/>
            <p:nvPr/>
          </p:nvGrpSpPr>
          <p:grpSpPr>
            <a:xfrm rot="-5613293" flipH="1">
              <a:off x="5402859" y="1872248"/>
              <a:ext cx="7775807" cy="5295521"/>
              <a:chOff x="420325" y="273025"/>
              <a:chExt cx="7776398" cy="5295924"/>
            </a:xfrm>
          </p:grpSpPr>
          <p:sp>
            <p:nvSpPr>
              <p:cNvPr id="94" name="Google Shape;94;p3"/>
              <p:cNvSpPr/>
              <p:nvPr/>
            </p:nvSpPr>
            <p:spPr>
              <a:xfrm>
                <a:off x="572725" y="425425"/>
                <a:ext cx="7623998" cy="5143524"/>
              </a:xfrm>
              <a:custGeom>
                <a:avLst/>
                <a:gdLst/>
                <a:ahLst/>
                <a:cxnLst/>
                <a:rect l="l" t="t" r="r" b="b"/>
                <a:pathLst>
                  <a:path w="120848" h="81530" extrusionOk="0">
                    <a:moveTo>
                      <a:pt x="75461" y="1"/>
                    </a:moveTo>
                    <a:cubicBezTo>
                      <a:pt x="70603" y="1"/>
                      <a:pt x="64822" y="938"/>
                      <a:pt x="58026" y="3156"/>
                    </a:cubicBezTo>
                    <a:cubicBezTo>
                      <a:pt x="43365" y="7927"/>
                      <a:pt x="17011" y="15892"/>
                      <a:pt x="8512" y="35573"/>
                    </a:cubicBezTo>
                    <a:cubicBezTo>
                      <a:pt x="1" y="55267"/>
                      <a:pt x="11718" y="78216"/>
                      <a:pt x="30529" y="80950"/>
                    </a:cubicBezTo>
                    <a:cubicBezTo>
                      <a:pt x="33281" y="81350"/>
                      <a:pt x="35800" y="81529"/>
                      <a:pt x="38127" y="81529"/>
                    </a:cubicBezTo>
                    <a:cubicBezTo>
                      <a:pt x="55805" y="81529"/>
                      <a:pt x="62429" y="71173"/>
                      <a:pt x="76341" y="68636"/>
                    </a:cubicBezTo>
                    <a:cubicBezTo>
                      <a:pt x="82212" y="67565"/>
                      <a:pt x="87012" y="67327"/>
                      <a:pt x="91111" y="67327"/>
                    </a:cubicBezTo>
                    <a:cubicBezTo>
                      <a:pt x="94396" y="67327"/>
                      <a:pt x="97231" y="67480"/>
                      <a:pt x="99807" y="67480"/>
                    </a:cubicBezTo>
                    <a:cubicBezTo>
                      <a:pt x="104272" y="67480"/>
                      <a:pt x="107960" y="67020"/>
                      <a:pt x="111864" y="64511"/>
                    </a:cubicBezTo>
                    <a:cubicBezTo>
                      <a:pt x="120848" y="58733"/>
                      <a:pt x="117617" y="44544"/>
                      <a:pt x="105826" y="36815"/>
                    </a:cubicBezTo>
                    <a:cubicBezTo>
                      <a:pt x="94047" y="29075"/>
                      <a:pt x="97861" y="17097"/>
                      <a:pt x="95699" y="11381"/>
                    </a:cubicBezTo>
                    <a:cubicBezTo>
                      <a:pt x="93404" y="5354"/>
                      <a:pt x="87070" y="1"/>
                      <a:pt x="7546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1"/>
                  </a:gs>
                  <a:gs pos="100000">
                    <a:schemeClr val="lt2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5" name="Google Shape;95;p3"/>
              <p:cNvSpPr/>
              <p:nvPr/>
            </p:nvSpPr>
            <p:spPr>
              <a:xfrm>
                <a:off x="420325" y="273025"/>
                <a:ext cx="7623998" cy="5143524"/>
              </a:xfrm>
              <a:custGeom>
                <a:avLst/>
                <a:gdLst/>
                <a:ahLst/>
                <a:cxnLst/>
                <a:rect l="l" t="t" r="r" b="b"/>
                <a:pathLst>
                  <a:path w="120848" h="81530" extrusionOk="0">
                    <a:moveTo>
                      <a:pt x="75461" y="1"/>
                    </a:moveTo>
                    <a:cubicBezTo>
                      <a:pt x="70603" y="1"/>
                      <a:pt x="64822" y="938"/>
                      <a:pt x="58026" y="3156"/>
                    </a:cubicBezTo>
                    <a:cubicBezTo>
                      <a:pt x="43365" y="7927"/>
                      <a:pt x="17011" y="15892"/>
                      <a:pt x="8512" y="35573"/>
                    </a:cubicBezTo>
                    <a:cubicBezTo>
                      <a:pt x="1" y="55267"/>
                      <a:pt x="11718" y="78216"/>
                      <a:pt x="30529" y="80950"/>
                    </a:cubicBezTo>
                    <a:cubicBezTo>
                      <a:pt x="33281" y="81350"/>
                      <a:pt x="35800" y="81529"/>
                      <a:pt x="38127" y="81529"/>
                    </a:cubicBezTo>
                    <a:cubicBezTo>
                      <a:pt x="55805" y="81529"/>
                      <a:pt x="62429" y="71173"/>
                      <a:pt x="76341" y="68636"/>
                    </a:cubicBezTo>
                    <a:cubicBezTo>
                      <a:pt x="82212" y="67565"/>
                      <a:pt x="87012" y="67327"/>
                      <a:pt x="91111" y="67327"/>
                    </a:cubicBezTo>
                    <a:cubicBezTo>
                      <a:pt x="94396" y="67327"/>
                      <a:pt x="97231" y="67480"/>
                      <a:pt x="99807" y="67480"/>
                    </a:cubicBezTo>
                    <a:cubicBezTo>
                      <a:pt x="104272" y="67480"/>
                      <a:pt x="107960" y="67020"/>
                      <a:pt x="111864" y="64511"/>
                    </a:cubicBezTo>
                    <a:cubicBezTo>
                      <a:pt x="120848" y="58733"/>
                      <a:pt x="117617" y="44544"/>
                      <a:pt x="105826" y="36815"/>
                    </a:cubicBezTo>
                    <a:cubicBezTo>
                      <a:pt x="94047" y="29075"/>
                      <a:pt x="97861" y="17097"/>
                      <a:pt x="95699" y="11381"/>
                    </a:cubicBezTo>
                    <a:cubicBezTo>
                      <a:pt x="93404" y="5354"/>
                      <a:pt x="87070" y="1"/>
                      <a:pt x="75461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61EEDD">
                      <a:alpha val="55686"/>
                    </a:srgbClr>
                  </a:gs>
                  <a:gs pos="100000">
                    <a:schemeClr val="lt2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96" name="Google Shape;96;p3"/>
            <p:cNvSpPr/>
            <p:nvPr/>
          </p:nvSpPr>
          <p:spPr>
            <a:xfrm>
              <a:off x="1218500" y="635575"/>
              <a:ext cx="228600" cy="228600"/>
            </a:xfrm>
            <a:prstGeom prst="mathPlus">
              <a:avLst>
                <a:gd name="adj1" fmla="val 23520"/>
              </a:avLst>
            </a:prstGeom>
            <a:gradFill>
              <a:gsLst>
                <a:gs pos="0">
                  <a:srgbClr val="FFFFFF">
                    <a:alpha val="41568"/>
                  </a:srgbClr>
                </a:gs>
                <a:gs pos="100000">
                  <a:schemeClr val="l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97;p3"/>
            <p:cNvSpPr/>
            <p:nvPr/>
          </p:nvSpPr>
          <p:spPr>
            <a:xfrm>
              <a:off x="1218488" y="3286863"/>
              <a:ext cx="228600" cy="228600"/>
            </a:xfrm>
            <a:prstGeom prst="mathPlus">
              <a:avLst>
                <a:gd name="adj1" fmla="val 23520"/>
              </a:avLst>
            </a:pr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98;p3"/>
            <p:cNvSpPr/>
            <p:nvPr/>
          </p:nvSpPr>
          <p:spPr>
            <a:xfrm>
              <a:off x="3819988" y="4494188"/>
              <a:ext cx="228600" cy="228600"/>
            </a:xfrm>
            <a:prstGeom prst="mathPlus">
              <a:avLst>
                <a:gd name="adj1" fmla="val 23520"/>
              </a:avLst>
            </a:pr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99;p3"/>
            <p:cNvSpPr/>
            <p:nvPr/>
          </p:nvSpPr>
          <p:spPr>
            <a:xfrm>
              <a:off x="989888" y="4608488"/>
              <a:ext cx="228600" cy="228600"/>
            </a:xfrm>
            <a:prstGeom prst="mathPlus">
              <a:avLst>
                <a:gd name="adj1" fmla="val 23520"/>
              </a:avLst>
            </a:pr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00;p3"/>
            <p:cNvSpPr/>
            <p:nvPr/>
          </p:nvSpPr>
          <p:spPr>
            <a:xfrm>
              <a:off x="7124688" y="420688"/>
              <a:ext cx="228600" cy="228600"/>
            </a:xfrm>
            <a:prstGeom prst="mathPlus">
              <a:avLst>
                <a:gd name="adj1" fmla="val 23520"/>
              </a:avLst>
            </a:pr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01;p3"/>
            <p:cNvSpPr/>
            <p:nvPr/>
          </p:nvSpPr>
          <p:spPr>
            <a:xfrm>
              <a:off x="62750" y="1879750"/>
              <a:ext cx="228600" cy="228600"/>
            </a:xfrm>
            <a:prstGeom prst="mathPlus">
              <a:avLst>
                <a:gd name="adj1" fmla="val 23520"/>
              </a:avLst>
            </a:prstGeom>
            <a:gradFill>
              <a:gsLst>
                <a:gs pos="0">
                  <a:srgbClr val="FFFFFF">
                    <a:alpha val="41568"/>
                  </a:srgbClr>
                </a:gs>
                <a:gs pos="100000">
                  <a:schemeClr val="l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02;p3"/>
            <p:cNvSpPr/>
            <p:nvPr/>
          </p:nvSpPr>
          <p:spPr>
            <a:xfrm>
              <a:off x="7754175" y="3871425"/>
              <a:ext cx="228600" cy="228600"/>
            </a:xfrm>
            <a:prstGeom prst="mathPlus">
              <a:avLst>
                <a:gd name="adj1" fmla="val 23520"/>
              </a:avLst>
            </a:prstGeom>
            <a:gradFill>
              <a:gsLst>
                <a:gs pos="0">
                  <a:srgbClr val="FFFFFF">
                    <a:alpha val="41568"/>
                  </a:srgbClr>
                </a:gs>
                <a:gs pos="100000">
                  <a:schemeClr val="l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03;p3"/>
            <p:cNvSpPr/>
            <p:nvPr/>
          </p:nvSpPr>
          <p:spPr>
            <a:xfrm>
              <a:off x="8727900" y="2047313"/>
              <a:ext cx="228600" cy="228600"/>
            </a:xfrm>
            <a:prstGeom prst="mathPlus">
              <a:avLst>
                <a:gd name="adj1" fmla="val 23520"/>
              </a:avLst>
            </a:prstGeom>
            <a:gradFill>
              <a:gsLst>
                <a:gs pos="0">
                  <a:srgbClr val="FFFFFF">
                    <a:alpha val="41568"/>
                  </a:srgbClr>
                </a:gs>
                <a:gs pos="100000">
                  <a:schemeClr val="l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04" name="Google Shape;104;p3"/>
            <p:cNvGrpSpPr/>
            <p:nvPr/>
          </p:nvGrpSpPr>
          <p:grpSpPr>
            <a:xfrm rot="1775525" flipH="1">
              <a:off x="10781" y="3119867"/>
              <a:ext cx="870933" cy="916842"/>
              <a:chOff x="5007774" y="2043179"/>
              <a:chExt cx="755066" cy="794868"/>
            </a:xfrm>
          </p:grpSpPr>
          <p:sp>
            <p:nvSpPr>
              <p:cNvPr id="105" name="Google Shape;105;p3"/>
              <p:cNvSpPr/>
              <p:nvPr/>
            </p:nvSpPr>
            <p:spPr>
              <a:xfrm rot="10800000">
                <a:off x="5060819" y="2043179"/>
                <a:ext cx="619111" cy="636228"/>
              </a:xfrm>
              <a:custGeom>
                <a:avLst/>
                <a:gdLst/>
                <a:ahLst/>
                <a:cxnLst/>
                <a:rect l="l" t="t" r="r" b="b"/>
                <a:pathLst>
                  <a:path w="13781" h="14162" extrusionOk="0">
                    <a:moveTo>
                      <a:pt x="1194" y="0"/>
                    </a:moveTo>
                    <a:cubicBezTo>
                      <a:pt x="1" y="3678"/>
                      <a:pt x="871" y="7729"/>
                      <a:pt x="3468" y="10599"/>
                    </a:cubicBezTo>
                    <a:cubicBezTo>
                      <a:pt x="5542" y="12892"/>
                      <a:pt x="8473" y="14162"/>
                      <a:pt x="11494" y="14162"/>
                    </a:cubicBezTo>
                    <a:cubicBezTo>
                      <a:pt x="12255" y="14162"/>
                      <a:pt x="13021" y="14081"/>
                      <a:pt x="13780" y="13916"/>
                    </a:cubicBezTo>
                    <a:lnTo>
                      <a:pt x="1194" y="0"/>
                    </a:lnTo>
                    <a:close/>
                  </a:path>
                </a:pathLst>
              </a:custGeom>
              <a:gradFill>
                <a:gsLst>
                  <a:gs pos="0">
                    <a:srgbClr val="2F878A"/>
                  </a:gs>
                  <a:gs pos="25000">
                    <a:srgbClr val="2F878A"/>
                  </a:gs>
                  <a:gs pos="100000">
                    <a:srgbClr val="06DAAE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6" name="Google Shape;106;p3"/>
              <p:cNvSpPr/>
              <p:nvPr/>
            </p:nvSpPr>
            <p:spPr>
              <a:xfrm>
                <a:off x="5007774" y="2053279"/>
                <a:ext cx="619111" cy="636228"/>
              </a:xfrm>
              <a:custGeom>
                <a:avLst/>
                <a:gdLst/>
                <a:ahLst/>
                <a:cxnLst/>
                <a:rect l="l" t="t" r="r" b="b"/>
                <a:pathLst>
                  <a:path w="13781" h="14162" extrusionOk="0">
                    <a:moveTo>
                      <a:pt x="1194" y="0"/>
                    </a:moveTo>
                    <a:cubicBezTo>
                      <a:pt x="1" y="3678"/>
                      <a:pt x="871" y="7729"/>
                      <a:pt x="3468" y="10599"/>
                    </a:cubicBezTo>
                    <a:cubicBezTo>
                      <a:pt x="5542" y="12892"/>
                      <a:pt x="8473" y="14162"/>
                      <a:pt x="11494" y="14162"/>
                    </a:cubicBezTo>
                    <a:cubicBezTo>
                      <a:pt x="12255" y="14162"/>
                      <a:pt x="13021" y="14081"/>
                      <a:pt x="13780" y="13916"/>
                    </a:cubicBezTo>
                    <a:lnTo>
                      <a:pt x="1194" y="0"/>
                    </a:lnTo>
                    <a:close/>
                  </a:path>
                </a:pathLst>
              </a:custGeom>
              <a:gradFill>
                <a:gsLst>
                  <a:gs pos="0">
                    <a:srgbClr val="06DAAE"/>
                  </a:gs>
                  <a:gs pos="40000">
                    <a:srgbClr val="06DAAE"/>
                  </a:gs>
                  <a:gs pos="100000">
                    <a:srgbClr val="2F878A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7" name="Google Shape;107;p3"/>
              <p:cNvSpPr/>
              <p:nvPr/>
            </p:nvSpPr>
            <p:spPr>
              <a:xfrm rot="-18195">
                <a:off x="5100418" y="2098333"/>
                <a:ext cx="660495" cy="737970"/>
              </a:xfrm>
              <a:custGeom>
                <a:avLst/>
                <a:gdLst/>
                <a:ahLst/>
                <a:cxnLst/>
                <a:rect l="l" t="t" r="r" b="b"/>
                <a:pathLst>
                  <a:path w="13445" h="14861" fill="none" extrusionOk="0">
                    <a:moveTo>
                      <a:pt x="1" y="0"/>
                    </a:moveTo>
                    <a:lnTo>
                      <a:pt x="13445" y="14861"/>
                    </a:lnTo>
                  </a:path>
                </a:pathLst>
              </a:custGeom>
              <a:noFill/>
              <a:ln w="28575" cap="rnd" cmpd="sng">
                <a:solidFill>
                  <a:srgbClr val="255B4C"/>
                </a:solidFill>
                <a:prstDash val="solid"/>
                <a:miter lim="124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08" name="Google Shape;108;p3"/>
            <p:cNvGrpSpPr/>
            <p:nvPr/>
          </p:nvGrpSpPr>
          <p:grpSpPr>
            <a:xfrm rot="3576921" flipH="1">
              <a:off x="-327726" y="3752371"/>
              <a:ext cx="1024962" cy="1078990"/>
              <a:chOff x="5007774" y="2043179"/>
              <a:chExt cx="755066" cy="794868"/>
            </a:xfrm>
          </p:grpSpPr>
          <p:sp>
            <p:nvSpPr>
              <p:cNvPr id="109" name="Google Shape;109;p3"/>
              <p:cNvSpPr/>
              <p:nvPr/>
            </p:nvSpPr>
            <p:spPr>
              <a:xfrm rot="10800000">
                <a:off x="5060819" y="2043179"/>
                <a:ext cx="619111" cy="636228"/>
              </a:xfrm>
              <a:custGeom>
                <a:avLst/>
                <a:gdLst/>
                <a:ahLst/>
                <a:cxnLst/>
                <a:rect l="l" t="t" r="r" b="b"/>
                <a:pathLst>
                  <a:path w="13781" h="14162" extrusionOk="0">
                    <a:moveTo>
                      <a:pt x="1194" y="0"/>
                    </a:moveTo>
                    <a:cubicBezTo>
                      <a:pt x="1" y="3678"/>
                      <a:pt x="871" y="7729"/>
                      <a:pt x="3468" y="10599"/>
                    </a:cubicBezTo>
                    <a:cubicBezTo>
                      <a:pt x="5542" y="12892"/>
                      <a:pt x="8473" y="14162"/>
                      <a:pt x="11494" y="14162"/>
                    </a:cubicBezTo>
                    <a:cubicBezTo>
                      <a:pt x="12255" y="14162"/>
                      <a:pt x="13021" y="14081"/>
                      <a:pt x="13780" y="13916"/>
                    </a:cubicBezTo>
                    <a:lnTo>
                      <a:pt x="1194" y="0"/>
                    </a:lnTo>
                    <a:close/>
                  </a:path>
                </a:pathLst>
              </a:custGeom>
              <a:gradFill>
                <a:gsLst>
                  <a:gs pos="0">
                    <a:srgbClr val="2F878A"/>
                  </a:gs>
                  <a:gs pos="25000">
                    <a:srgbClr val="2F878A"/>
                  </a:gs>
                  <a:gs pos="100000">
                    <a:srgbClr val="06DAAE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0" name="Google Shape;110;p3"/>
              <p:cNvSpPr/>
              <p:nvPr/>
            </p:nvSpPr>
            <p:spPr>
              <a:xfrm>
                <a:off x="5007774" y="2053279"/>
                <a:ext cx="619111" cy="636228"/>
              </a:xfrm>
              <a:custGeom>
                <a:avLst/>
                <a:gdLst/>
                <a:ahLst/>
                <a:cxnLst/>
                <a:rect l="l" t="t" r="r" b="b"/>
                <a:pathLst>
                  <a:path w="13781" h="14162" extrusionOk="0">
                    <a:moveTo>
                      <a:pt x="1194" y="0"/>
                    </a:moveTo>
                    <a:cubicBezTo>
                      <a:pt x="1" y="3678"/>
                      <a:pt x="871" y="7729"/>
                      <a:pt x="3468" y="10599"/>
                    </a:cubicBezTo>
                    <a:cubicBezTo>
                      <a:pt x="5542" y="12892"/>
                      <a:pt x="8473" y="14162"/>
                      <a:pt x="11494" y="14162"/>
                    </a:cubicBezTo>
                    <a:cubicBezTo>
                      <a:pt x="12255" y="14162"/>
                      <a:pt x="13021" y="14081"/>
                      <a:pt x="13780" y="13916"/>
                    </a:cubicBezTo>
                    <a:lnTo>
                      <a:pt x="1194" y="0"/>
                    </a:lnTo>
                    <a:close/>
                  </a:path>
                </a:pathLst>
              </a:custGeom>
              <a:gradFill>
                <a:gsLst>
                  <a:gs pos="0">
                    <a:srgbClr val="06DAAE"/>
                  </a:gs>
                  <a:gs pos="40000">
                    <a:srgbClr val="06DAAE"/>
                  </a:gs>
                  <a:gs pos="100000">
                    <a:srgbClr val="2F878A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1" name="Google Shape;111;p3"/>
              <p:cNvSpPr/>
              <p:nvPr/>
            </p:nvSpPr>
            <p:spPr>
              <a:xfrm rot="-18195">
                <a:off x="5100418" y="2098333"/>
                <a:ext cx="660495" cy="737970"/>
              </a:xfrm>
              <a:custGeom>
                <a:avLst/>
                <a:gdLst/>
                <a:ahLst/>
                <a:cxnLst/>
                <a:rect l="l" t="t" r="r" b="b"/>
                <a:pathLst>
                  <a:path w="13445" h="14861" fill="none" extrusionOk="0">
                    <a:moveTo>
                      <a:pt x="1" y="0"/>
                    </a:moveTo>
                    <a:lnTo>
                      <a:pt x="13445" y="14861"/>
                    </a:lnTo>
                  </a:path>
                </a:pathLst>
              </a:custGeom>
              <a:noFill/>
              <a:ln w="28575" cap="rnd" cmpd="sng">
                <a:solidFill>
                  <a:srgbClr val="255B4C"/>
                </a:solidFill>
                <a:prstDash val="solid"/>
                <a:miter lim="124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2" name="Google Shape;112;p3"/>
            <p:cNvSpPr/>
            <p:nvPr/>
          </p:nvSpPr>
          <p:spPr>
            <a:xfrm>
              <a:off x="3591388" y="170600"/>
              <a:ext cx="228600" cy="228600"/>
            </a:xfrm>
            <a:prstGeom prst="mathPlus">
              <a:avLst>
                <a:gd name="adj1" fmla="val 23520"/>
              </a:avLst>
            </a:pr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3" name="Google Shape;113;p3"/>
            <p:cNvGrpSpPr/>
            <p:nvPr/>
          </p:nvGrpSpPr>
          <p:grpSpPr>
            <a:xfrm rot="2216438">
              <a:off x="8032387" y="1473030"/>
              <a:ext cx="332567" cy="289713"/>
              <a:chOff x="8811500" y="1358211"/>
              <a:chExt cx="165550" cy="144202"/>
            </a:xfrm>
          </p:grpSpPr>
          <p:sp>
            <p:nvSpPr>
              <p:cNvPr id="114" name="Google Shape;114;p3"/>
              <p:cNvSpPr/>
              <p:nvPr/>
            </p:nvSpPr>
            <p:spPr>
              <a:xfrm>
                <a:off x="8811500" y="1360225"/>
                <a:ext cx="165550" cy="139850"/>
              </a:xfrm>
              <a:custGeom>
                <a:avLst/>
                <a:gdLst/>
                <a:ahLst/>
                <a:cxnLst/>
                <a:rect l="l" t="t" r="r" b="b"/>
                <a:pathLst>
                  <a:path w="6622" h="5594" extrusionOk="0">
                    <a:moveTo>
                      <a:pt x="3000" y="0"/>
                    </a:moveTo>
                    <a:cubicBezTo>
                      <a:pt x="1698" y="0"/>
                      <a:pt x="418" y="896"/>
                      <a:pt x="211" y="2419"/>
                    </a:cubicBezTo>
                    <a:cubicBezTo>
                      <a:pt x="0" y="3934"/>
                      <a:pt x="1056" y="5351"/>
                      <a:pt x="2585" y="5562"/>
                    </a:cubicBezTo>
                    <a:cubicBezTo>
                      <a:pt x="2730" y="5583"/>
                      <a:pt x="2873" y="5593"/>
                      <a:pt x="3012" y="5593"/>
                    </a:cubicBezTo>
                    <a:cubicBezTo>
                      <a:pt x="5241" y="5593"/>
                      <a:pt x="6621" y="2985"/>
                      <a:pt x="5206" y="1114"/>
                    </a:cubicBezTo>
                    <a:cubicBezTo>
                      <a:pt x="4633" y="350"/>
                      <a:pt x="3812" y="0"/>
                      <a:pt x="300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75000">
                    <a:schemeClr val="accent3"/>
                  </a:gs>
                  <a:gs pos="100000">
                    <a:schemeClr val="accent3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5" name="Google Shape;115;p3"/>
              <p:cNvSpPr/>
              <p:nvPr/>
            </p:nvSpPr>
            <p:spPr>
              <a:xfrm rot="4592262">
                <a:off x="8816153" y="1411975"/>
                <a:ext cx="139497" cy="36674"/>
              </a:xfrm>
              <a:custGeom>
                <a:avLst/>
                <a:gdLst/>
                <a:ahLst/>
                <a:cxnLst/>
                <a:rect l="l" t="t" r="r" b="b"/>
                <a:pathLst>
                  <a:path w="5580" h="1467" extrusionOk="0">
                    <a:moveTo>
                      <a:pt x="100" y="1"/>
                    </a:moveTo>
                    <a:cubicBezTo>
                      <a:pt x="63" y="112"/>
                      <a:pt x="38" y="224"/>
                      <a:pt x="25" y="349"/>
                    </a:cubicBezTo>
                    <a:cubicBezTo>
                      <a:pt x="13" y="460"/>
                      <a:pt x="1" y="572"/>
                      <a:pt x="1" y="696"/>
                    </a:cubicBezTo>
                    <a:lnTo>
                      <a:pt x="5480" y="1467"/>
                    </a:lnTo>
                    <a:cubicBezTo>
                      <a:pt x="5505" y="1355"/>
                      <a:pt x="5530" y="1243"/>
                      <a:pt x="5555" y="1131"/>
                    </a:cubicBezTo>
                    <a:cubicBezTo>
                      <a:pt x="5567" y="1007"/>
                      <a:pt x="5567" y="895"/>
                      <a:pt x="5579" y="783"/>
                    </a:cubicBezTo>
                    <a:lnTo>
                      <a:pt x="100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75000">
                    <a:schemeClr val="accent3"/>
                  </a:gs>
                  <a:gs pos="100000">
                    <a:schemeClr val="accent3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6" name="Google Shape;116;p3"/>
            <p:cNvGrpSpPr/>
            <p:nvPr/>
          </p:nvGrpSpPr>
          <p:grpSpPr>
            <a:xfrm rot="6270199">
              <a:off x="8084084" y="879642"/>
              <a:ext cx="442306" cy="247697"/>
              <a:chOff x="7870016" y="4179902"/>
              <a:chExt cx="1117753" cy="629543"/>
            </a:xfrm>
          </p:grpSpPr>
          <p:sp>
            <p:nvSpPr>
              <p:cNvPr id="117" name="Google Shape;117;p3"/>
              <p:cNvSpPr/>
              <p:nvPr/>
            </p:nvSpPr>
            <p:spPr>
              <a:xfrm rot="-182086">
                <a:off x="7884412" y="4208326"/>
                <a:ext cx="1088960" cy="572694"/>
              </a:xfrm>
              <a:custGeom>
                <a:avLst/>
                <a:gdLst/>
                <a:ahLst/>
                <a:cxnLst/>
                <a:rect l="l" t="t" r="r" b="b"/>
                <a:pathLst>
                  <a:path w="6735" h="3542" extrusionOk="0">
                    <a:moveTo>
                      <a:pt x="37" y="1628"/>
                    </a:moveTo>
                    <a:lnTo>
                      <a:pt x="37" y="1628"/>
                    </a:lnTo>
                    <a:cubicBezTo>
                      <a:pt x="0" y="2547"/>
                      <a:pt x="708" y="3318"/>
                      <a:pt x="1628" y="3367"/>
                    </a:cubicBezTo>
                    <a:lnTo>
                      <a:pt x="4958" y="3504"/>
                    </a:lnTo>
                    <a:cubicBezTo>
                      <a:pt x="5877" y="3541"/>
                      <a:pt x="6647" y="2833"/>
                      <a:pt x="6685" y="1913"/>
                    </a:cubicBezTo>
                    <a:lnTo>
                      <a:pt x="6685" y="1913"/>
                    </a:lnTo>
                    <a:cubicBezTo>
                      <a:pt x="6734" y="994"/>
                      <a:pt x="6014" y="224"/>
                      <a:pt x="5107" y="186"/>
                    </a:cubicBezTo>
                    <a:lnTo>
                      <a:pt x="1777" y="37"/>
                    </a:lnTo>
                    <a:cubicBezTo>
                      <a:pt x="857" y="0"/>
                      <a:pt x="75" y="708"/>
                      <a:pt x="37" y="1628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" name="Google Shape;118;p3"/>
              <p:cNvSpPr/>
              <p:nvPr/>
            </p:nvSpPr>
            <p:spPr>
              <a:xfrm rot="-182086">
                <a:off x="7884357" y="4222432"/>
                <a:ext cx="556526" cy="556526"/>
              </a:xfrm>
              <a:custGeom>
                <a:avLst/>
                <a:gdLst/>
                <a:ahLst/>
                <a:cxnLst/>
                <a:rect l="l" t="t" r="r" b="b"/>
                <a:pathLst>
                  <a:path w="3442" h="3442" extrusionOk="0">
                    <a:moveTo>
                      <a:pt x="37" y="1628"/>
                    </a:moveTo>
                    <a:cubicBezTo>
                      <a:pt x="0" y="2547"/>
                      <a:pt x="708" y="3318"/>
                      <a:pt x="1628" y="3367"/>
                    </a:cubicBezTo>
                    <a:lnTo>
                      <a:pt x="3293" y="3442"/>
                    </a:lnTo>
                    <a:lnTo>
                      <a:pt x="3442" y="112"/>
                    </a:lnTo>
                    <a:lnTo>
                      <a:pt x="1777" y="50"/>
                    </a:lnTo>
                    <a:cubicBezTo>
                      <a:pt x="857" y="0"/>
                      <a:pt x="87" y="721"/>
                      <a:pt x="37" y="1628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3"/>
                  </a:gs>
                  <a:gs pos="100000">
                    <a:schemeClr val="accent4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" name="Google Shape;119;p3"/>
              <p:cNvSpPr/>
              <p:nvPr/>
            </p:nvSpPr>
            <p:spPr>
              <a:xfrm rot="-182083">
                <a:off x="8013279" y="4229871"/>
                <a:ext cx="828011" cy="208134"/>
              </a:xfrm>
              <a:custGeom>
                <a:avLst/>
                <a:gdLst/>
                <a:ahLst/>
                <a:cxnLst/>
                <a:rect l="l" t="t" r="r" b="b"/>
                <a:pathLst>
                  <a:path w="5121" h="1393" extrusionOk="0">
                    <a:moveTo>
                      <a:pt x="13" y="584"/>
                    </a:moveTo>
                    <a:lnTo>
                      <a:pt x="13" y="584"/>
                    </a:lnTo>
                    <a:cubicBezTo>
                      <a:pt x="1" y="908"/>
                      <a:pt x="249" y="1193"/>
                      <a:pt x="585" y="1206"/>
                    </a:cubicBezTo>
                    <a:lnTo>
                      <a:pt x="4486" y="1367"/>
                    </a:lnTo>
                    <a:cubicBezTo>
                      <a:pt x="4809" y="1392"/>
                      <a:pt x="5095" y="1131"/>
                      <a:pt x="5108" y="808"/>
                    </a:cubicBezTo>
                    <a:lnTo>
                      <a:pt x="5108" y="808"/>
                    </a:lnTo>
                    <a:cubicBezTo>
                      <a:pt x="5120" y="473"/>
                      <a:pt x="4872" y="199"/>
                      <a:pt x="4536" y="187"/>
                    </a:cubicBezTo>
                    <a:lnTo>
                      <a:pt x="635" y="13"/>
                    </a:lnTo>
                    <a:cubicBezTo>
                      <a:pt x="312" y="1"/>
                      <a:pt x="26" y="249"/>
                      <a:pt x="13" y="5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0" name="Google Shape;120;p3"/>
            <p:cNvGrpSpPr/>
            <p:nvPr/>
          </p:nvGrpSpPr>
          <p:grpSpPr>
            <a:xfrm rot="-8100000">
              <a:off x="7575537" y="901950"/>
              <a:ext cx="442291" cy="247595"/>
              <a:chOff x="7870016" y="4179902"/>
              <a:chExt cx="1117753" cy="629543"/>
            </a:xfrm>
          </p:grpSpPr>
          <p:sp>
            <p:nvSpPr>
              <p:cNvPr id="121" name="Google Shape;121;p3"/>
              <p:cNvSpPr/>
              <p:nvPr/>
            </p:nvSpPr>
            <p:spPr>
              <a:xfrm rot="-182086">
                <a:off x="7884412" y="4208326"/>
                <a:ext cx="1088960" cy="572694"/>
              </a:xfrm>
              <a:custGeom>
                <a:avLst/>
                <a:gdLst/>
                <a:ahLst/>
                <a:cxnLst/>
                <a:rect l="l" t="t" r="r" b="b"/>
                <a:pathLst>
                  <a:path w="6735" h="3542" extrusionOk="0">
                    <a:moveTo>
                      <a:pt x="37" y="1628"/>
                    </a:moveTo>
                    <a:lnTo>
                      <a:pt x="37" y="1628"/>
                    </a:lnTo>
                    <a:cubicBezTo>
                      <a:pt x="0" y="2547"/>
                      <a:pt x="708" y="3318"/>
                      <a:pt x="1628" y="3367"/>
                    </a:cubicBezTo>
                    <a:lnTo>
                      <a:pt x="4958" y="3504"/>
                    </a:lnTo>
                    <a:cubicBezTo>
                      <a:pt x="5877" y="3541"/>
                      <a:pt x="6647" y="2833"/>
                      <a:pt x="6685" y="1913"/>
                    </a:cubicBezTo>
                    <a:lnTo>
                      <a:pt x="6685" y="1913"/>
                    </a:lnTo>
                    <a:cubicBezTo>
                      <a:pt x="6734" y="994"/>
                      <a:pt x="6014" y="224"/>
                      <a:pt x="5107" y="186"/>
                    </a:cubicBezTo>
                    <a:lnTo>
                      <a:pt x="1777" y="37"/>
                    </a:lnTo>
                    <a:cubicBezTo>
                      <a:pt x="857" y="0"/>
                      <a:pt x="75" y="708"/>
                      <a:pt x="37" y="1628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2" name="Google Shape;122;p3"/>
              <p:cNvSpPr/>
              <p:nvPr/>
            </p:nvSpPr>
            <p:spPr>
              <a:xfrm rot="-182086">
                <a:off x="7884357" y="4222432"/>
                <a:ext cx="556526" cy="556526"/>
              </a:xfrm>
              <a:custGeom>
                <a:avLst/>
                <a:gdLst/>
                <a:ahLst/>
                <a:cxnLst/>
                <a:rect l="l" t="t" r="r" b="b"/>
                <a:pathLst>
                  <a:path w="3442" h="3442" extrusionOk="0">
                    <a:moveTo>
                      <a:pt x="37" y="1628"/>
                    </a:moveTo>
                    <a:cubicBezTo>
                      <a:pt x="0" y="2547"/>
                      <a:pt x="708" y="3318"/>
                      <a:pt x="1628" y="3367"/>
                    </a:cubicBezTo>
                    <a:lnTo>
                      <a:pt x="3293" y="3442"/>
                    </a:lnTo>
                    <a:lnTo>
                      <a:pt x="3442" y="112"/>
                    </a:lnTo>
                    <a:lnTo>
                      <a:pt x="1777" y="50"/>
                    </a:lnTo>
                    <a:cubicBezTo>
                      <a:pt x="857" y="0"/>
                      <a:pt x="87" y="721"/>
                      <a:pt x="37" y="1628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3"/>
                  </a:gs>
                  <a:gs pos="100000">
                    <a:schemeClr val="accent4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3" name="Google Shape;123;p3"/>
              <p:cNvSpPr/>
              <p:nvPr/>
            </p:nvSpPr>
            <p:spPr>
              <a:xfrm rot="-182083">
                <a:off x="8013279" y="4229871"/>
                <a:ext cx="828011" cy="208134"/>
              </a:xfrm>
              <a:custGeom>
                <a:avLst/>
                <a:gdLst/>
                <a:ahLst/>
                <a:cxnLst/>
                <a:rect l="l" t="t" r="r" b="b"/>
                <a:pathLst>
                  <a:path w="5121" h="1393" extrusionOk="0">
                    <a:moveTo>
                      <a:pt x="13" y="584"/>
                    </a:moveTo>
                    <a:lnTo>
                      <a:pt x="13" y="584"/>
                    </a:lnTo>
                    <a:cubicBezTo>
                      <a:pt x="1" y="908"/>
                      <a:pt x="249" y="1193"/>
                      <a:pt x="585" y="1206"/>
                    </a:cubicBezTo>
                    <a:lnTo>
                      <a:pt x="4486" y="1367"/>
                    </a:lnTo>
                    <a:cubicBezTo>
                      <a:pt x="4809" y="1392"/>
                      <a:pt x="5095" y="1131"/>
                      <a:pt x="5108" y="808"/>
                    </a:cubicBezTo>
                    <a:lnTo>
                      <a:pt x="5108" y="808"/>
                    </a:lnTo>
                    <a:cubicBezTo>
                      <a:pt x="5120" y="473"/>
                      <a:pt x="4872" y="199"/>
                      <a:pt x="4536" y="187"/>
                    </a:cubicBezTo>
                    <a:lnTo>
                      <a:pt x="635" y="13"/>
                    </a:lnTo>
                    <a:cubicBezTo>
                      <a:pt x="312" y="1"/>
                      <a:pt x="26" y="249"/>
                      <a:pt x="13" y="5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4" name="Google Shape;124;p3"/>
            <p:cNvGrpSpPr/>
            <p:nvPr/>
          </p:nvGrpSpPr>
          <p:grpSpPr>
            <a:xfrm rot="2216335">
              <a:off x="8035139" y="296011"/>
              <a:ext cx="327071" cy="283469"/>
              <a:chOff x="8811500" y="1358211"/>
              <a:chExt cx="165550" cy="144202"/>
            </a:xfrm>
          </p:grpSpPr>
          <p:sp>
            <p:nvSpPr>
              <p:cNvPr id="125" name="Google Shape;125;p3"/>
              <p:cNvSpPr/>
              <p:nvPr/>
            </p:nvSpPr>
            <p:spPr>
              <a:xfrm>
                <a:off x="8811500" y="1360225"/>
                <a:ext cx="165550" cy="139850"/>
              </a:xfrm>
              <a:custGeom>
                <a:avLst/>
                <a:gdLst/>
                <a:ahLst/>
                <a:cxnLst/>
                <a:rect l="l" t="t" r="r" b="b"/>
                <a:pathLst>
                  <a:path w="6622" h="5594" extrusionOk="0">
                    <a:moveTo>
                      <a:pt x="3000" y="0"/>
                    </a:moveTo>
                    <a:cubicBezTo>
                      <a:pt x="1698" y="0"/>
                      <a:pt x="418" y="896"/>
                      <a:pt x="211" y="2419"/>
                    </a:cubicBezTo>
                    <a:cubicBezTo>
                      <a:pt x="0" y="3934"/>
                      <a:pt x="1056" y="5351"/>
                      <a:pt x="2585" y="5562"/>
                    </a:cubicBezTo>
                    <a:cubicBezTo>
                      <a:pt x="2730" y="5583"/>
                      <a:pt x="2873" y="5593"/>
                      <a:pt x="3012" y="5593"/>
                    </a:cubicBezTo>
                    <a:cubicBezTo>
                      <a:pt x="5241" y="5593"/>
                      <a:pt x="6621" y="2985"/>
                      <a:pt x="5206" y="1114"/>
                    </a:cubicBezTo>
                    <a:cubicBezTo>
                      <a:pt x="4633" y="350"/>
                      <a:pt x="3812" y="0"/>
                      <a:pt x="300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6"/>
                  </a:gs>
                  <a:gs pos="75000">
                    <a:srgbClr val="F59E3B"/>
                  </a:gs>
                  <a:gs pos="100000">
                    <a:srgbClr val="F59E3B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6" name="Google Shape;126;p3"/>
              <p:cNvSpPr/>
              <p:nvPr/>
            </p:nvSpPr>
            <p:spPr>
              <a:xfrm rot="4592262">
                <a:off x="8816153" y="1411975"/>
                <a:ext cx="139497" cy="36674"/>
              </a:xfrm>
              <a:custGeom>
                <a:avLst/>
                <a:gdLst/>
                <a:ahLst/>
                <a:cxnLst/>
                <a:rect l="l" t="t" r="r" b="b"/>
                <a:pathLst>
                  <a:path w="5580" h="1467" extrusionOk="0">
                    <a:moveTo>
                      <a:pt x="100" y="1"/>
                    </a:moveTo>
                    <a:cubicBezTo>
                      <a:pt x="63" y="112"/>
                      <a:pt x="38" y="224"/>
                      <a:pt x="25" y="349"/>
                    </a:cubicBezTo>
                    <a:cubicBezTo>
                      <a:pt x="13" y="460"/>
                      <a:pt x="1" y="572"/>
                      <a:pt x="1" y="696"/>
                    </a:cubicBezTo>
                    <a:lnTo>
                      <a:pt x="5480" y="1467"/>
                    </a:lnTo>
                    <a:cubicBezTo>
                      <a:pt x="5505" y="1355"/>
                      <a:pt x="5530" y="1243"/>
                      <a:pt x="5555" y="1131"/>
                    </a:cubicBezTo>
                    <a:cubicBezTo>
                      <a:pt x="5567" y="1007"/>
                      <a:pt x="5567" y="895"/>
                      <a:pt x="5579" y="783"/>
                    </a:cubicBezTo>
                    <a:lnTo>
                      <a:pt x="100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/>
                  </a:gs>
                  <a:gs pos="75000">
                    <a:srgbClr val="F59E3B"/>
                  </a:gs>
                  <a:gs pos="100000">
                    <a:srgbClr val="F59E3B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7" name="Google Shape;127;p3"/>
            <p:cNvGrpSpPr/>
            <p:nvPr/>
          </p:nvGrpSpPr>
          <p:grpSpPr>
            <a:xfrm rot="6270199">
              <a:off x="7644159" y="-57596"/>
              <a:ext cx="442306" cy="247697"/>
              <a:chOff x="7870016" y="4179902"/>
              <a:chExt cx="1117753" cy="629543"/>
            </a:xfrm>
          </p:grpSpPr>
          <p:sp>
            <p:nvSpPr>
              <p:cNvPr id="128" name="Google Shape;128;p3"/>
              <p:cNvSpPr/>
              <p:nvPr/>
            </p:nvSpPr>
            <p:spPr>
              <a:xfrm rot="-182086">
                <a:off x="7884412" y="4208326"/>
                <a:ext cx="1088960" cy="572694"/>
              </a:xfrm>
              <a:custGeom>
                <a:avLst/>
                <a:gdLst/>
                <a:ahLst/>
                <a:cxnLst/>
                <a:rect l="l" t="t" r="r" b="b"/>
                <a:pathLst>
                  <a:path w="6735" h="3542" extrusionOk="0">
                    <a:moveTo>
                      <a:pt x="37" y="1628"/>
                    </a:moveTo>
                    <a:lnTo>
                      <a:pt x="37" y="1628"/>
                    </a:lnTo>
                    <a:cubicBezTo>
                      <a:pt x="0" y="2547"/>
                      <a:pt x="708" y="3318"/>
                      <a:pt x="1628" y="3367"/>
                    </a:cubicBezTo>
                    <a:lnTo>
                      <a:pt x="4958" y="3504"/>
                    </a:lnTo>
                    <a:cubicBezTo>
                      <a:pt x="5877" y="3541"/>
                      <a:pt x="6647" y="2833"/>
                      <a:pt x="6685" y="1913"/>
                    </a:cubicBezTo>
                    <a:lnTo>
                      <a:pt x="6685" y="1913"/>
                    </a:lnTo>
                    <a:cubicBezTo>
                      <a:pt x="6734" y="994"/>
                      <a:pt x="6014" y="224"/>
                      <a:pt x="5107" y="186"/>
                    </a:cubicBezTo>
                    <a:lnTo>
                      <a:pt x="1777" y="37"/>
                    </a:lnTo>
                    <a:cubicBezTo>
                      <a:pt x="857" y="0"/>
                      <a:pt x="75" y="708"/>
                      <a:pt x="37" y="1628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9" name="Google Shape;129;p3"/>
              <p:cNvSpPr/>
              <p:nvPr/>
            </p:nvSpPr>
            <p:spPr>
              <a:xfrm rot="-182086">
                <a:off x="7884357" y="4222432"/>
                <a:ext cx="556526" cy="556526"/>
              </a:xfrm>
              <a:custGeom>
                <a:avLst/>
                <a:gdLst/>
                <a:ahLst/>
                <a:cxnLst/>
                <a:rect l="l" t="t" r="r" b="b"/>
                <a:pathLst>
                  <a:path w="3442" h="3442" extrusionOk="0">
                    <a:moveTo>
                      <a:pt x="37" y="1628"/>
                    </a:moveTo>
                    <a:cubicBezTo>
                      <a:pt x="0" y="2547"/>
                      <a:pt x="708" y="3318"/>
                      <a:pt x="1628" y="3367"/>
                    </a:cubicBezTo>
                    <a:lnTo>
                      <a:pt x="3293" y="3442"/>
                    </a:lnTo>
                    <a:lnTo>
                      <a:pt x="3442" y="112"/>
                    </a:lnTo>
                    <a:lnTo>
                      <a:pt x="1777" y="50"/>
                    </a:lnTo>
                    <a:cubicBezTo>
                      <a:pt x="857" y="0"/>
                      <a:pt x="87" y="721"/>
                      <a:pt x="37" y="1628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3"/>
                  </a:gs>
                  <a:gs pos="100000">
                    <a:schemeClr val="accent4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0" name="Google Shape;130;p3"/>
              <p:cNvSpPr/>
              <p:nvPr/>
            </p:nvSpPr>
            <p:spPr>
              <a:xfrm rot="-182083">
                <a:off x="8013279" y="4229871"/>
                <a:ext cx="828011" cy="208134"/>
              </a:xfrm>
              <a:custGeom>
                <a:avLst/>
                <a:gdLst/>
                <a:ahLst/>
                <a:cxnLst/>
                <a:rect l="l" t="t" r="r" b="b"/>
                <a:pathLst>
                  <a:path w="5121" h="1393" extrusionOk="0">
                    <a:moveTo>
                      <a:pt x="13" y="584"/>
                    </a:moveTo>
                    <a:lnTo>
                      <a:pt x="13" y="584"/>
                    </a:lnTo>
                    <a:cubicBezTo>
                      <a:pt x="1" y="908"/>
                      <a:pt x="249" y="1193"/>
                      <a:pt x="585" y="1206"/>
                    </a:cubicBezTo>
                    <a:lnTo>
                      <a:pt x="4486" y="1367"/>
                    </a:lnTo>
                    <a:cubicBezTo>
                      <a:pt x="4809" y="1392"/>
                      <a:pt x="5095" y="1131"/>
                      <a:pt x="5108" y="808"/>
                    </a:cubicBezTo>
                    <a:lnTo>
                      <a:pt x="5108" y="808"/>
                    </a:lnTo>
                    <a:cubicBezTo>
                      <a:pt x="5120" y="473"/>
                      <a:pt x="4872" y="199"/>
                      <a:pt x="4536" y="187"/>
                    </a:cubicBezTo>
                    <a:lnTo>
                      <a:pt x="635" y="13"/>
                    </a:lnTo>
                    <a:cubicBezTo>
                      <a:pt x="312" y="1"/>
                      <a:pt x="26" y="249"/>
                      <a:pt x="13" y="5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31" name="Google Shape;131;p3"/>
          <p:cNvSpPr txBox="1">
            <a:spLocks noGrp="1"/>
          </p:cNvSpPr>
          <p:nvPr>
            <p:ph type="title"/>
          </p:nvPr>
        </p:nvSpPr>
        <p:spPr>
          <a:xfrm>
            <a:off x="2391900" y="2560625"/>
            <a:ext cx="4360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45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32" name="Google Shape;132;p3"/>
          <p:cNvSpPr txBox="1">
            <a:spLocks noGrp="1"/>
          </p:cNvSpPr>
          <p:nvPr>
            <p:ph type="title" idx="2" hasCustomPrompt="1"/>
          </p:nvPr>
        </p:nvSpPr>
        <p:spPr>
          <a:xfrm>
            <a:off x="2996550" y="1490225"/>
            <a:ext cx="31509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133" name="Google Shape;133;p3"/>
          <p:cNvSpPr txBox="1">
            <a:spLocks noGrp="1"/>
          </p:cNvSpPr>
          <p:nvPr>
            <p:ph type="subTitle" idx="1"/>
          </p:nvPr>
        </p:nvSpPr>
        <p:spPr>
          <a:xfrm>
            <a:off x="2391925" y="3360775"/>
            <a:ext cx="4360200" cy="458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>
  <p:cSld name="CUSTOM">
    <p:spTree>
      <p:nvGrpSpPr>
        <p:cNvPr id="1" name="Shape 7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26" name="Google Shape;726;p22"/>
          <p:cNvGrpSpPr/>
          <p:nvPr/>
        </p:nvGrpSpPr>
        <p:grpSpPr>
          <a:xfrm>
            <a:off x="848863" y="376625"/>
            <a:ext cx="7776398" cy="5295924"/>
            <a:chOff x="420325" y="-252850"/>
            <a:chExt cx="7776398" cy="5295924"/>
          </a:xfrm>
        </p:grpSpPr>
        <p:sp>
          <p:nvSpPr>
            <p:cNvPr id="727" name="Google Shape;727;p22"/>
            <p:cNvSpPr/>
            <p:nvPr/>
          </p:nvSpPr>
          <p:spPr>
            <a:xfrm rot="10800000">
              <a:off x="572725" y="-252850"/>
              <a:ext cx="7623998" cy="5143524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8" name="Google Shape;728;p22"/>
            <p:cNvSpPr/>
            <p:nvPr/>
          </p:nvSpPr>
          <p:spPr>
            <a:xfrm rot="10800000">
              <a:off x="420325" y="-100450"/>
              <a:ext cx="7623998" cy="5143524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rgbClr val="61EEDD">
                    <a:alpha val="55686"/>
                  </a:srgbClr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9" name="Google Shape;729;p22"/>
          <p:cNvSpPr/>
          <p:nvPr/>
        </p:nvSpPr>
        <p:spPr>
          <a:xfrm rot="10800000" flipH="1">
            <a:off x="-704775" y="3776348"/>
            <a:ext cx="2584637" cy="1731901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0" name="Google Shape;730;p22"/>
          <p:cNvSpPr/>
          <p:nvPr/>
        </p:nvSpPr>
        <p:spPr>
          <a:xfrm rot="10800000" flipH="1">
            <a:off x="-704777" y="3883316"/>
            <a:ext cx="2584637" cy="1685633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rgbClr val="61EEDD">
                  <a:alpha val="55686"/>
                </a:srgbClr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1" name="Google Shape;731;p22"/>
          <p:cNvSpPr/>
          <p:nvPr/>
        </p:nvSpPr>
        <p:spPr>
          <a:xfrm rot="10800000" flipH="1">
            <a:off x="663588" y="4558349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2" name="Google Shape;732;p22"/>
          <p:cNvSpPr/>
          <p:nvPr/>
        </p:nvSpPr>
        <p:spPr>
          <a:xfrm rot="10800000" flipH="1">
            <a:off x="2973238" y="1619136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33" name="Google Shape;733;p22"/>
          <p:cNvGrpSpPr/>
          <p:nvPr/>
        </p:nvGrpSpPr>
        <p:grpSpPr>
          <a:xfrm rot="8583562" flipH="1">
            <a:off x="8577800" y="475881"/>
            <a:ext cx="332567" cy="289713"/>
            <a:chOff x="8811500" y="1358211"/>
            <a:chExt cx="165550" cy="144202"/>
          </a:xfrm>
        </p:grpSpPr>
        <p:sp>
          <p:nvSpPr>
            <p:cNvPr id="734" name="Google Shape;734;p22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75000">
                  <a:schemeClr val="accent3"/>
                </a:gs>
                <a:gs pos="100000">
                  <a:schemeClr val="accent3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5" name="Google Shape;735;p22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75000">
                  <a:schemeClr val="accent3"/>
                </a:gs>
                <a:gs pos="100000">
                  <a:schemeClr val="accent3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36" name="Google Shape;736;p22"/>
          <p:cNvGrpSpPr/>
          <p:nvPr/>
        </p:nvGrpSpPr>
        <p:grpSpPr>
          <a:xfrm rot="4529801" flipH="1">
            <a:off x="8167709" y="758373"/>
            <a:ext cx="442306" cy="247697"/>
            <a:chOff x="7870016" y="4179902"/>
            <a:chExt cx="1117753" cy="629543"/>
          </a:xfrm>
        </p:grpSpPr>
        <p:sp>
          <p:nvSpPr>
            <p:cNvPr id="737" name="Google Shape;737;p22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8" name="Google Shape;738;p22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9" name="Google Shape;739;p22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0" name="Google Shape;740;p22"/>
          <p:cNvGrpSpPr/>
          <p:nvPr/>
        </p:nvGrpSpPr>
        <p:grpSpPr>
          <a:xfrm rot="-2700000" flipH="1">
            <a:off x="8059062" y="171779"/>
            <a:ext cx="442291" cy="247595"/>
            <a:chOff x="7870016" y="4179902"/>
            <a:chExt cx="1117753" cy="629543"/>
          </a:xfrm>
        </p:grpSpPr>
        <p:sp>
          <p:nvSpPr>
            <p:cNvPr id="741" name="Google Shape;741;p22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2" name="Google Shape;742;p22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3" name="Google Shape;743;p22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44" name="Google Shape;744;p22"/>
          <p:cNvSpPr/>
          <p:nvPr/>
        </p:nvSpPr>
        <p:spPr>
          <a:xfrm rot="10800000" flipH="1">
            <a:off x="3889425" y="956711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5" name="Google Shape;745;p22"/>
          <p:cNvSpPr/>
          <p:nvPr/>
        </p:nvSpPr>
        <p:spPr>
          <a:xfrm rot="10800000" flipH="1">
            <a:off x="6516700" y="1066811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46" name="Google Shape;746;p22"/>
          <p:cNvGrpSpPr/>
          <p:nvPr/>
        </p:nvGrpSpPr>
        <p:grpSpPr>
          <a:xfrm rot="-8278814" flipH="1">
            <a:off x="244902" y="4208491"/>
            <a:ext cx="329177" cy="285299"/>
            <a:chOff x="8811500" y="1358211"/>
            <a:chExt cx="165550" cy="144202"/>
          </a:xfrm>
        </p:grpSpPr>
        <p:sp>
          <p:nvSpPr>
            <p:cNvPr id="747" name="Google Shape;747;p22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75000">
                  <a:schemeClr val="accent1"/>
                </a:gs>
                <a:gs pos="100000">
                  <a:schemeClr val="accen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8" name="Google Shape;748;p22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75000">
                  <a:schemeClr val="accent1"/>
                </a:gs>
                <a:gs pos="100000">
                  <a:schemeClr val="accen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49" name="Google Shape;749;p22"/>
          <p:cNvGrpSpPr/>
          <p:nvPr/>
        </p:nvGrpSpPr>
        <p:grpSpPr>
          <a:xfrm rot="8583622" flipH="1">
            <a:off x="775985" y="4203010"/>
            <a:ext cx="329186" cy="296263"/>
            <a:chOff x="8811500" y="1358211"/>
            <a:chExt cx="165550" cy="144202"/>
          </a:xfrm>
        </p:grpSpPr>
        <p:sp>
          <p:nvSpPr>
            <p:cNvPr id="750" name="Google Shape;750;p22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75000">
                  <a:schemeClr val="accent3"/>
                </a:gs>
                <a:gs pos="100000">
                  <a:schemeClr val="accent3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1" name="Google Shape;751;p22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75000">
                  <a:schemeClr val="accent3"/>
                </a:gs>
                <a:gs pos="100000">
                  <a:schemeClr val="accent3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52" name="Google Shape;752;p22"/>
          <p:cNvSpPr/>
          <p:nvPr/>
        </p:nvSpPr>
        <p:spPr>
          <a:xfrm rot="10800000" flipH="1">
            <a:off x="2034850" y="2772586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3" name="Google Shape;753;p22"/>
          <p:cNvSpPr/>
          <p:nvPr/>
        </p:nvSpPr>
        <p:spPr>
          <a:xfrm rot="10800000" flipH="1">
            <a:off x="776325" y="3001186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4" name="Google Shape;754;p22"/>
          <p:cNvSpPr/>
          <p:nvPr/>
        </p:nvSpPr>
        <p:spPr>
          <a:xfrm rot="10800000" flipH="1">
            <a:off x="7326288" y="4558361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5" name="Google Shape;755;p22"/>
          <p:cNvSpPr/>
          <p:nvPr/>
        </p:nvSpPr>
        <p:spPr>
          <a:xfrm rot="10800000" flipH="1">
            <a:off x="8672788" y="1241086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6" name="Google Shape;756;p22"/>
          <p:cNvSpPr/>
          <p:nvPr/>
        </p:nvSpPr>
        <p:spPr>
          <a:xfrm rot="10800000" flipH="1">
            <a:off x="398638" y="1390536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57" name="Google Shape;757;p22"/>
          <p:cNvGrpSpPr/>
          <p:nvPr/>
        </p:nvGrpSpPr>
        <p:grpSpPr>
          <a:xfrm rot="-10065988" flipH="1">
            <a:off x="8512157" y="3997519"/>
            <a:ext cx="870887" cy="916827"/>
            <a:chOff x="5007774" y="2043179"/>
            <a:chExt cx="755066" cy="794868"/>
          </a:xfrm>
        </p:grpSpPr>
        <p:sp>
          <p:nvSpPr>
            <p:cNvPr id="758" name="Google Shape;758;p22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9" name="Google Shape;759;p22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0" name="Google Shape;760;p22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61" name="Google Shape;761;p22"/>
          <p:cNvGrpSpPr/>
          <p:nvPr/>
        </p:nvGrpSpPr>
        <p:grpSpPr>
          <a:xfrm rot="-434694">
            <a:off x="8413069" y="2995603"/>
            <a:ext cx="1025032" cy="1079063"/>
            <a:chOff x="5007774" y="2043179"/>
            <a:chExt cx="755066" cy="794868"/>
          </a:xfrm>
        </p:grpSpPr>
        <p:sp>
          <p:nvSpPr>
            <p:cNvPr id="762" name="Google Shape;762;p22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3" name="Google Shape;763;p22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4" name="Google Shape;764;p22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65" name="Google Shape;765;p22"/>
          <p:cNvSpPr/>
          <p:nvPr/>
        </p:nvSpPr>
        <p:spPr>
          <a:xfrm rot="10800000" flipH="1">
            <a:off x="4544200" y="4670311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6" name="Google Shape;766;p22"/>
          <p:cNvSpPr/>
          <p:nvPr/>
        </p:nvSpPr>
        <p:spPr>
          <a:xfrm rot="10800000" flipH="1">
            <a:off x="7326288" y="2329986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7" name="Google Shape;767;p22"/>
          <p:cNvSpPr txBox="1">
            <a:spLocks noGrp="1"/>
          </p:cNvSpPr>
          <p:nvPr>
            <p:ph type="subTitle" idx="1"/>
          </p:nvPr>
        </p:nvSpPr>
        <p:spPr>
          <a:xfrm>
            <a:off x="3011163" y="1998275"/>
            <a:ext cx="3451800" cy="205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8" name="Google Shape;768;p22"/>
          <p:cNvSpPr txBox="1">
            <a:spLocks noGrp="1"/>
          </p:cNvSpPr>
          <p:nvPr>
            <p:ph type="title"/>
          </p:nvPr>
        </p:nvSpPr>
        <p:spPr>
          <a:xfrm>
            <a:off x="720000" y="53949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hree columns">
  <p:cSld name="BLANK_1_1_1_2">
    <p:spTree>
      <p:nvGrpSpPr>
        <p:cNvPr id="1" name="Shape 8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11" name="Google Shape;811;p25"/>
          <p:cNvGrpSpPr/>
          <p:nvPr/>
        </p:nvGrpSpPr>
        <p:grpSpPr>
          <a:xfrm rot="10800000">
            <a:off x="-2517615" y="663366"/>
            <a:ext cx="5087971" cy="5084632"/>
            <a:chOff x="6433923" y="1181102"/>
            <a:chExt cx="5693153" cy="5307549"/>
          </a:xfrm>
        </p:grpSpPr>
        <p:sp>
          <p:nvSpPr>
            <p:cNvPr id="812" name="Google Shape;812;p25"/>
            <p:cNvSpPr/>
            <p:nvPr/>
          </p:nvSpPr>
          <p:spPr>
            <a:xfrm rot="10800000" flipH="1">
              <a:off x="6433927" y="1181102"/>
              <a:ext cx="5693149" cy="5127829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3" name="Google Shape;813;p25"/>
            <p:cNvSpPr/>
            <p:nvPr/>
          </p:nvSpPr>
          <p:spPr>
            <a:xfrm rot="10800000" flipH="1">
              <a:off x="6433923" y="1497792"/>
              <a:ext cx="5693149" cy="4990859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rgbClr val="61EEDD">
                    <a:alpha val="55686"/>
                  </a:srgbClr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4" name="Google Shape;814;p25"/>
          <p:cNvGrpSpPr/>
          <p:nvPr/>
        </p:nvGrpSpPr>
        <p:grpSpPr>
          <a:xfrm rot="-3920486">
            <a:off x="8149282" y="-381959"/>
            <a:ext cx="870876" cy="916820"/>
            <a:chOff x="5007774" y="2043179"/>
            <a:chExt cx="755066" cy="794868"/>
          </a:xfrm>
        </p:grpSpPr>
        <p:sp>
          <p:nvSpPr>
            <p:cNvPr id="815" name="Google Shape;815;p25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6" name="Google Shape;816;p25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7" name="Google Shape;817;p25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8" name="Google Shape;818;p25"/>
          <p:cNvGrpSpPr/>
          <p:nvPr/>
        </p:nvGrpSpPr>
        <p:grpSpPr>
          <a:xfrm rot="-7150802">
            <a:off x="8706563" y="-68998"/>
            <a:ext cx="1025070" cy="1079103"/>
            <a:chOff x="5007774" y="2043179"/>
            <a:chExt cx="755066" cy="794868"/>
          </a:xfrm>
        </p:grpSpPr>
        <p:sp>
          <p:nvSpPr>
            <p:cNvPr id="819" name="Google Shape;819;p25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0" name="Google Shape;820;p25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1" name="Google Shape;821;p25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822" name="Google Shape;822;p25"/>
          <p:cNvSpPr/>
          <p:nvPr/>
        </p:nvSpPr>
        <p:spPr>
          <a:xfrm>
            <a:off x="4380563" y="2275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3" name="Google Shape;823;p25"/>
          <p:cNvSpPr/>
          <p:nvPr/>
        </p:nvSpPr>
        <p:spPr>
          <a:xfrm>
            <a:off x="8626488" y="144136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4" name="Google Shape;824;p25"/>
          <p:cNvSpPr/>
          <p:nvPr/>
        </p:nvSpPr>
        <p:spPr>
          <a:xfrm>
            <a:off x="2341738" y="14912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5" name="Google Shape;825;p25"/>
          <p:cNvSpPr/>
          <p:nvPr/>
        </p:nvSpPr>
        <p:spPr>
          <a:xfrm>
            <a:off x="8626488" y="394296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6" name="Google Shape;826;p25"/>
          <p:cNvSpPr/>
          <p:nvPr/>
        </p:nvSpPr>
        <p:spPr>
          <a:xfrm>
            <a:off x="3363488" y="478843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7" name="Google Shape;827;p25"/>
          <p:cNvSpPr/>
          <p:nvPr/>
        </p:nvSpPr>
        <p:spPr>
          <a:xfrm>
            <a:off x="996563" y="14901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8" name="Google Shape;828;p25"/>
          <p:cNvSpPr txBox="1">
            <a:spLocks noGrp="1"/>
          </p:cNvSpPr>
          <p:nvPr>
            <p:ph type="title"/>
          </p:nvPr>
        </p:nvSpPr>
        <p:spPr>
          <a:xfrm flipH="1">
            <a:off x="3198699" y="4229300"/>
            <a:ext cx="5001600" cy="30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829" name="Google Shape;829;p25"/>
          <p:cNvSpPr txBox="1">
            <a:spLocks noGrp="1"/>
          </p:cNvSpPr>
          <p:nvPr>
            <p:ph type="subTitle" idx="1"/>
          </p:nvPr>
        </p:nvSpPr>
        <p:spPr>
          <a:xfrm flipH="1">
            <a:off x="2710000" y="3689575"/>
            <a:ext cx="54903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0" name="Google Shape;830;p25"/>
          <p:cNvSpPr txBox="1">
            <a:spLocks noGrp="1"/>
          </p:cNvSpPr>
          <p:nvPr>
            <p:ph type="title" idx="2"/>
          </p:nvPr>
        </p:nvSpPr>
        <p:spPr>
          <a:xfrm flipH="1">
            <a:off x="3198699" y="3159963"/>
            <a:ext cx="5001600" cy="30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831" name="Google Shape;831;p25"/>
          <p:cNvSpPr txBox="1">
            <a:spLocks noGrp="1"/>
          </p:cNvSpPr>
          <p:nvPr>
            <p:ph type="subTitle" idx="3"/>
          </p:nvPr>
        </p:nvSpPr>
        <p:spPr>
          <a:xfrm flipH="1">
            <a:off x="2710000" y="2620238"/>
            <a:ext cx="54903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2" name="Google Shape;832;p25"/>
          <p:cNvSpPr txBox="1">
            <a:spLocks noGrp="1"/>
          </p:cNvSpPr>
          <p:nvPr>
            <p:ph type="title" idx="4"/>
          </p:nvPr>
        </p:nvSpPr>
        <p:spPr>
          <a:xfrm flipH="1">
            <a:off x="3198699" y="2090625"/>
            <a:ext cx="5001600" cy="303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2500"/>
              <a:buNone/>
              <a:defRPr sz="16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500"/>
              <a:buNone/>
              <a:defRPr sz="2500"/>
            </a:lvl9pPr>
          </a:lstStyle>
          <a:p>
            <a:endParaRPr/>
          </a:p>
        </p:txBody>
      </p:sp>
      <p:sp>
        <p:nvSpPr>
          <p:cNvPr id="833" name="Google Shape;833;p25"/>
          <p:cNvSpPr txBox="1">
            <a:spLocks noGrp="1"/>
          </p:cNvSpPr>
          <p:nvPr>
            <p:ph type="subTitle" idx="5"/>
          </p:nvPr>
        </p:nvSpPr>
        <p:spPr>
          <a:xfrm flipH="1">
            <a:off x="2710000" y="1550900"/>
            <a:ext cx="5490300" cy="48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4" name="Google Shape;834;p25"/>
          <p:cNvSpPr txBox="1">
            <a:spLocks noGrp="1"/>
          </p:cNvSpPr>
          <p:nvPr>
            <p:ph type="title" idx="6"/>
          </p:nvPr>
        </p:nvSpPr>
        <p:spPr>
          <a:xfrm flipH="1">
            <a:off x="481000" y="537725"/>
            <a:ext cx="7719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835" name="Google Shape;835;p25"/>
          <p:cNvSpPr/>
          <p:nvPr/>
        </p:nvSpPr>
        <p:spPr>
          <a:xfrm>
            <a:off x="341863" y="144483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">
  <p:cSld name="BLANK_1_1_1_1_1_1_1">
    <p:spTree>
      <p:nvGrpSpPr>
        <p:cNvPr id="1" name="Shape 10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41" name="Google Shape;1041;p31"/>
          <p:cNvGrpSpPr/>
          <p:nvPr/>
        </p:nvGrpSpPr>
        <p:grpSpPr>
          <a:xfrm>
            <a:off x="848863" y="376625"/>
            <a:ext cx="7776398" cy="5295924"/>
            <a:chOff x="420325" y="-252850"/>
            <a:chExt cx="7776398" cy="5295924"/>
          </a:xfrm>
        </p:grpSpPr>
        <p:sp>
          <p:nvSpPr>
            <p:cNvPr id="1042" name="Google Shape;1042;p31"/>
            <p:cNvSpPr/>
            <p:nvPr/>
          </p:nvSpPr>
          <p:spPr>
            <a:xfrm rot="10800000">
              <a:off x="572725" y="-252850"/>
              <a:ext cx="7623998" cy="5143524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3" name="Google Shape;1043;p31"/>
            <p:cNvSpPr/>
            <p:nvPr/>
          </p:nvSpPr>
          <p:spPr>
            <a:xfrm rot="10800000">
              <a:off x="420325" y="-100450"/>
              <a:ext cx="7623998" cy="5143524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rgbClr val="61EEDD">
                    <a:alpha val="55686"/>
                  </a:srgbClr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44" name="Google Shape;1044;p31"/>
          <p:cNvSpPr/>
          <p:nvPr/>
        </p:nvSpPr>
        <p:spPr>
          <a:xfrm rot="10800000" flipH="1">
            <a:off x="-704775" y="3776348"/>
            <a:ext cx="2584637" cy="1731901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5" name="Google Shape;1045;p31"/>
          <p:cNvSpPr/>
          <p:nvPr/>
        </p:nvSpPr>
        <p:spPr>
          <a:xfrm rot="10800000" flipH="1">
            <a:off x="-704777" y="3883316"/>
            <a:ext cx="2584637" cy="1685633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rgbClr val="61EEDD">
                  <a:alpha val="55686"/>
                </a:srgbClr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6" name="Google Shape;1046;p31"/>
          <p:cNvSpPr/>
          <p:nvPr/>
        </p:nvSpPr>
        <p:spPr>
          <a:xfrm rot="10800000" flipH="1">
            <a:off x="663588" y="4558349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7" name="Google Shape;1047;p31"/>
          <p:cNvSpPr/>
          <p:nvPr/>
        </p:nvSpPr>
        <p:spPr>
          <a:xfrm rot="10800000" flipH="1">
            <a:off x="2973238" y="1619136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48" name="Google Shape;1048;p31"/>
          <p:cNvGrpSpPr/>
          <p:nvPr/>
        </p:nvGrpSpPr>
        <p:grpSpPr>
          <a:xfrm rot="8583562" flipH="1">
            <a:off x="8577800" y="475881"/>
            <a:ext cx="332567" cy="289713"/>
            <a:chOff x="8811500" y="1358211"/>
            <a:chExt cx="165550" cy="144202"/>
          </a:xfrm>
        </p:grpSpPr>
        <p:sp>
          <p:nvSpPr>
            <p:cNvPr id="1049" name="Google Shape;1049;p31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75000">
                  <a:schemeClr val="accent3"/>
                </a:gs>
                <a:gs pos="100000">
                  <a:schemeClr val="accent3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0" name="Google Shape;1050;p31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75000">
                  <a:schemeClr val="accent3"/>
                </a:gs>
                <a:gs pos="100000">
                  <a:schemeClr val="accent3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1" name="Google Shape;1051;p31"/>
          <p:cNvGrpSpPr/>
          <p:nvPr/>
        </p:nvGrpSpPr>
        <p:grpSpPr>
          <a:xfrm rot="4529801" flipH="1">
            <a:off x="8167709" y="758373"/>
            <a:ext cx="442306" cy="247697"/>
            <a:chOff x="7870016" y="4179902"/>
            <a:chExt cx="1117753" cy="629543"/>
          </a:xfrm>
        </p:grpSpPr>
        <p:sp>
          <p:nvSpPr>
            <p:cNvPr id="1052" name="Google Shape;1052;p31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3" name="Google Shape;1053;p31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4" name="Google Shape;1054;p31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55" name="Google Shape;1055;p31"/>
          <p:cNvGrpSpPr/>
          <p:nvPr/>
        </p:nvGrpSpPr>
        <p:grpSpPr>
          <a:xfrm rot="-2700000" flipH="1">
            <a:off x="8059062" y="171779"/>
            <a:ext cx="442291" cy="247595"/>
            <a:chOff x="7870016" y="4179902"/>
            <a:chExt cx="1117753" cy="629543"/>
          </a:xfrm>
        </p:grpSpPr>
        <p:sp>
          <p:nvSpPr>
            <p:cNvPr id="1056" name="Google Shape;1056;p31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7" name="Google Shape;1057;p31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8" name="Google Shape;1058;p31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59" name="Google Shape;1059;p31"/>
          <p:cNvSpPr/>
          <p:nvPr/>
        </p:nvSpPr>
        <p:spPr>
          <a:xfrm rot="10800000" flipH="1">
            <a:off x="3889425" y="956711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0" name="Google Shape;1060;p31"/>
          <p:cNvSpPr/>
          <p:nvPr/>
        </p:nvSpPr>
        <p:spPr>
          <a:xfrm rot="10800000" flipH="1">
            <a:off x="6516700" y="1066811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1" name="Google Shape;1061;p31"/>
          <p:cNvSpPr/>
          <p:nvPr/>
        </p:nvSpPr>
        <p:spPr>
          <a:xfrm rot="10800000" flipH="1">
            <a:off x="2034850" y="2772586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2" name="Google Shape;1062;p31"/>
          <p:cNvSpPr/>
          <p:nvPr/>
        </p:nvSpPr>
        <p:spPr>
          <a:xfrm rot="10800000" flipH="1">
            <a:off x="776325" y="3001186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3" name="Google Shape;1063;p31"/>
          <p:cNvSpPr/>
          <p:nvPr/>
        </p:nvSpPr>
        <p:spPr>
          <a:xfrm rot="10800000" flipH="1">
            <a:off x="7326288" y="4558361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4" name="Google Shape;1064;p31"/>
          <p:cNvSpPr/>
          <p:nvPr/>
        </p:nvSpPr>
        <p:spPr>
          <a:xfrm rot="10800000" flipH="1">
            <a:off x="8672788" y="1241086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5" name="Google Shape;1065;p31"/>
          <p:cNvSpPr/>
          <p:nvPr/>
        </p:nvSpPr>
        <p:spPr>
          <a:xfrm rot="10800000" flipH="1">
            <a:off x="398638" y="1390536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66" name="Google Shape;1066;p31"/>
          <p:cNvGrpSpPr/>
          <p:nvPr/>
        </p:nvGrpSpPr>
        <p:grpSpPr>
          <a:xfrm rot="4772378" flipH="1">
            <a:off x="2116020" y="-339055"/>
            <a:ext cx="870870" cy="916746"/>
            <a:chOff x="5007774" y="2043179"/>
            <a:chExt cx="755066" cy="794868"/>
          </a:xfrm>
        </p:grpSpPr>
        <p:sp>
          <p:nvSpPr>
            <p:cNvPr id="1067" name="Google Shape;1067;p31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8" name="Google Shape;1068;p31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9" name="Google Shape;1069;p31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70" name="Google Shape;1070;p31"/>
          <p:cNvGrpSpPr/>
          <p:nvPr/>
        </p:nvGrpSpPr>
        <p:grpSpPr>
          <a:xfrm rot="-7196283">
            <a:off x="1197763" y="-44757"/>
            <a:ext cx="1025035" cy="1079067"/>
            <a:chOff x="5007774" y="2043179"/>
            <a:chExt cx="755066" cy="794868"/>
          </a:xfrm>
        </p:grpSpPr>
        <p:sp>
          <p:nvSpPr>
            <p:cNvPr id="1071" name="Google Shape;1071;p31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2" name="Google Shape;1072;p31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3" name="Google Shape;1073;p31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074" name="Google Shape;1074;p31"/>
          <p:cNvSpPr/>
          <p:nvPr/>
        </p:nvSpPr>
        <p:spPr>
          <a:xfrm rot="10800000" flipH="1">
            <a:off x="4544200" y="4670311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5" name="Google Shape;1075;p31"/>
          <p:cNvSpPr/>
          <p:nvPr/>
        </p:nvSpPr>
        <p:spPr>
          <a:xfrm rot="10800000" flipH="1">
            <a:off x="7326288" y="2329986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BLANK_1_1_1_1_1_1_1_1">
    <p:spTree>
      <p:nvGrpSpPr>
        <p:cNvPr id="1" name="Shape 10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7" name="Google Shape;1077;p32"/>
          <p:cNvSpPr/>
          <p:nvPr/>
        </p:nvSpPr>
        <p:spPr>
          <a:xfrm>
            <a:off x="4797576" y="3326975"/>
            <a:ext cx="4346262" cy="1816461"/>
          </a:xfrm>
          <a:custGeom>
            <a:avLst/>
            <a:gdLst/>
            <a:ahLst/>
            <a:cxnLst/>
            <a:rect l="l" t="t" r="r" b="b"/>
            <a:pathLst>
              <a:path w="114821" h="51988" extrusionOk="0">
                <a:moveTo>
                  <a:pt x="114821" y="1"/>
                </a:moveTo>
                <a:cubicBezTo>
                  <a:pt x="105303" y="13035"/>
                  <a:pt x="90654" y="22875"/>
                  <a:pt x="72886" y="28380"/>
                </a:cubicBezTo>
                <a:cubicBezTo>
                  <a:pt x="52298" y="34766"/>
                  <a:pt x="13407" y="38518"/>
                  <a:pt x="0" y="51987"/>
                </a:cubicBezTo>
                <a:lnTo>
                  <a:pt x="114821" y="51987"/>
                </a:lnTo>
                <a:lnTo>
                  <a:pt x="114821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8" name="Google Shape;1078;p32"/>
          <p:cNvSpPr/>
          <p:nvPr/>
        </p:nvSpPr>
        <p:spPr>
          <a:xfrm>
            <a:off x="5326552" y="4093585"/>
            <a:ext cx="3817224" cy="1049898"/>
          </a:xfrm>
          <a:custGeom>
            <a:avLst/>
            <a:gdLst/>
            <a:ahLst/>
            <a:cxnLst/>
            <a:rect l="l" t="t" r="r" b="b"/>
            <a:pathLst>
              <a:path w="114821" h="51988" extrusionOk="0">
                <a:moveTo>
                  <a:pt x="114821" y="1"/>
                </a:moveTo>
                <a:cubicBezTo>
                  <a:pt x="105303" y="13035"/>
                  <a:pt x="90654" y="22875"/>
                  <a:pt x="72886" y="28380"/>
                </a:cubicBezTo>
                <a:cubicBezTo>
                  <a:pt x="52298" y="34766"/>
                  <a:pt x="13407" y="38518"/>
                  <a:pt x="0" y="51987"/>
                </a:cubicBezTo>
                <a:lnTo>
                  <a:pt x="114821" y="51987"/>
                </a:lnTo>
                <a:lnTo>
                  <a:pt x="114821" y="1"/>
                </a:lnTo>
                <a:close/>
              </a:path>
            </a:pathLst>
          </a:custGeom>
          <a:gradFill>
            <a:gsLst>
              <a:gs pos="0">
                <a:srgbClr val="61EEDD">
                  <a:alpha val="55686"/>
                </a:srgbClr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9" name="Google Shape;1079;p32"/>
          <p:cNvSpPr/>
          <p:nvPr/>
        </p:nvSpPr>
        <p:spPr>
          <a:xfrm>
            <a:off x="-963650" y="-384450"/>
            <a:ext cx="2584637" cy="1731901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0" name="Google Shape;1080;p32"/>
          <p:cNvSpPr/>
          <p:nvPr/>
        </p:nvSpPr>
        <p:spPr>
          <a:xfrm>
            <a:off x="-963652" y="-445150"/>
            <a:ext cx="2584637" cy="1685633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rgbClr val="61EEDD">
                  <a:alpha val="55686"/>
                </a:srgbClr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081" name="Google Shape;1081;p32"/>
          <p:cNvGrpSpPr/>
          <p:nvPr/>
        </p:nvGrpSpPr>
        <p:grpSpPr>
          <a:xfrm rot="1122932" flipH="1">
            <a:off x="-295079" y="2925625"/>
            <a:ext cx="872790" cy="2809939"/>
            <a:chOff x="222440" y="3194840"/>
            <a:chExt cx="572703" cy="1843774"/>
          </a:xfrm>
        </p:grpSpPr>
        <p:grpSp>
          <p:nvGrpSpPr>
            <p:cNvPr id="1082" name="Google Shape;1082;p32"/>
            <p:cNvGrpSpPr/>
            <p:nvPr/>
          </p:nvGrpSpPr>
          <p:grpSpPr>
            <a:xfrm>
              <a:off x="222440" y="3194840"/>
              <a:ext cx="572703" cy="1843774"/>
              <a:chOff x="222440" y="3194840"/>
              <a:chExt cx="572703" cy="1843774"/>
            </a:xfrm>
          </p:grpSpPr>
          <p:sp>
            <p:nvSpPr>
              <p:cNvPr id="1083" name="Google Shape;1083;p32"/>
              <p:cNvSpPr/>
              <p:nvPr/>
            </p:nvSpPr>
            <p:spPr>
              <a:xfrm rot="5400000">
                <a:off x="-22814" y="4018362"/>
                <a:ext cx="941201" cy="420395"/>
              </a:xfrm>
              <a:custGeom>
                <a:avLst/>
                <a:gdLst/>
                <a:ahLst/>
                <a:cxnLst/>
                <a:rect l="l" t="t" r="r" b="b"/>
                <a:pathLst>
                  <a:path w="25149" h="11233" extrusionOk="0">
                    <a:moveTo>
                      <a:pt x="1230" y="10997"/>
                    </a:moveTo>
                    <a:lnTo>
                      <a:pt x="25" y="5232"/>
                    </a:lnTo>
                    <a:cubicBezTo>
                      <a:pt x="0" y="5082"/>
                      <a:pt x="87" y="4946"/>
                      <a:pt x="236" y="4909"/>
                    </a:cubicBezTo>
                    <a:lnTo>
                      <a:pt x="23844" y="1"/>
                    </a:lnTo>
                    <a:lnTo>
                      <a:pt x="25149" y="6300"/>
                    </a:lnTo>
                    <a:lnTo>
                      <a:pt x="1554" y="11208"/>
                    </a:lnTo>
                    <a:cubicBezTo>
                      <a:pt x="1404" y="11233"/>
                      <a:pt x="1255" y="11146"/>
                      <a:pt x="1230" y="10997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4" name="Google Shape;1084;p32"/>
              <p:cNvSpPr/>
              <p:nvPr/>
            </p:nvSpPr>
            <p:spPr>
              <a:xfrm rot="5400000">
                <a:off x="20881" y="4060221"/>
                <a:ext cx="857519" cy="360852"/>
              </a:xfrm>
              <a:custGeom>
                <a:avLst/>
                <a:gdLst/>
                <a:ahLst/>
                <a:cxnLst/>
                <a:rect l="l" t="t" r="r" b="b"/>
                <a:pathLst>
                  <a:path w="22913" h="9642" extrusionOk="0">
                    <a:moveTo>
                      <a:pt x="1057" y="9642"/>
                    </a:moveTo>
                    <a:lnTo>
                      <a:pt x="1" y="4548"/>
                    </a:lnTo>
                    <a:lnTo>
                      <a:pt x="21857" y="0"/>
                    </a:lnTo>
                    <a:lnTo>
                      <a:pt x="22913" y="509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8100019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5" name="Google Shape;1085;p32"/>
              <p:cNvSpPr/>
              <p:nvPr/>
            </p:nvSpPr>
            <p:spPr>
              <a:xfrm rot="5400000">
                <a:off x="185048" y="3896056"/>
                <a:ext cx="443187" cy="274849"/>
              </a:xfrm>
              <a:custGeom>
                <a:avLst/>
                <a:gdLst/>
                <a:ahLst/>
                <a:cxnLst/>
                <a:rect l="l" t="t" r="r" b="b"/>
                <a:pathLst>
                  <a:path w="11842" h="7344" extrusionOk="0">
                    <a:moveTo>
                      <a:pt x="10786" y="1"/>
                    </a:moveTo>
                    <a:lnTo>
                      <a:pt x="1" y="2250"/>
                    </a:lnTo>
                    <a:lnTo>
                      <a:pt x="1057" y="7344"/>
                    </a:lnTo>
                    <a:lnTo>
                      <a:pt x="11842" y="5095"/>
                    </a:lnTo>
                    <a:lnTo>
                      <a:pt x="10786" y="1"/>
                    </a:lnTo>
                    <a:close/>
                  </a:path>
                </a:pathLst>
              </a:custGeom>
              <a:gradFill>
                <a:gsLst>
                  <a:gs pos="0">
                    <a:srgbClr val="F59E3B"/>
                  </a:gs>
                  <a:gs pos="100000">
                    <a:schemeClr val="accent6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6" name="Google Shape;1086;p32"/>
              <p:cNvSpPr/>
              <p:nvPr/>
            </p:nvSpPr>
            <p:spPr>
              <a:xfrm rot="5400000">
                <a:off x="280597" y="3673568"/>
                <a:ext cx="125598" cy="108383"/>
              </a:xfrm>
              <a:custGeom>
                <a:avLst/>
                <a:gdLst/>
                <a:ahLst/>
                <a:cxnLst/>
                <a:rect l="l" t="t" r="r" b="b"/>
                <a:pathLst>
                  <a:path w="3356" h="2896" extrusionOk="0">
                    <a:moveTo>
                      <a:pt x="398" y="2660"/>
                    </a:moveTo>
                    <a:lnTo>
                      <a:pt x="25" y="870"/>
                    </a:lnTo>
                    <a:cubicBezTo>
                      <a:pt x="0" y="721"/>
                      <a:pt x="87" y="585"/>
                      <a:pt x="236" y="547"/>
                    </a:cubicBezTo>
                    <a:lnTo>
                      <a:pt x="2871" y="1"/>
                    </a:lnTo>
                    <a:lnTo>
                      <a:pt x="3355" y="2324"/>
                    </a:lnTo>
                    <a:lnTo>
                      <a:pt x="721" y="2871"/>
                    </a:lnTo>
                    <a:cubicBezTo>
                      <a:pt x="572" y="2896"/>
                      <a:pt x="423" y="2796"/>
                      <a:pt x="398" y="266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7" name="Google Shape;1087;p32"/>
              <p:cNvSpPr/>
              <p:nvPr/>
            </p:nvSpPr>
            <p:spPr>
              <a:xfrm rot="5400000">
                <a:off x="43062" y="3374218"/>
                <a:ext cx="480874" cy="122118"/>
              </a:xfrm>
              <a:custGeom>
                <a:avLst/>
                <a:gdLst/>
                <a:ahLst/>
                <a:cxnLst/>
                <a:rect l="l" t="t" r="r" b="b"/>
                <a:pathLst>
                  <a:path w="12849" h="3263" extrusionOk="0">
                    <a:moveTo>
                      <a:pt x="12699" y="0"/>
                    </a:moveTo>
                    <a:lnTo>
                      <a:pt x="311" y="2572"/>
                    </a:lnTo>
                    <a:cubicBezTo>
                      <a:pt x="125" y="2609"/>
                      <a:pt x="1" y="2796"/>
                      <a:pt x="38" y="2982"/>
                    </a:cubicBezTo>
                    <a:cubicBezTo>
                      <a:pt x="70" y="3155"/>
                      <a:pt x="216" y="3263"/>
                      <a:pt x="385" y="3263"/>
                    </a:cubicBezTo>
                    <a:cubicBezTo>
                      <a:pt x="409" y="3263"/>
                      <a:pt x="435" y="3260"/>
                      <a:pt x="460" y="3256"/>
                    </a:cubicBezTo>
                    <a:lnTo>
                      <a:pt x="12848" y="684"/>
                    </a:lnTo>
                    <a:lnTo>
                      <a:pt x="12699" y="0"/>
                    </a:lnTo>
                    <a:close/>
                  </a:path>
                </a:pathLst>
              </a:custGeom>
              <a:solidFill>
                <a:srgbClr val="FFC538">
                  <a:alpha val="435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8" name="Google Shape;1088;p32"/>
              <p:cNvSpPr/>
              <p:nvPr/>
            </p:nvSpPr>
            <p:spPr>
              <a:xfrm rot="5400000">
                <a:off x="473571" y="4515213"/>
                <a:ext cx="147454" cy="389707"/>
              </a:xfrm>
              <a:custGeom>
                <a:avLst/>
                <a:gdLst/>
                <a:ahLst/>
                <a:cxnLst/>
                <a:rect l="l" t="t" r="r" b="b"/>
                <a:pathLst>
                  <a:path w="3940" h="10413" extrusionOk="0">
                    <a:moveTo>
                      <a:pt x="2026" y="10214"/>
                    </a:moveTo>
                    <a:lnTo>
                      <a:pt x="25" y="585"/>
                    </a:lnTo>
                    <a:cubicBezTo>
                      <a:pt x="0" y="460"/>
                      <a:pt x="75" y="349"/>
                      <a:pt x="199" y="324"/>
                    </a:cubicBezTo>
                    <a:lnTo>
                      <a:pt x="1641" y="25"/>
                    </a:lnTo>
                    <a:cubicBezTo>
                      <a:pt x="1765" y="1"/>
                      <a:pt x="1889" y="75"/>
                      <a:pt x="1914" y="199"/>
                    </a:cubicBezTo>
                    <a:lnTo>
                      <a:pt x="3914" y="9829"/>
                    </a:lnTo>
                    <a:cubicBezTo>
                      <a:pt x="3939" y="9941"/>
                      <a:pt x="3865" y="10065"/>
                      <a:pt x="3740" y="10090"/>
                    </a:cubicBezTo>
                    <a:lnTo>
                      <a:pt x="2287" y="10388"/>
                    </a:lnTo>
                    <a:cubicBezTo>
                      <a:pt x="2175" y="10413"/>
                      <a:pt x="2051" y="10338"/>
                      <a:pt x="2026" y="1021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89" name="Google Shape;1089;p32"/>
              <p:cNvSpPr/>
              <p:nvPr/>
            </p:nvSpPr>
            <p:spPr>
              <a:xfrm rot="5400000">
                <a:off x="526563" y="4770033"/>
                <a:ext cx="147454" cy="389707"/>
              </a:xfrm>
              <a:custGeom>
                <a:avLst/>
                <a:gdLst/>
                <a:ahLst/>
                <a:cxnLst/>
                <a:rect l="l" t="t" r="r" b="b"/>
                <a:pathLst>
                  <a:path w="3940" h="10413" extrusionOk="0">
                    <a:moveTo>
                      <a:pt x="2026" y="10214"/>
                    </a:moveTo>
                    <a:lnTo>
                      <a:pt x="25" y="584"/>
                    </a:lnTo>
                    <a:cubicBezTo>
                      <a:pt x="0" y="472"/>
                      <a:pt x="75" y="348"/>
                      <a:pt x="199" y="323"/>
                    </a:cubicBezTo>
                    <a:lnTo>
                      <a:pt x="1641" y="25"/>
                    </a:lnTo>
                    <a:cubicBezTo>
                      <a:pt x="1765" y="0"/>
                      <a:pt x="1889" y="75"/>
                      <a:pt x="1914" y="199"/>
                    </a:cubicBezTo>
                    <a:lnTo>
                      <a:pt x="3914" y="9828"/>
                    </a:lnTo>
                    <a:cubicBezTo>
                      <a:pt x="3939" y="9953"/>
                      <a:pt x="3865" y="10065"/>
                      <a:pt x="3740" y="10089"/>
                    </a:cubicBezTo>
                    <a:lnTo>
                      <a:pt x="2287" y="10388"/>
                    </a:lnTo>
                    <a:cubicBezTo>
                      <a:pt x="2175" y="10412"/>
                      <a:pt x="2051" y="10338"/>
                      <a:pt x="2026" y="1021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0" name="Google Shape;1090;p32"/>
              <p:cNvSpPr/>
              <p:nvPr/>
            </p:nvSpPr>
            <p:spPr>
              <a:xfrm rot="5400000">
                <a:off x="403123" y="4150424"/>
                <a:ext cx="99101" cy="200448"/>
              </a:xfrm>
              <a:custGeom>
                <a:avLst/>
                <a:gdLst/>
                <a:ahLst/>
                <a:cxnLst/>
                <a:rect l="l" t="t" r="r" b="b"/>
                <a:pathLst>
                  <a:path w="2648" h="5356" extrusionOk="0">
                    <a:moveTo>
                      <a:pt x="1641" y="162"/>
                    </a:moveTo>
                    <a:lnTo>
                      <a:pt x="2622" y="4896"/>
                    </a:lnTo>
                    <a:cubicBezTo>
                      <a:pt x="2647" y="4996"/>
                      <a:pt x="2573" y="5095"/>
                      <a:pt x="2473" y="5120"/>
                    </a:cubicBezTo>
                    <a:lnTo>
                      <a:pt x="1392" y="5343"/>
                    </a:lnTo>
                    <a:cubicBezTo>
                      <a:pt x="1305" y="5356"/>
                      <a:pt x="1206" y="5319"/>
                      <a:pt x="1169" y="5232"/>
                    </a:cubicBezTo>
                    <a:lnTo>
                      <a:pt x="299" y="3579"/>
                    </a:lnTo>
                    <a:cubicBezTo>
                      <a:pt x="88" y="3182"/>
                      <a:pt x="1" y="2747"/>
                      <a:pt x="25" y="2299"/>
                    </a:cubicBezTo>
                    <a:lnTo>
                      <a:pt x="175" y="436"/>
                    </a:lnTo>
                    <a:cubicBezTo>
                      <a:pt x="175" y="349"/>
                      <a:pt x="237" y="274"/>
                      <a:pt x="324" y="249"/>
                    </a:cubicBezTo>
                    <a:lnTo>
                      <a:pt x="1405" y="26"/>
                    </a:lnTo>
                    <a:cubicBezTo>
                      <a:pt x="1504" y="1"/>
                      <a:pt x="1616" y="63"/>
                      <a:pt x="1641" y="16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1" name="Google Shape;1091;p32"/>
              <p:cNvSpPr/>
              <p:nvPr/>
            </p:nvSpPr>
            <p:spPr>
              <a:xfrm rot="5400000">
                <a:off x="296647" y="4352218"/>
                <a:ext cx="399474" cy="226496"/>
              </a:xfrm>
              <a:custGeom>
                <a:avLst/>
                <a:gdLst/>
                <a:ahLst/>
                <a:cxnLst/>
                <a:rect l="l" t="t" r="r" b="b"/>
                <a:pathLst>
                  <a:path w="10674" h="6052" extrusionOk="0">
                    <a:moveTo>
                      <a:pt x="833" y="6052"/>
                    </a:moveTo>
                    <a:lnTo>
                      <a:pt x="1" y="2039"/>
                    </a:lnTo>
                    <a:lnTo>
                      <a:pt x="9841" y="1"/>
                    </a:lnTo>
                    <a:lnTo>
                      <a:pt x="10674" y="400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/>
                  </a:gs>
                  <a:gs pos="50000">
                    <a:schemeClr val="lt2"/>
                  </a:gs>
                  <a:gs pos="100000">
                    <a:schemeClr val="l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2" name="Google Shape;1092;p32"/>
              <p:cNvSpPr/>
              <p:nvPr/>
            </p:nvSpPr>
            <p:spPr>
              <a:xfrm rot="5400000">
                <a:off x="266878" y="4397333"/>
                <a:ext cx="384130" cy="151609"/>
              </a:xfrm>
              <a:custGeom>
                <a:avLst/>
                <a:gdLst/>
                <a:ahLst/>
                <a:cxnLst/>
                <a:rect l="l" t="t" r="r" b="b"/>
                <a:pathLst>
                  <a:path w="10264" h="4051" extrusionOk="0">
                    <a:moveTo>
                      <a:pt x="423" y="4051"/>
                    </a:moveTo>
                    <a:lnTo>
                      <a:pt x="1" y="2050"/>
                    </a:lnTo>
                    <a:lnTo>
                      <a:pt x="9854" y="0"/>
                    </a:lnTo>
                    <a:lnTo>
                      <a:pt x="10264" y="2001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/>
                  </a:gs>
                  <a:gs pos="50000">
                    <a:schemeClr val="lt2"/>
                  </a:gs>
                  <a:gs pos="100000">
                    <a:schemeClr val="l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3" name="Google Shape;1093;p32"/>
              <p:cNvSpPr/>
              <p:nvPr/>
            </p:nvSpPr>
            <p:spPr>
              <a:xfrm rot="5400000">
                <a:off x="309430" y="4413388"/>
                <a:ext cx="374362" cy="104191"/>
              </a:xfrm>
              <a:custGeom>
                <a:avLst/>
                <a:gdLst/>
                <a:ahLst/>
                <a:cxnLst/>
                <a:rect l="l" t="t" r="r" b="b"/>
                <a:pathLst>
                  <a:path w="10003" h="2784" extrusionOk="0">
                    <a:moveTo>
                      <a:pt x="149" y="2784"/>
                    </a:moveTo>
                    <a:lnTo>
                      <a:pt x="0" y="2051"/>
                    </a:lnTo>
                    <a:lnTo>
                      <a:pt x="9853" y="0"/>
                    </a:lnTo>
                    <a:lnTo>
                      <a:pt x="10002" y="73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8100019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4" name="Google Shape;1094;p32"/>
              <p:cNvSpPr/>
              <p:nvPr/>
            </p:nvSpPr>
            <p:spPr>
              <a:xfrm rot="5400000">
                <a:off x="465900" y="4743278"/>
                <a:ext cx="215343" cy="188360"/>
              </a:xfrm>
              <a:custGeom>
                <a:avLst/>
                <a:gdLst/>
                <a:ahLst/>
                <a:cxnLst/>
                <a:rect l="l" t="t" r="r" b="b"/>
                <a:pathLst>
                  <a:path w="5754" h="5033" extrusionOk="0">
                    <a:moveTo>
                      <a:pt x="833" y="5033"/>
                    </a:moveTo>
                    <a:lnTo>
                      <a:pt x="1" y="1020"/>
                    </a:lnTo>
                    <a:lnTo>
                      <a:pt x="4921" y="1"/>
                    </a:lnTo>
                    <a:lnTo>
                      <a:pt x="5754" y="400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/>
                  </a:gs>
                  <a:gs pos="50000">
                    <a:schemeClr val="lt2"/>
                  </a:gs>
                  <a:gs pos="100000">
                    <a:schemeClr val="l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5" name="Google Shape;1095;p32"/>
              <p:cNvSpPr/>
              <p:nvPr/>
            </p:nvSpPr>
            <p:spPr>
              <a:xfrm rot="5400000">
                <a:off x="436131" y="4788394"/>
                <a:ext cx="199999" cy="113473"/>
              </a:xfrm>
              <a:custGeom>
                <a:avLst/>
                <a:gdLst/>
                <a:ahLst/>
                <a:cxnLst/>
                <a:rect l="l" t="t" r="r" b="b"/>
                <a:pathLst>
                  <a:path w="5344" h="3032" extrusionOk="0">
                    <a:moveTo>
                      <a:pt x="423" y="3032"/>
                    </a:moveTo>
                    <a:lnTo>
                      <a:pt x="1" y="1019"/>
                    </a:lnTo>
                    <a:lnTo>
                      <a:pt x="4934" y="0"/>
                    </a:lnTo>
                    <a:lnTo>
                      <a:pt x="5344" y="2001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/>
                  </a:gs>
                  <a:gs pos="50000">
                    <a:schemeClr val="lt2"/>
                  </a:gs>
                  <a:gs pos="100000">
                    <a:schemeClr val="l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6" name="Google Shape;1096;p32"/>
              <p:cNvSpPr/>
              <p:nvPr/>
            </p:nvSpPr>
            <p:spPr>
              <a:xfrm rot="5400000">
                <a:off x="479150" y="4804430"/>
                <a:ext cx="189745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5070" h="1753" extrusionOk="0">
                    <a:moveTo>
                      <a:pt x="150" y="1752"/>
                    </a:moveTo>
                    <a:lnTo>
                      <a:pt x="0" y="1019"/>
                    </a:lnTo>
                    <a:lnTo>
                      <a:pt x="4921" y="0"/>
                    </a:lnTo>
                    <a:lnTo>
                      <a:pt x="5070" y="733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97" name="Google Shape;1097;p32"/>
              <p:cNvSpPr/>
              <p:nvPr/>
            </p:nvSpPr>
            <p:spPr>
              <a:xfrm rot="5400000">
                <a:off x="410776" y="4157628"/>
                <a:ext cx="85142" cy="199999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5344" extrusionOk="0">
                    <a:moveTo>
                      <a:pt x="1268" y="174"/>
                    </a:moveTo>
                    <a:lnTo>
                      <a:pt x="2249" y="4908"/>
                    </a:lnTo>
                    <a:cubicBezTo>
                      <a:pt x="2274" y="5008"/>
                      <a:pt x="2200" y="5107"/>
                      <a:pt x="2100" y="5132"/>
                    </a:cubicBezTo>
                    <a:lnTo>
                      <a:pt x="1056" y="5343"/>
                    </a:lnTo>
                    <a:lnTo>
                      <a:pt x="0" y="249"/>
                    </a:lnTo>
                    <a:lnTo>
                      <a:pt x="1044" y="25"/>
                    </a:lnTo>
                    <a:cubicBezTo>
                      <a:pt x="1143" y="0"/>
                      <a:pt x="1255" y="75"/>
                      <a:pt x="1268" y="17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098" name="Google Shape;1098;p32"/>
              <p:cNvGrpSpPr/>
              <p:nvPr/>
            </p:nvGrpSpPr>
            <p:grpSpPr>
              <a:xfrm>
                <a:off x="291526" y="3861661"/>
                <a:ext cx="208828" cy="714276"/>
                <a:chOff x="291526" y="3861661"/>
                <a:chExt cx="208828" cy="714276"/>
              </a:xfrm>
            </p:grpSpPr>
            <p:sp>
              <p:nvSpPr>
                <p:cNvPr id="1099" name="Google Shape;1099;p32"/>
                <p:cNvSpPr/>
                <p:nvPr/>
              </p:nvSpPr>
              <p:spPr>
                <a:xfrm rot="5400000">
                  <a:off x="314543" y="3838645"/>
                  <a:ext cx="29790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6" extrusionOk="0">
                      <a:moveTo>
                        <a:pt x="398" y="0"/>
                      </a:moveTo>
                      <a:lnTo>
                        <a:pt x="0" y="87"/>
                      </a:lnTo>
                      <a:lnTo>
                        <a:pt x="398" y="2026"/>
                      </a:lnTo>
                      <a:lnTo>
                        <a:pt x="795" y="193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00" name="Google Shape;1100;p32"/>
                <p:cNvSpPr/>
                <p:nvPr/>
              </p:nvSpPr>
              <p:spPr>
                <a:xfrm rot="5400000">
                  <a:off x="309659" y="3906289"/>
                  <a:ext cx="22380" cy="39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45" extrusionOk="0">
                      <a:moveTo>
                        <a:pt x="398" y="1"/>
                      </a:moveTo>
                      <a:lnTo>
                        <a:pt x="1" y="76"/>
                      </a:lnTo>
                      <a:lnTo>
                        <a:pt x="199" y="1045"/>
                      </a:lnTo>
                      <a:lnTo>
                        <a:pt x="597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01" name="Google Shape;1101;p32"/>
                <p:cNvSpPr/>
                <p:nvPr/>
              </p:nvSpPr>
              <p:spPr>
                <a:xfrm rot="5400000">
                  <a:off x="333610" y="3929754"/>
                  <a:ext cx="29790" cy="758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7" extrusionOk="0">
                      <a:moveTo>
                        <a:pt x="398" y="1"/>
                      </a:moveTo>
                      <a:lnTo>
                        <a:pt x="1" y="88"/>
                      </a:lnTo>
                      <a:lnTo>
                        <a:pt x="411" y="2026"/>
                      </a:lnTo>
                      <a:lnTo>
                        <a:pt x="796" y="1939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02" name="Google Shape;1102;p32"/>
                <p:cNvSpPr/>
                <p:nvPr/>
              </p:nvSpPr>
              <p:spPr>
                <a:xfrm rot="5400000">
                  <a:off x="328708" y="3997417"/>
                  <a:ext cx="22380" cy="39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45" extrusionOk="0">
                      <a:moveTo>
                        <a:pt x="399" y="1"/>
                      </a:moveTo>
                      <a:lnTo>
                        <a:pt x="1" y="75"/>
                      </a:lnTo>
                      <a:lnTo>
                        <a:pt x="212" y="1044"/>
                      </a:lnTo>
                      <a:lnTo>
                        <a:pt x="597" y="970"/>
                      </a:lnTo>
                      <a:lnTo>
                        <a:pt x="399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03" name="Google Shape;1103;p32"/>
                <p:cNvSpPr/>
                <p:nvPr/>
              </p:nvSpPr>
              <p:spPr>
                <a:xfrm rot="5400000">
                  <a:off x="352435" y="4021143"/>
                  <a:ext cx="30277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9" h="2026" extrusionOk="0">
                      <a:moveTo>
                        <a:pt x="398" y="0"/>
                      </a:moveTo>
                      <a:lnTo>
                        <a:pt x="1" y="87"/>
                      </a:lnTo>
                      <a:lnTo>
                        <a:pt x="411" y="2026"/>
                      </a:lnTo>
                      <a:lnTo>
                        <a:pt x="808" y="1951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04" name="Google Shape;1104;p32"/>
                <p:cNvSpPr/>
                <p:nvPr/>
              </p:nvSpPr>
              <p:spPr>
                <a:xfrm rot="5400000">
                  <a:off x="348038" y="4088338"/>
                  <a:ext cx="22343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" h="1057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199" y="1057"/>
                      </a:lnTo>
                      <a:lnTo>
                        <a:pt x="597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05" name="Google Shape;1105;p32"/>
                <p:cNvSpPr/>
                <p:nvPr/>
              </p:nvSpPr>
              <p:spPr>
                <a:xfrm rot="5400000">
                  <a:off x="371278" y="4112514"/>
                  <a:ext cx="30239" cy="753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8" h="2014" extrusionOk="0">
                      <a:moveTo>
                        <a:pt x="398" y="0"/>
                      </a:moveTo>
                      <a:lnTo>
                        <a:pt x="0" y="75"/>
                      </a:lnTo>
                      <a:lnTo>
                        <a:pt x="410" y="2013"/>
                      </a:lnTo>
                      <a:lnTo>
                        <a:pt x="808" y="193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06" name="Google Shape;1106;p32"/>
                <p:cNvSpPr/>
                <p:nvPr/>
              </p:nvSpPr>
              <p:spPr>
                <a:xfrm rot="5400000">
                  <a:off x="366638" y="4179952"/>
                  <a:ext cx="22343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" h="1057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199" y="1057"/>
                      </a:lnTo>
                      <a:lnTo>
                        <a:pt x="596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07" name="Google Shape;1107;p32"/>
                <p:cNvSpPr/>
                <p:nvPr/>
              </p:nvSpPr>
              <p:spPr>
                <a:xfrm rot="5400000">
                  <a:off x="390326" y="4203641"/>
                  <a:ext cx="29828" cy="758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7" h="2027" extrusionOk="0">
                      <a:moveTo>
                        <a:pt x="399" y="1"/>
                      </a:moveTo>
                      <a:lnTo>
                        <a:pt x="1" y="76"/>
                      </a:lnTo>
                      <a:lnTo>
                        <a:pt x="399" y="2026"/>
                      </a:lnTo>
                      <a:lnTo>
                        <a:pt x="796" y="1939"/>
                      </a:lnTo>
                      <a:lnTo>
                        <a:pt x="399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08" name="Google Shape;1108;p32"/>
                <p:cNvSpPr/>
                <p:nvPr/>
              </p:nvSpPr>
              <p:spPr>
                <a:xfrm rot="5400000">
                  <a:off x="385686" y="4271080"/>
                  <a:ext cx="22343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" h="1057" extrusionOk="0">
                      <a:moveTo>
                        <a:pt x="398" y="0"/>
                      </a:moveTo>
                      <a:lnTo>
                        <a:pt x="0" y="87"/>
                      </a:lnTo>
                      <a:lnTo>
                        <a:pt x="199" y="1056"/>
                      </a:lnTo>
                      <a:lnTo>
                        <a:pt x="597" y="96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09" name="Google Shape;1109;p32"/>
                <p:cNvSpPr/>
                <p:nvPr/>
              </p:nvSpPr>
              <p:spPr>
                <a:xfrm rot="5400000">
                  <a:off x="409413" y="4294806"/>
                  <a:ext cx="29790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6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398" y="2026"/>
                      </a:lnTo>
                      <a:lnTo>
                        <a:pt x="795" y="1939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10" name="Google Shape;1110;p32"/>
                <p:cNvSpPr/>
                <p:nvPr/>
              </p:nvSpPr>
              <p:spPr>
                <a:xfrm rot="5400000">
                  <a:off x="404511" y="4362469"/>
                  <a:ext cx="22380" cy="390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44" extrusionOk="0">
                      <a:moveTo>
                        <a:pt x="398" y="0"/>
                      </a:moveTo>
                      <a:lnTo>
                        <a:pt x="1" y="75"/>
                      </a:lnTo>
                      <a:lnTo>
                        <a:pt x="212" y="1044"/>
                      </a:lnTo>
                      <a:lnTo>
                        <a:pt x="597" y="96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11" name="Google Shape;1111;p32"/>
                <p:cNvSpPr/>
                <p:nvPr/>
              </p:nvSpPr>
              <p:spPr>
                <a:xfrm rot="5400000">
                  <a:off x="428461" y="4385934"/>
                  <a:ext cx="29790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6" extrusionOk="0">
                      <a:moveTo>
                        <a:pt x="398" y="0"/>
                      </a:moveTo>
                      <a:lnTo>
                        <a:pt x="1" y="87"/>
                      </a:lnTo>
                      <a:lnTo>
                        <a:pt x="398" y="2025"/>
                      </a:lnTo>
                      <a:lnTo>
                        <a:pt x="796" y="1938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12" name="Google Shape;1112;p32"/>
                <p:cNvSpPr/>
                <p:nvPr/>
              </p:nvSpPr>
              <p:spPr>
                <a:xfrm rot="5400000">
                  <a:off x="423148" y="4453597"/>
                  <a:ext cx="22792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9" h="1057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211" y="1057"/>
                      </a:lnTo>
                      <a:lnTo>
                        <a:pt x="609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13" name="Google Shape;1113;p32"/>
                <p:cNvSpPr/>
                <p:nvPr/>
              </p:nvSpPr>
              <p:spPr>
                <a:xfrm rot="5400000">
                  <a:off x="447304" y="4477305"/>
                  <a:ext cx="30277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9" h="2026" extrusionOk="0">
                      <a:moveTo>
                        <a:pt x="399" y="1"/>
                      </a:moveTo>
                      <a:lnTo>
                        <a:pt x="1" y="88"/>
                      </a:lnTo>
                      <a:lnTo>
                        <a:pt x="411" y="2026"/>
                      </a:lnTo>
                      <a:lnTo>
                        <a:pt x="809" y="1939"/>
                      </a:lnTo>
                      <a:lnTo>
                        <a:pt x="399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114" name="Google Shape;1114;p32"/>
                <p:cNvSpPr/>
                <p:nvPr/>
              </p:nvSpPr>
              <p:spPr>
                <a:xfrm rot="5400000">
                  <a:off x="442402" y="4544968"/>
                  <a:ext cx="22380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57" extrusionOk="0">
                      <a:moveTo>
                        <a:pt x="386" y="0"/>
                      </a:moveTo>
                      <a:lnTo>
                        <a:pt x="1" y="87"/>
                      </a:lnTo>
                      <a:lnTo>
                        <a:pt x="200" y="1057"/>
                      </a:lnTo>
                      <a:lnTo>
                        <a:pt x="597" y="970"/>
                      </a:lnTo>
                      <a:lnTo>
                        <a:pt x="386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115" name="Google Shape;1115;p32"/>
              <p:cNvSpPr/>
              <p:nvPr/>
            </p:nvSpPr>
            <p:spPr>
              <a:xfrm rot="5400000">
                <a:off x="311285" y="3678207"/>
                <a:ext cx="76759" cy="161863"/>
              </a:xfrm>
              <a:custGeom>
                <a:avLst/>
                <a:gdLst/>
                <a:ahLst/>
                <a:cxnLst/>
                <a:rect l="l" t="t" r="r" b="b"/>
                <a:pathLst>
                  <a:path w="2051" h="4325" extrusionOk="0">
                    <a:moveTo>
                      <a:pt x="820" y="4237"/>
                    </a:moveTo>
                    <a:lnTo>
                      <a:pt x="0" y="336"/>
                    </a:lnTo>
                    <a:cubicBezTo>
                      <a:pt x="0" y="286"/>
                      <a:pt x="25" y="249"/>
                      <a:pt x="75" y="237"/>
                    </a:cubicBezTo>
                    <a:lnTo>
                      <a:pt x="1193" y="0"/>
                    </a:lnTo>
                    <a:lnTo>
                      <a:pt x="2051" y="4076"/>
                    </a:lnTo>
                    <a:lnTo>
                      <a:pt x="920" y="4312"/>
                    </a:lnTo>
                    <a:cubicBezTo>
                      <a:pt x="870" y="4324"/>
                      <a:pt x="833" y="4287"/>
                      <a:pt x="820" y="4237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116" name="Google Shape;1116;p32"/>
            <p:cNvSpPr/>
            <p:nvPr/>
          </p:nvSpPr>
          <p:spPr>
            <a:xfrm rot="-6844838" flipH="1">
              <a:off x="116545" y="4090116"/>
              <a:ext cx="784492" cy="225782"/>
            </a:xfrm>
            <a:custGeom>
              <a:avLst/>
              <a:gdLst/>
              <a:ahLst/>
              <a:cxnLst/>
              <a:rect l="l" t="t" r="r" b="b"/>
              <a:pathLst>
                <a:path w="20962" h="6033" extrusionOk="0">
                  <a:moveTo>
                    <a:pt x="19779" y="1"/>
                  </a:moveTo>
                  <a:cubicBezTo>
                    <a:pt x="19706" y="1"/>
                    <a:pt x="19632" y="8"/>
                    <a:pt x="19558" y="24"/>
                  </a:cubicBezTo>
                  <a:lnTo>
                    <a:pt x="957" y="3888"/>
                  </a:lnTo>
                  <a:cubicBezTo>
                    <a:pt x="374" y="4012"/>
                    <a:pt x="1" y="4584"/>
                    <a:pt x="125" y="5168"/>
                  </a:cubicBezTo>
                  <a:cubicBezTo>
                    <a:pt x="234" y="5682"/>
                    <a:pt x="691" y="6033"/>
                    <a:pt x="1197" y="6033"/>
                  </a:cubicBezTo>
                  <a:cubicBezTo>
                    <a:pt x="1266" y="6033"/>
                    <a:pt x="1335" y="6026"/>
                    <a:pt x="1405" y="6013"/>
                  </a:cubicBezTo>
                  <a:lnTo>
                    <a:pt x="19993" y="2149"/>
                  </a:lnTo>
                  <a:cubicBezTo>
                    <a:pt x="20577" y="2024"/>
                    <a:pt x="20962" y="1453"/>
                    <a:pt x="20838" y="869"/>
                  </a:cubicBezTo>
                  <a:cubicBezTo>
                    <a:pt x="20729" y="359"/>
                    <a:pt x="20280" y="1"/>
                    <a:pt x="19779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17" name="Google Shape;1117;p32"/>
          <p:cNvSpPr/>
          <p:nvPr/>
        </p:nvSpPr>
        <p:spPr>
          <a:xfrm>
            <a:off x="3757813" y="47695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8" name="Google Shape;1118;p32"/>
          <p:cNvSpPr/>
          <p:nvPr/>
        </p:nvSpPr>
        <p:spPr>
          <a:xfrm>
            <a:off x="7561838" y="481591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9" name="Google Shape;1119;p32"/>
          <p:cNvSpPr/>
          <p:nvPr/>
        </p:nvSpPr>
        <p:spPr>
          <a:xfrm>
            <a:off x="404713" y="33685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0" name="Google Shape;1120;p32"/>
          <p:cNvSpPr/>
          <p:nvPr/>
        </p:nvSpPr>
        <p:spPr>
          <a:xfrm>
            <a:off x="7947113" y="245745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21" name="Google Shape;1121;p32"/>
          <p:cNvGrpSpPr/>
          <p:nvPr/>
        </p:nvGrpSpPr>
        <p:grpSpPr>
          <a:xfrm rot="-770951">
            <a:off x="8514301" y="702014"/>
            <a:ext cx="442305" cy="247682"/>
            <a:chOff x="7870016" y="4179902"/>
            <a:chExt cx="1117753" cy="629543"/>
          </a:xfrm>
        </p:grpSpPr>
        <p:sp>
          <p:nvSpPr>
            <p:cNvPr id="1122" name="Google Shape;1122;p32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3" name="Google Shape;1123;p32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4" name="Google Shape;1124;p32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5" name="Google Shape;1125;p32"/>
          <p:cNvGrpSpPr/>
          <p:nvPr/>
        </p:nvGrpSpPr>
        <p:grpSpPr>
          <a:xfrm rot="8100000">
            <a:off x="8416384" y="131506"/>
            <a:ext cx="442291" cy="247595"/>
            <a:chOff x="7870016" y="4179902"/>
            <a:chExt cx="1117753" cy="629543"/>
          </a:xfrm>
        </p:grpSpPr>
        <p:sp>
          <p:nvSpPr>
            <p:cNvPr id="1126" name="Google Shape;1126;p32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7" name="Google Shape;1127;p32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8" name="Google Shape;1128;p32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29" name="Google Shape;1129;p32"/>
          <p:cNvGrpSpPr/>
          <p:nvPr/>
        </p:nvGrpSpPr>
        <p:grpSpPr>
          <a:xfrm rot="-2521237">
            <a:off x="8748527" y="334556"/>
            <a:ext cx="274318" cy="233174"/>
            <a:chOff x="8811500" y="1358211"/>
            <a:chExt cx="165550" cy="144202"/>
          </a:xfrm>
        </p:grpSpPr>
        <p:sp>
          <p:nvSpPr>
            <p:cNvPr id="1130" name="Google Shape;1130;p32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75000">
                  <a:schemeClr val="accent1"/>
                </a:gs>
                <a:gs pos="100000">
                  <a:schemeClr val="accen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1" name="Google Shape;1131;p32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75000">
                  <a:schemeClr val="accent1"/>
                </a:gs>
                <a:gs pos="100000">
                  <a:schemeClr val="accen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32" name="Google Shape;1132;p32"/>
          <p:cNvSpPr/>
          <p:nvPr/>
        </p:nvSpPr>
        <p:spPr>
          <a:xfrm>
            <a:off x="299713" y="214066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3" name="Google Shape;1133;p32"/>
          <p:cNvSpPr/>
          <p:nvPr/>
        </p:nvSpPr>
        <p:spPr>
          <a:xfrm>
            <a:off x="2998388" y="20381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bg>
      <p:bgPr>
        <a:gradFill>
          <a:gsLst>
            <a:gs pos="0">
              <a:schemeClr val="dk2"/>
            </a:gs>
            <a:gs pos="100000">
              <a:schemeClr val="lt2"/>
            </a:gs>
          </a:gsLst>
          <a:lin ang="5400700" scaled="0"/>
        </a:gra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-35725" y="0"/>
            <a:ext cx="5513220" cy="1422700"/>
          </a:xfrm>
          <a:custGeom>
            <a:avLst/>
            <a:gdLst/>
            <a:ahLst/>
            <a:cxnLst/>
            <a:rect l="l" t="t" r="r" b="b"/>
            <a:pathLst>
              <a:path w="46980" h="17368" extrusionOk="0">
                <a:moveTo>
                  <a:pt x="0" y="0"/>
                </a:moveTo>
                <a:lnTo>
                  <a:pt x="0" y="14637"/>
                </a:lnTo>
                <a:cubicBezTo>
                  <a:pt x="2922" y="16444"/>
                  <a:pt x="7596" y="17367"/>
                  <a:pt x="12388" y="17367"/>
                </a:cubicBezTo>
                <a:cubicBezTo>
                  <a:pt x="17743" y="17367"/>
                  <a:pt x="23244" y="16215"/>
                  <a:pt x="26615" y="13854"/>
                </a:cubicBezTo>
                <a:cubicBezTo>
                  <a:pt x="33573" y="8983"/>
                  <a:pt x="36667" y="2348"/>
                  <a:pt x="46980" y="0"/>
                </a:cubicBez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7095425" y="588113"/>
            <a:ext cx="5386800" cy="3634200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0"/>
                </a:srgbClr>
              </a:gs>
              <a:gs pos="100000">
                <a:srgbClr val="FFFFFF"/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35725" y="0"/>
            <a:ext cx="3763333" cy="1160226"/>
          </a:xfrm>
          <a:custGeom>
            <a:avLst/>
            <a:gdLst/>
            <a:ahLst/>
            <a:cxnLst/>
            <a:rect l="l" t="t" r="r" b="b"/>
            <a:pathLst>
              <a:path w="46980" h="17368" extrusionOk="0">
                <a:moveTo>
                  <a:pt x="0" y="0"/>
                </a:moveTo>
                <a:lnTo>
                  <a:pt x="0" y="14637"/>
                </a:lnTo>
                <a:cubicBezTo>
                  <a:pt x="2922" y="16444"/>
                  <a:pt x="7596" y="17367"/>
                  <a:pt x="12388" y="17367"/>
                </a:cubicBezTo>
                <a:cubicBezTo>
                  <a:pt x="17743" y="17367"/>
                  <a:pt x="23244" y="16215"/>
                  <a:pt x="26615" y="13854"/>
                </a:cubicBezTo>
                <a:cubicBezTo>
                  <a:pt x="33573" y="8983"/>
                  <a:pt x="36667" y="2348"/>
                  <a:pt x="46980" y="0"/>
                </a:cubicBezTo>
                <a:close/>
              </a:path>
            </a:pathLst>
          </a:cu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2866675" y="2347073"/>
            <a:ext cx="6277264" cy="2796435"/>
          </a:xfrm>
          <a:custGeom>
            <a:avLst/>
            <a:gdLst/>
            <a:ahLst/>
            <a:cxnLst/>
            <a:rect l="l" t="t" r="r" b="b"/>
            <a:pathLst>
              <a:path w="114821" h="51988" extrusionOk="0">
                <a:moveTo>
                  <a:pt x="114821" y="1"/>
                </a:moveTo>
                <a:cubicBezTo>
                  <a:pt x="105303" y="13035"/>
                  <a:pt x="90654" y="22875"/>
                  <a:pt x="72886" y="28380"/>
                </a:cubicBezTo>
                <a:cubicBezTo>
                  <a:pt x="52298" y="34766"/>
                  <a:pt x="13407" y="38518"/>
                  <a:pt x="0" y="51987"/>
                </a:cubicBezTo>
                <a:lnTo>
                  <a:pt x="114821" y="51987"/>
                </a:lnTo>
                <a:lnTo>
                  <a:pt x="114821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rgbClr val="FFFFFF">
                  <a:alpha val="0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10641407" flipH="1">
            <a:off x="-832385" y="-1099018"/>
            <a:ext cx="2803938" cy="1891674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rgbClr val="FFFFFF">
                  <a:alpha val="77254"/>
                </a:srgbClr>
              </a:gs>
              <a:gs pos="40000">
                <a:srgbClr val="FFFFFF">
                  <a:alpha val="0"/>
                </a:srgbClr>
              </a:gs>
              <a:gs pos="100000">
                <a:srgbClr val="FFFFFF">
                  <a:alpha val="0"/>
                </a:srgbClr>
              </a:gs>
            </a:gsLst>
            <a:lin ang="5400700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cxnSp>
        <p:nvCxnSpPr>
          <p:cNvPr id="14" name="Google Shape;14;p2"/>
          <p:cNvCxnSpPr/>
          <p:nvPr/>
        </p:nvCxnSpPr>
        <p:spPr>
          <a:xfrm>
            <a:off x="1455125" y="2546225"/>
            <a:ext cx="6468600" cy="0"/>
          </a:xfrm>
          <a:prstGeom prst="straightConnector1">
            <a:avLst/>
          </a:prstGeom>
          <a:noFill/>
          <a:ln w="38100" cap="flat" cmpd="sng">
            <a:solidFill>
              <a:schemeClr val="lt1"/>
            </a:solidFill>
            <a:prstDash val="solid"/>
            <a:round/>
            <a:headEnd type="none" w="med" len="med"/>
            <a:tailEnd type="none" w="med" len="med"/>
          </a:ln>
        </p:spPr>
      </p:cxnSp>
      <p:sp>
        <p:nvSpPr>
          <p:cNvPr id="15" name="Google Shape;15;p2"/>
          <p:cNvSpPr/>
          <p:nvPr/>
        </p:nvSpPr>
        <p:spPr>
          <a:xfrm>
            <a:off x="3630652" y="3527215"/>
            <a:ext cx="5513130" cy="1616307"/>
          </a:xfrm>
          <a:custGeom>
            <a:avLst/>
            <a:gdLst/>
            <a:ahLst/>
            <a:cxnLst/>
            <a:rect l="l" t="t" r="r" b="b"/>
            <a:pathLst>
              <a:path w="114821" h="51988" extrusionOk="0">
                <a:moveTo>
                  <a:pt x="114821" y="1"/>
                </a:moveTo>
                <a:cubicBezTo>
                  <a:pt x="105303" y="13035"/>
                  <a:pt x="90654" y="22875"/>
                  <a:pt x="72886" y="28380"/>
                </a:cubicBezTo>
                <a:cubicBezTo>
                  <a:pt x="52298" y="34766"/>
                  <a:pt x="13407" y="38518"/>
                  <a:pt x="0" y="51987"/>
                </a:cubicBezTo>
                <a:lnTo>
                  <a:pt x="114821" y="51987"/>
                </a:lnTo>
                <a:lnTo>
                  <a:pt x="114821" y="1"/>
                </a:lnTo>
                <a:close/>
              </a:path>
            </a:pathLst>
          </a:custGeom>
          <a:gradFill>
            <a:gsLst>
              <a:gs pos="0">
                <a:srgbClr val="61EEDD">
                  <a:alpha val="55686"/>
                </a:srgbClr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979550" y="416206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6949663" y="68485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979550" y="1626619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328850" y="320476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5609063" y="105086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1731625" y="248475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4494150" y="456670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3" name="Google Shape;23;p2"/>
          <p:cNvGrpSpPr/>
          <p:nvPr/>
        </p:nvGrpSpPr>
        <p:grpSpPr>
          <a:xfrm rot="-2072412">
            <a:off x="8470868" y="4228907"/>
            <a:ext cx="593391" cy="332120"/>
            <a:chOff x="7870016" y="4179902"/>
            <a:chExt cx="1117753" cy="629543"/>
          </a:xfrm>
        </p:grpSpPr>
        <p:sp>
          <p:nvSpPr>
            <p:cNvPr id="24" name="Google Shape;24;p2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25;p2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26;p2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" name="Google Shape;27;p2"/>
          <p:cNvGrpSpPr/>
          <p:nvPr/>
        </p:nvGrpSpPr>
        <p:grpSpPr>
          <a:xfrm rot="-7648194">
            <a:off x="8362350" y="4870313"/>
            <a:ext cx="593470" cy="332290"/>
            <a:chOff x="7870016" y="4179902"/>
            <a:chExt cx="1117753" cy="629543"/>
          </a:xfrm>
        </p:grpSpPr>
        <p:sp>
          <p:nvSpPr>
            <p:cNvPr id="28" name="Google Shape;28;p2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29;p2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30;p2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1" name="Google Shape;31;p2"/>
          <p:cNvGrpSpPr/>
          <p:nvPr/>
        </p:nvGrpSpPr>
        <p:grpSpPr>
          <a:xfrm rot="2878763" flipH="1">
            <a:off x="8981673" y="4487279"/>
            <a:ext cx="274318" cy="242425"/>
            <a:chOff x="8811500" y="1358211"/>
            <a:chExt cx="165550" cy="144202"/>
          </a:xfrm>
        </p:grpSpPr>
        <p:sp>
          <p:nvSpPr>
            <p:cNvPr id="32" name="Google Shape;32;p2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75000">
                  <a:schemeClr val="accent1"/>
                </a:gs>
                <a:gs pos="100000">
                  <a:schemeClr val="accen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  <p:sp>
          <p:nvSpPr>
            <p:cNvPr id="33" name="Google Shape;33;p2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75000">
                  <a:schemeClr val="accent1"/>
                </a:gs>
                <a:gs pos="100000">
                  <a:schemeClr val="accen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b="1"/>
            </a:p>
          </p:txBody>
        </p:sp>
      </p:grpSp>
      <p:grpSp>
        <p:nvGrpSpPr>
          <p:cNvPr id="34" name="Google Shape;34;p2"/>
          <p:cNvGrpSpPr/>
          <p:nvPr/>
        </p:nvGrpSpPr>
        <p:grpSpPr>
          <a:xfrm rot="2216343">
            <a:off x="8027057" y="4666594"/>
            <a:ext cx="274317" cy="242423"/>
            <a:chOff x="8811500" y="1358211"/>
            <a:chExt cx="165550" cy="144202"/>
          </a:xfrm>
        </p:grpSpPr>
        <p:sp>
          <p:nvSpPr>
            <p:cNvPr id="35" name="Google Shape;35;p2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36;p2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7" name="Google Shape;37;p2"/>
          <p:cNvSpPr txBox="1">
            <a:spLocks noGrp="1"/>
          </p:cNvSpPr>
          <p:nvPr>
            <p:ph type="subTitle" idx="1"/>
          </p:nvPr>
        </p:nvSpPr>
        <p:spPr>
          <a:xfrm>
            <a:off x="2392550" y="3547381"/>
            <a:ext cx="4359000" cy="409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>
            <a:endParaRPr/>
          </a:p>
        </p:txBody>
      </p:sp>
      <p:grpSp>
        <p:nvGrpSpPr>
          <p:cNvPr id="38" name="Google Shape;38;p2"/>
          <p:cNvGrpSpPr/>
          <p:nvPr/>
        </p:nvGrpSpPr>
        <p:grpSpPr>
          <a:xfrm rot="6151019">
            <a:off x="-38994" y="1548080"/>
            <a:ext cx="849725" cy="2093449"/>
            <a:chOff x="237589" y="3664960"/>
            <a:chExt cx="557554" cy="1373653"/>
          </a:xfrm>
        </p:grpSpPr>
        <p:grpSp>
          <p:nvGrpSpPr>
            <p:cNvPr id="39" name="Google Shape;39;p2"/>
            <p:cNvGrpSpPr/>
            <p:nvPr/>
          </p:nvGrpSpPr>
          <p:grpSpPr>
            <a:xfrm>
              <a:off x="237589" y="3664960"/>
              <a:ext cx="557554" cy="1373653"/>
              <a:chOff x="237589" y="3664960"/>
              <a:chExt cx="557554" cy="1373653"/>
            </a:xfrm>
          </p:grpSpPr>
          <p:sp>
            <p:nvSpPr>
              <p:cNvPr id="40" name="Google Shape;40;p2"/>
              <p:cNvSpPr/>
              <p:nvPr/>
            </p:nvSpPr>
            <p:spPr>
              <a:xfrm rot="5400000">
                <a:off x="-22814" y="4018362"/>
                <a:ext cx="941201" cy="420395"/>
              </a:xfrm>
              <a:custGeom>
                <a:avLst/>
                <a:gdLst/>
                <a:ahLst/>
                <a:cxnLst/>
                <a:rect l="l" t="t" r="r" b="b"/>
                <a:pathLst>
                  <a:path w="25149" h="11233" extrusionOk="0">
                    <a:moveTo>
                      <a:pt x="1230" y="10997"/>
                    </a:moveTo>
                    <a:lnTo>
                      <a:pt x="25" y="5232"/>
                    </a:lnTo>
                    <a:cubicBezTo>
                      <a:pt x="0" y="5082"/>
                      <a:pt x="87" y="4946"/>
                      <a:pt x="236" y="4909"/>
                    </a:cubicBezTo>
                    <a:lnTo>
                      <a:pt x="23844" y="1"/>
                    </a:lnTo>
                    <a:lnTo>
                      <a:pt x="25149" y="6300"/>
                    </a:lnTo>
                    <a:lnTo>
                      <a:pt x="1554" y="11208"/>
                    </a:lnTo>
                    <a:cubicBezTo>
                      <a:pt x="1404" y="11233"/>
                      <a:pt x="1255" y="11146"/>
                      <a:pt x="1230" y="10997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" name="Google Shape;41;p2"/>
              <p:cNvSpPr/>
              <p:nvPr/>
            </p:nvSpPr>
            <p:spPr>
              <a:xfrm rot="5400000">
                <a:off x="20881" y="4060221"/>
                <a:ext cx="857519" cy="360852"/>
              </a:xfrm>
              <a:custGeom>
                <a:avLst/>
                <a:gdLst/>
                <a:ahLst/>
                <a:cxnLst/>
                <a:rect l="l" t="t" r="r" b="b"/>
                <a:pathLst>
                  <a:path w="22913" h="9642" extrusionOk="0">
                    <a:moveTo>
                      <a:pt x="1057" y="9642"/>
                    </a:moveTo>
                    <a:lnTo>
                      <a:pt x="1" y="4548"/>
                    </a:lnTo>
                    <a:lnTo>
                      <a:pt x="21857" y="0"/>
                    </a:lnTo>
                    <a:lnTo>
                      <a:pt x="22913" y="509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8100019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2" name="Google Shape;42;p2"/>
              <p:cNvSpPr/>
              <p:nvPr/>
            </p:nvSpPr>
            <p:spPr>
              <a:xfrm rot="5400000">
                <a:off x="185048" y="3896056"/>
                <a:ext cx="443187" cy="274849"/>
              </a:xfrm>
              <a:custGeom>
                <a:avLst/>
                <a:gdLst/>
                <a:ahLst/>
                <a:cxnLst/>
                <a:rect l="l" t="t" r="r" b="b"/>
                <a:pathLst>
                  <a:path w="11842" h="7344" extrusionOk="0">
                    <a:moveTo>
                      <a:pt x="10786" y="1"/>
                    </a:moveTo>
                    <a:lnTo>
                      <a:pt x="1" y="2250"/>
                    </a:lnTo>
                    <a:lnTo>
                      <a:pt x="1057" y="7344"/>
                    </a:lnTo>
                    <a:lnTo>
                      <a:pt x="11842" y="5095"/>
                    </a:lnTo>
                    <a:lnTo>
                      <a:pt x="10786" y="1"/>
                    </a:lnTo>
                    <a:close/>
                  </a:path>
                </a:pathLst>
              </a:custGeom>
              <a:gradFill>
                <a:gsLst>
                  <a:gs pos="0">
                    <a:srgbClr val="F59E3B"/>
                  </a:gs>
                  <a:gs pos="100000">
                    <a:schemeClr val="accent6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3" name="Google Shape;43;p2"/>
              <p:cNvSpPr/>
              <p:nvPr/>
            </p:nvSpPr>
            <p:spPr>
              <a:xfrm rot="5400000">
                <a:off x="280597" y="3673568"/>
                <a:ext cx="125598" cy="108383"/>
              </a:xfrm>
              <a:custGeom>
                <a:avLst/>
                <a:gdLst/>
                <a:ahLst/>
                <a:cxnLst/>
                <a:rect l="l" t="t" r="r" b="b"/>
                <a:pathLst>
                  <a:path w="3356" h="2896" extrusionOk="0">
                    <a:moveTo>
                      <a:pt x="398" y="2660"/>
                    </a:moveTo>
                    <a:lnTo>
                      <a:pt x="25" y="870"/>
                    </a:lnTo>
                    <a:cubicBezTo>
                      <a:pt x="0" y="721"/>
                      <a:pt x="87" y="585"/>
                      <a:pt x="236" y="547"/>
                    </a:cubicBezTo>
                    <a:lnTo>
                      <a:pt x="2871" y="1"/>
                    </a:lnTo>
                    <a:lnTo>
                      <a:pt x="3355" y="2324"/>
                    </a:lnTo>
                    <a:lnTo>
                      <a:pt x="721" y="2871"/>
                    </a:lnTo>
                    <a:cubicBezTo>
                      <a:pt x="572" y="2896"/>
                      <a:pt x="423" y="2796"/>
                      <a:pt x="398" y="266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4" name="Google Shape;44;p2"/>
              <p:cNvSpPr/>
              <p:nvPr/>
            </p:nvSpPr>
            <p:spPr>
              <a:xfrm rot="5400000">
                <a:off x="473571" y="4515213"/>
                <a:ext cx="147454" cy="389707"/>
              </a:xfrm>
              <a:custGeom>
                <a:avLst/>
                <a:gdLst/>
                <a:ahLst/>
                <a:cxnLst/>
                <a:rect l="l" t="t" r="r" b="b"/>
                <a:pathLst>
                  <a:path w="3940" h="10413" extrusionOk="0">
                    <a:moveTo>
                      <a:pt x="2026" y="10214"/>
                    </a:moveTo>
                    <a:lnTo>
                      <a:pt x="25" y="585"/>
                    </a:lnTo>
                    <a:cubicBezTo>
                      <a:pt x="0" y="460"/>
                      <a:pt x="75" y="349"/>
                      <a:pt x="199" y="324"/>
                    </a:cubicBezTo>
                    <a:lnTo>
                      <a:pt x="1641" y="25"/>
                    </a:lnTo>
                    <a:cubicBezTo>
                      <a:pt x="1765" y="1"/>
                      <a:pt x="1889" y="75"/>
                      <a:pt x="1914" y="199"/>
                    </a:cubicBezTo>
                    <a:lnTo>
                      <a:pt x="3914" y="9829"/>
                    </a:lnTo>
                    <a:cubicBezTo>
                      <a:pt x="3939" y="9941"/>
                      <a:pt x="3865" y="10065"/>
                      <a:pt x="3740" y="10090"/>
                    </a:cubicBezTo>
                    <a:lnTo>
                      <a:pt x="2287" y="10388"/>
                    </a:lnTo>
                    <a:cubicBezTo>
                      <a:pt x="2175" y="10413"/>
                      <a:pt x="2051" y="10338"/>
                      <a:pt x="2026" y="1021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5" name="Google Shape;45;p2"/>
              <p:cNvSpPr/>
              <p:nvPr/>
            </p:nvSpPr>
            <p:spPr>
              <a:xfrm rot="5400000">
                <a:off x="526563" y="4770033"/>
                <a:ext cx="147454" cy="389707"/>
              </a:xfrm>
              <a:custGeom>
                <a:avLst/>
                <a:gdLst/>
                <a:ahLst/>
                <a:cxnLst/>
                <a:rect l="l" t="t" r="r" b="b"/>
                <a:pathLst>
                  <a:path w="3940" h="10413" extrusionOk="0">
                    <a:moveTo>
                      <a:pt x="2026" y="10214"/>
                    </a:moveTo>
                    <a:lnTo>
                      <a:pt x="25" y="584"/>
                    </a:lnTo>
                    <a:cubicBezTo>
                      <a:pt x="0" y="472"/>
                      <a:pt x="75" y="348"/>
                      <a:pt x="199" y="323"/>
                    </a:cubicBezTo>
                    <a:lnTo>
                      <a:pt x="1641" y="25"/>
                    </a:lnTo>
                    <a:cubicBezTo>
                      <a:pt x="1765" y="0"/>
                      <a:pt x="1889" y="75"/>
                      <a:pt x="1914" y="199"/>
                    </a:cubicBezTo>
                    <a:lnTo>
                      <a:pt x="3914" y="9828"/>
                    </a:lnTo>
                    <a:cubicBezTo>
                      <a:pt x="3939" y="9953"/>
                      <a:pt x="3865" y="10065"/>
                      <a:pt x="3740" y="10089"/>
                    </a:cubicBezTo>
                    <a:lnTo>
                      <a:pt x="2287" y="10388"/>
                    </a:lnTo>
                    <a:cubicBezTo>
                      <a:pt x="2175" y="10412"/>
                      <a:pt x="2051" y="10338"/>
                      <a:pt x="2026" y="1021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" name="Google Shape;46;p2"/>
              <p:cNvSpPr/>
              <p:nvPr/>
            </p:nvSpPr>
            <p:spPr>
              <a:xfrm rot="5400000">
                <a:off x="403123" y="4150424"/>
                <a:ext cx="99101" cy="200448"/>
              </a:xfrm>
              <a:custGeom>
                <a:avLst/>
                <a:gdLst/>
                <a:ahLst/>
                <a:cxnLst/>
                <a:rect l="l" t="t" r="r" b="b"/>
                <a:pathLst>
                  <a:path w="2648" h="5356" extrusionOk="0">
                    <a:moveTo>
                      <a:pt x="1641" y="162"/>
                    </a:moveTo>
                    <a:lnTo>
                      <a:pt x="2622" y="4896"/>
                    </a:lnTo>
                    <a:cubicBezTo>
                      <a:pt x="2647" y="4996"/>
                      <a:pt x="2573" y="5095"/>
                      <a:pt x="2473" y="5120"/>
                    </a:cubicBezTo>
                    <a:lnTo>
                      <a:pt x="1392" y="5343"/>
                    </a:lnTo>
                    <a:cubicBezTo>
                      <a:pt x="1305" y="5356"/>
                      <a:pt x="1206" y="5319"/>
                      <a:pt x="1169" y="5232"/>
                    </a:cubicBezTo>
                    <a:lnTo>
                      <a:pt x="299" y="3579"/>
                    </a:lnTo>
                    <a:cubicBezTo>
                      <a:pt x="88" y="3182"/>
                      <a:pt x="1" y="2747"/>
                      <a:pt x="25" y="2299"/>
                    </a:cubicBezTo>
                    <a:lnTo>
                      <a:pt x="175" y="436"/>
                    </a:lnTo>
                    <a:cubicBezTo>
                      <a:pt x="175" y="349"/>
                      <a:pt x="237" y="274"/>
                      <a:pt x="324" y="249"/>
                    </a:cubicBezTo>
                    <a:lnTo>
                      <a:pt x="1405" y="26"/>
                    </a:lnTo>
                    <a:cubicBezTo>
                      <a:pt x="1504" y="1"/>
                      <a:pt x="1616" y="63"/>
                      <a:pt x="1641" y="16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" name="Google Shape;47;p2"/>
              <p:cNvSpPr/>
              <p:nvPr/>
            </p:nvSpPr>
            <p:spPr>
              <a:xfrm rot="5400000">
                <a:off x="296647" y="4352218"/>
                <a:ext cx="399474" cy="226496"/>
              </a:xfrm>
              <a:custGeom>
                <a:avLst/>
                <a:gdLst/>
                <a:ahLst/>
                <a:cxnLst/>
                <a:rect l="l" t="t" r="r" b="b"/>
                <a:pathLst>
                  <a:path w="10674" h="6052" extrusionOk="0">
                    <a:moveTo>
                      <a:pt x="833" y="6052"/>
                    </a:moveTo>
                    <a:lnTo>
                      <a:pt x="1" y="2039"/>
                    </a:lnTo>
                    <a:lnTo>
                      <a:pt x="9841" y="1"/>
                    </a:lnTo>
                    <a:lnTo>
                      <a:pt x="10674" y="400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/>
                  </a:gs>
                  <a:gs pos="50000">
                    <a:schemeClr val="lt2"/>
                  </a:gs>
                  <a:gs pos="100000">
                    <a:schemeClr val="l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8" name="Google Shape;48;p2"/>
              <p:cNvSpPr/>
              <p:nvPr/>
            </p:nvSpPr>
            <p:spPr>
              <a:xfrm rot="5400000">
                <a:off x="266878" y="4397333"/>
                <a:ext cx="384130" cy="151609"/>
              </a:xfrm>
              <a:custGeom>
                <a:avLst/>
                <a:gdLst/>
                <a:ahLst/>
                <a:cxnLst/>
                <a:rect l="l" t="t" r="r" b="b"/>
                <a:pathLst>
                  <a:path w="10264" h="4051" extrusionOk="0">
                    <a:moveTo>
                      <a:pt x="423" y="4051"/>
                    </a:moveTo>
                    <a:lnTo>
                      <a:pt x="1" y="2050"/>
                    </a:lnTo>
                    <a:lnTo>
                      <a:pt x="9854" y="0"/>
                    </a:lnTo>
                    <a:lnTo>
                      <a:pt x="10264" y="2001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/>
                  </a:gs>
                  <a:gs pos="50000">
                    <a:schemeClr val="lt2"/>
                  </a:gs>
                  <a:gs pos="100000">
                    <a:schemeClr val="l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9" name="Google Shape;49;p2"/>
              <p:cNvSpPr/>
              <p:nvPr/>
            </p:nvSpPr>
            <p:spPr>
              <a:xfrm rot="5400000">
                <a:off x="309430" y="4413388"/>
                <a:ext cx="374362" cy="104191"/>
              </a:xfrm>
              <a:custGeom>
                <a:avLst/>
                <a:gdLst/>
                <a:ahLst/>
                <a:cxnLst/>
                <a:rect l="l" t="t" r="r" b="b"/>
                <a:pathLst>
                  <a:path w="10003" h="2784" extrusionOk="0">
                    <a:moveTo>
                      <a:pt x="149" y="2784"/>
                    </a:moveTo>
                    <a:lnTo>
                      <a:pt x="0" y="2051"/>
                    </a:lnTo>
                    <a:lnTo>
                      <a:pt x="9853" y="0"/>
                    </a:lnTo>
                    <a:lnTo>
                      <a:pt x="10002" y="73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8100019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0" name="Google Shape;50;p2"/>
              <p:cNvSpPr/>
              <p:nvPr/>
            </p:nvSpPr>
            <p:spPr>
              <a:xfrm rot="5400000">
                <a:off x="465900" y="4743278"/>
                <a:ext cx="215343" cy="188360"/>
              </a:xfrm>
              <a:custGeom>
                <a:avLst/>
                <a:gdLst/>
                <a:ahLst/>
                <a:cxnLst/>
                <a:rect l="l" t="t" r="r" b="b"/>
                <a:pathLst>
                  <a:path w="5754" h="5033" extrusionOk="0">
                    <a:moveTo>
                      <a:pt x="833" y="5033"/>
                    </a:moveTo>
                    <a:lnTo>
                      <a:pt x="1" y="1020"/>
                    </a:lnTo>
                    <a:lnTo>
                      <a:pt x="4921" y="1"/>
                    </a:lnTo>
                    <a:lnTo>
                      <a:pt x="5754" y="400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/>
                  </a:gs>
                  <a:gs pos="50000">
                    <a:schemeClr val="lt2"/>
                  </a:gs>
                  <a:gs pos="100000">
                    <a:schemeClr val="l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" name="Google Shape;51;p2"/>
              <p:cNvSpPr/>
              <p:nvPr/>
            </p:nvSpPr>
            <p:spPr>
              <a:xfrm rot="5400000">
                <a:off x="436131" y="4788394"/>
                <a:ext cx="199999" cy="113473"/>
              </a:xfrm>
              <a:custGeom>
                <a:avLst/>
                <a:gdLst/>
                <a:ahLst/>
                <a:cxnLst/>
                <a:rect l="l" t="t" r="r" b="b"/>
                <a:pathLst>
                  <a:path w="5344" h="3032" extrusionOk="0">
                    <a:moveTo>
                      <a:pt x="423" y="3032"/>
                    </a:moveTo>
                    <a:lnTo>
                      <a:pt x="1" y="1019"/>
                    </a:lnTo>
                    <a:lnTo>
                      <a:pt x="4934" y="0"/>
                    </a:lnTo>
                    <a:lnTo>
                      <a:pt x="5344" y="2001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/>
                  </a:gs>
                  <a:gs pos="50000">
                    <a:schemeClr val="lt2"/>
                  </a:gs>
                  <a:gs pos="100000">
                    <a:schemeClr val="l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" name="Google Shape;52;p2"/>
              <p:cNvSpPr/>
              <p:nvPr/>
            </p:nvSpPr>
            <p:spPr>
              <a:xfrm rot="5400000">
                <a:off x="479150" y="4804430"/>
                <a:ext cx="189745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5070" h="1753" extrusionOk="0">
                    <a:moveTo>
                      <a:pt x="150" y="1752"/>
                    </a:moveTo>
                    <a:lnTo>
                      <a:pt x="0" y="1019"/>
                    </a:lnTo>
                    <a:lnTo>
                      <a:pt x="4921" y="0"/>
                    </a:lnTo>
                    <a:lnTo>
                      <a:pt x="5070" y="733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3" name="Google Shape;53;p2"/>
              <p:cNvSpPr/>
              <p:nvPr/>
            </p:nvSpPr>
            <p:spPr>
              <a:xfrm rot="5400000">
                <a:off x="410776" y="4157628"/>
                <a:ext cx="85142" cy="199999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5344" extrusionOk="0">
                    <a:moveTo>
                      <a:pt x="1268" y="174"/>
                    </a:moveTo>
                    <a:lnTo>
                      <a:pt x="2249" y="4908"/>
                    </a:lnTo>
                    <a:cubicBezTo>
                      <a:pt x="2274" y="5008"/>
                      <a:pt x="2200" y="5107"/>
                      <a:pt x="2100" y="5132"/>
                    </a:cubicBezTo>
                    <a:lnTo>
                      <a:pt x="1056" y="5343"/>
                    </a:lnTo>
                    <a:lnTo>
                      <a:pt x="0" y="249"/>
                    </a:lnTo>
                    <a:lnTo>
                      <a:pt x="1044" y="25"/>
                    </a:lnTo>
                    <a:cubicBezTo>
                      <a:pt x="1143" y="0"/>
                      <a:pt x="1255" y="75"/>
                      <a:pt x="1268" y="17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54" name="Google Shape;54;p2"/>
              <p:cNvGrpSpPr/>
              <p:nvPr/>
            </p:nvGrpSpPr>
            <p:grpSpPr>
              <a:xfrm>
                <a:off x="291526" y="3861661"/>
                <a:ext cx="208828" cy="714276"/>
                <a:chOff x="291526" y="3861661"/>
                <a:chExt cx="208828" cy="714276"/>
              </a:xfrm>
            </p:grpSpPr>
            <p:sp>
              <p:nvSpPr>
                <p:cNvPr id="55" name="Google Shape;55;p2"/>
                <p:cNvSpPr/>
                <p:nvPr/>
              </p:nvSpPr>
              <p:spPr>
                <a:xfrm rot="5400000">
                  <a:off x="314543" y="3838645"/>
                  <a:ext cx="29790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6" extrusionOk="0">
                      <a:moveTo>
                        <a:pt x="398" y="0"/>
                      </a:moveTo>
                      <a:lnTo>
                        <a:pt x="0" y="87"/>
                      </a:lnTo>
                      <a:lnTo>
                        <a:pt x="398" y="2026"/>
                      </a:lnTo>
                      <a:lnTo>
                        <a:pt x="795" y="193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6" name="Google Shape;56;p2"/>
                <p:cNvSpPr/>
                <p:nvPr/>
              </p:nvSpPr>
              <p:spPr>
                <a:xfrm rot="5400000">
                  <a:off x="309659" y="3906289"/>
                  <a:ext cx="22380" cy="39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45" extrusionOk="0">
                      <a:moveTo>
                        <a:pt x="398" y="1"/>
                      </a:moveTo>
                      <a:lnTo>
                        <a:pt x="1" y="76"/>
                      </a:lnTo>
                      <a:lnTo>
                        <a:pt x="199" y="1045"/>
                      </a:lnTo>
                      <a:lnTo>
                        <a:pt x="597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7" name="Google Shape;57;p2"/>
                <p:cNvSpPr/>
                <p:nvPr/>
              </p:nvSpPr>
              <p:spPr>
                <a:xfrm rot="5400000">
                  <a:off x="333610" y="3929754"/>
                  <a:ext cx="29790" cy="758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7" extrusionOk="0">
                      <a:moveTo>
                        <a:pt x="398" y="1"/>
                      </a:moveTo>
                      <a:lnTo>
                        <a:pt x="1" y="88"/>
                      </a:lnTo>
                      <a:lnTo>
                        <a:pt x="411" y="2026"/>
                      </a:lnTo>
                      <a:lnTo>
                        <a:pt x="796" y="1939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8" name="Google Shape;58;p2"/>
                <p:cNvSpPr/>
                <p:nvPr/>
              </p:nvSpPr>
              <p:spPr>
                <a:xfrm rot="5400000">
                  <a:off x="328708" y="3997417"/>
                  <a:ext cx="22380" cy="39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45" extrusionOk="0">
                      <a:moveTo>
                        <a:pt x="399" y="1"/>
                      </a:moveTo>
                      <a:lnTo>
                        <a:pt x="1" y="75"/>
                      </a:lnTo>
                      <a:lnTo>
                        <a:pt x="212" y="1044"/>
                      </a:lnTo>
                      <a:lnTo>
                        <a:pt x="597" y="970"/>
                      </a:lnTo>
                      <a:lnTo>
                        <a:pt x="399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59" name="Google Shape;59;p2"/>
                <p:cNvSpPr/>
                <p:nvPr/>
              </p:nvSpPr>
              <p:spPr>
                <a:xfrm rot="5400000">
                  <a:off x="352435" y="4021143"/>
                  <a:ext cx="30277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9" h="2026" extrusionOk="0">
                      <a:moveTo>
                        <a:pt x="398" y="0"/>
                      </a:moveTo>
                      <a:lnTo>
                        <a:pt x="1" y="87"/>
                      </a:lnTo>
                      <a:lnTo>
                        <a:pt x="411" y="2026"/>
                      </a:lnTo>
                      <a:lnTo>
                        <a:pt x="808" y="1951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0" name="Google Shape;60;p2"/>
                <p:cNvSpPr/>
                <p:nvPr/>
              </p:nvSpPr>
              <p:spPr>
                <a:xfrm rot="5400000">
                  <a:off x="348038" y="4088338"/>
                  <a:ext cx="22343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" h="1057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199" y="1057"/>
                      </a:lnTo>
                      <a:lnTo>
                        <a:pt x="597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1" name="Google Shape;61;p2"/>
                <p:cNvSpPr/>
                <p:nvPr/>
              </p:nvSpPr>
              <p:spPr>
                <a:xfrm rot="5400000">
                  <a:off x="371278" y="4112514"/>
                  <a:ext cx="30239" cy="753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8" h="2014" extrusionOk="0">
                      <a:moveTo>
                        <a:pt x="398" y="0"/>
                      </a:moveTo>
                      <a:lnTo>
                        <a:pt x="0" y="75"/>
                      </a:lnTo>
                      <a:lnTo>
                        <a:pt x="410" y="2013"/>
                      </a:lnTo>
                      <a:lnTo>
                        <a:pt x="808" y="193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2" name="Google Shape;62;p2"/>
                <p:cNvSpPr/>
                <p:nvPr/>
              </p:nvSpPr>
              <p:spPr>
                <a:xfrm rot="5400000">
                  <a:off x="366638" y="4179952"/>
                  <a:ext cx="22343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" h="1057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199" y="1057"/>
                      </a:lnTo>
                      <a:lnTo>
                        <a:pt x="596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3" name="Google Shape;63;p2"/>
                <p:cNvSpPr/>
                <p:nvPr/>
              </p:nvSpPr>
              <p:spPr>
                <a:xfrm rot="5400000">
                  <a:off x="390326" y="4203641"/>
                  <a:ext cx="29828" cy="758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7" h="2027" extrusionOk="0">
                      <a:moveTo>
                        <a:pt x="399" y="1"/>
                      </a:moveTo>
                      <a:lnTo>
                        <a:pt x="1" y="76"/>
                      </a:lnTo>
                      <a:lnTo>
                        <a:pt x="399" y="2026"/>
                      </a:lnTo>
                      <a:lnTo>
                        <a:pt x="796" y="1939"/>
                      </a:lnTo>
                      <a:lnTo>
                        <a:pt x="399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4" name="Google Shape;64;p2"/>
                <p:cNvSpPr/>
                <p:nvPr/>
              </p:nvSpPr>
              <p:spPr>
                <a:xfrm rot="5400000">
                  <a:off x="385686" y="4271080"/>
                  <a:ext cx="22343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" h="1057" extrusionOk="0">
                      <a:moveTo>
                        <a:pt x="398" y="0"/>
                      </a:moveTo>
                      <a:lnTo>
                        <a:pt x="0" y="87"/>
                      </a:lnTo>
                      <a:lnTo>
                        <a:pt x="199" y="1056"/>
                      </a:lnTo>
                      <a:lnTo>
                        <a:pt x="597" y="96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5" name="Google Shape;65;p2"/>
                <p:cNvSpPr/>
                <p:nvPr/>
              </p:nvSpPr>
              <p:spPr>
                <a:xfrm rot="5400000">
                  <a:off x="409413" y="4294806"/>
                  <a:ext cx="29790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6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398" y="2026"/>
                      </a:lnTo>
                      <a:lnTo>
                        <a:pt x="795" y="1939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6" name="Google Shape;66;p2"/>
                <p:cNvSpPr/>
                <p:nvPr/>
              </p:nvSpPr>
              <p:spPr>
                <a:xfrm rot="5400000">
                  <a:off x="404511" y="4362469"/>
                  <a:ext cx="22380" cy="390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44" extrusionOk="0">
                      <a:moveTo>
                        <a:pt x="398" y="0"/>
                      </a:moveTo>
                      <a:lnTo>
                        <a:pt x="1" y="75"/>
                      </a:lnTo>
                      <a:lnTo>
                        <a:pt x="212" y="1044"/>
                      </a:lnTo>
                      <a:lnTo>
                        <a:pt x="597" y="96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7" name="Google Shape;67;p2"/>
                <p:cNvSpPr/>
                <p:nvPr/>
              </p:nvSpPr>
              <p:spPr>
                <a:xfrm rot="5400000">
                  <a:off x="428461" y="4385934"/>
                  <a:ext cx="29790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6" extrusionOk="0">
                      <a:moveTo>
                        <a:pt x="398" y="0"/>
                      </a:moveTo>
                      <a:lnTo>
                        <a:pt x="1" y="87"/>
                      </a:lnTo>
                      <a:lnTo>
                        <a:pt x="398" y="2025"/>
                      </a:lnTo>
                      <a:lnTo>
                        <a:pt x="796" y="1938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8" name="Google Shape;68;p2"/>
                <p:cNvSpPr/>
                <p:nvPr/>
              </p:nvSpPr>
              <p:spPr>
                <a:xfrm rot="5400000">
                  <a:off x="423148" y="4453597"/>
                  <a:ext cx="22792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9" h="1057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211" y="1057"/>
                      </a:lnTo>
                      <a:lnTo>
                        <a:pt x="609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69" name="Google Shape;69;p2"/>
                <p:cNvSpPr/>
                <p:nvPr/>
              </p:nvSpPr>
              <p:spPr>
                <a:xfrm rot="5400000">
                  <a:off x="447304" y="4477305"/>
                  <a:ext cx="30277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9" h="2026" extrusionOk="0">
                      <a:moveTo>
                        <a:pt x="399" y="1"/>
                      </a:moveTo>
                      <a:lnTo>
                        <a:pt x="1" y="88"/>
                      </a:lnTo>
                      <a:lnTo>
                        <a:pt x="411" y="2026"/>
                      </a:lnTo>
                      <a:lnTo>
                        <a:pt x="809" y="1939"/>
                      </a:lnTo>
                      <a:lnTo>
                        <a:pt x="399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70" name="Google Shape;70;p2"/>
                <p:cNvSpPr/>
                <p:nvPr/>
              </p:nvSpPr>
              <p:spPr>
                <a:xfrm rot="5400000">
                  <a:off x="442402" y="4544968"/>
                  <a:ext cx="22380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57" extrusionOk="0">
                      <a:moveTo>
                        <a:pt x="386" y="0"/>
                      </a:moveTo>
                      <a:lnTo>
                        <a:pt x="1" y="87"/>
                      </a:lnTo>
                      <a:lnTo>
                        <a:pt x="200" y="1057"/>
                      </a:lnTo>
                      <a:lnTo>
                        <a:pt x="597" y="970"/>
                      </a:lnTo>
                      <a:lnTo>
                        <a:pt x="386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71" name="Google Shape;71;p2"/>
              <p:cNvSpPr/>
              <p:nvPr/>
            </p:nvSpPr>
            <p:spPr>
              <a:xfrm rot="5400000">
                <a:off x="311285" y="3678207"/>
                <a:ext cx="76759" cy="161863"/>
              </a:xfrm>
              <a:custGeom>
                <a:avLst/>
                <a:gdLst/>
                <a:ahLst/>
                <a:cxnLst/>
                <a:rect l="l" t="t" r="r" b="b"/>
                <a:pathLst>
                  <a:path w="2051" h="4325" extrusionOk="0">
                    <a:moveTo>
                      <a:pt x="820" y="4237"/>
                    </a:moveTo>
                    <a:lnTo>
                      <a:pt x="0" y="336"/>
                    </a:lnTo>
                    <a:cubicBezTo>
                      <a:pt x="0" y="286"/>
                      <a:pt x="25" y="249"/>
                      <a:pt x="75" y="237"/>
                    </a:cubicBezTo>
                    <a:lnTo>
                      <a:pt x="1193" y="0"/>
                    </a:lnTo>
                    <a:lnTo>
                      <a:pt x="2051" y="4076"/>
                    </a:lnTo>
                    <a:lnTo>
                      <a:pt x="920" y="4312"/>
                    </a:lnTo>
                    <a:cubicBezTo>
                      <a:pt x="870" y="4324"/>
                      <a:pt x="833" y="4287"/>
                      <a:pt x="820" y="4237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72" name="Google Shape;72;p2"/>
            <p:cNvSpPr/>
            <p:nvPr/>
          </p:nvSpPr>
          <p:spPr>
            <a:xfrm rot="-6844838" flipH="1">
              <a:off x="116545" y="4090116"/>
              <a:ext cx="784492" cy="225782"/>
            </a:xfrm>
            <a:custGeom>
              <a:avLst/>
              <a:gdLst/>
              <a:ahLst/>
              <a:cxnLst/>
              <a:rect l="l" t="t" r="r" b="b"/>
              <a:pathLst>
                <a:path w="20962" h="6033" extrusionOk="0">
                  <a:moveTo>
                    <a:pt x="19779" y="1"/>
                  </a:moveTo>
                  <a:cubicBezTo>
                    <a:pt x="19706" y="1"/>
                    <a:pt x="19632" y="8"/>
                    <a:pt x="19558" y="24"/>
                  </a:cubicBezTo>
                  <a:lnTo>
                    <a:pt x="957" y="3888"/>
                  </a:lnTo>
                  <a:cubicBezTo>
                    <a:pt x="374" y="4012"/>
                    <a:pt x="1" y="4584"/>
                    <a:pt x="125" y="5168"/>
                  </a:cubicBezTo>
                  <a:cubicBezTo>
                    <a:pt x="234" y="5682"/>
                    <a:pt x="691" y="6033"/>
                    <a:pt x="1197" y="6033"/>
                  </a:cubicBezTo>
                  <a:cubicBezTo>
                    <a:pt x="1266" y="6033"/>
                    <a:pt x="1335" y="6026"/>
                    <a:pt x="1405" y="6013"/>
                  </a:cubicBezTo>
                  <a:lnTo>
                    <a:pt x="19993" y="2149"/>
                  </a:lnTo>
                  <a:cubicBezTo>
                    <a:pt x="20577" y="2024"/>
                    <a:pt x="20962" y="1453"/>
                    <a:pt x="20838" y="869"/>
                  </a:cubicBezTo>
                  <a:cubicBezTo>
                    <a:pt x="20729" y="359"/>
                    <a:pt x="20280" y="1"/>
                    <a:pt x="19779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3" name="Google Shape;73;p2"/>
          <p:cNvSpPr txBox="1">
            <a:spLocks noGrp="1"/>
          </p:cNvSpPr>
          <p:nvPr>
            <p:ph type="ctrTitle"/>
          </p:nvPr>
        </p:nvSpPr>
        <p:spPr>
          <a:xfrm>
            <a:off x="884550" y="1693305"/>
            <a:ext cx="7374900" cy="1755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6300"/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rgbClr val="191919"/>
              </a:buClr>
              <a:buSzPts val="5200"/>
              <a:buNone/>
              <a:defRPr sz="5200">
                <a:solidFill>
                  <a:srgbClr val="191919"/>
                </a:solidFill>
              </a:defRPr>
            </a:lvl9pPr>
          </a:lstStyle>
          <a:p>
            <a:endParaRPr/>
          </a:p>
        </p:txBody>
      </p:sp>
      <p:grpSp>
        <p:nvGrpSpPr>
          <p:cNvPr id="74" name="Google Shape;74;p2"/>
          <p:cNvGrpSpPr/>
          <p:nvPr/>
        </p:nvGrpSpPr>
        <p:grpSpPr>
          <a:xfrm rot="-2521350">
            <a:off x="-198876" y="301447"/>
            <a:ext cx="593421" cy="332356"/>
            <a:chOff x="7870016" y="4179902"/>
            <a:chExt cx="1117753" cy="629543"/>
          </a:xfrm>
        </p:grpSpPr>
        <p:sp>
          <p:nvSpPr>
            <p:cNvPr id="75" name="Google Shape;75;p2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76;p2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77;p2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8" name="Google Shape;78;p2"/>
          <p:cNvGrpSpPr/>
          <p:nvPr/>
        </p:nvGrpSpPr>
        <p:grpSpPr>
          <a:xfrm rot="-2216343" flipH="1">
            <a:off x="479977" y="456240"/>
            <a:ext cx="274317" cy="242423"/>
            <a:chOff x="8811500" y="1358211"/>
            <a:chExt cx="165550" cy="144202"/>
          </a:xfrm>
        </p:grpSpPr>
        <p:sp>
          <p:nvSpPr>
            <p:cNvPr id="79" name="Google Shape;79;p2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75000">
                  <a:schemeClr val="accent3"/>
                </a:gs>
                <a:gs pos="100000">
                  <a:schemeClr val="accent3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80;p2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75000">
                  <a:schemeClr val="accent3"/>
                </a:gs>
                <a:gs pos="100000">
                  <a:schemeClr val="accent3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1" name="Google Shape;81;p2"/>
          <p:cNvGrpSpPr/>
          <p:nvPr/>
        </p:nvGrpSpPr>
        <p:grpSpPr>
          <a:xfrm rot="-2216343" flipH="1">
            <a:off x="154617" y="-84076"/>
            <a:ext cx="274317" cy="242423"/>
            <a:chOff x="8812810" y="1358211"/>
            <a:chExt cx="165550" cy="144202"/>
          </a:xfrm>
        </p:grpSpPr>
        <p:sp>
          <p:nvSpPr>
            <p:cNvPr id="82" name="Google Shape;82;p2"/>
            <p:cNvSpPr/>
            <p:nvPr/>
          </p:nvSpPr>
          <p:spPr>
            <a:xfrm>
              <a:off x="8812810" y="1361942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83;p2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84" name="Google Shape;84;p2"/>
          <p:cNvGrpSpPr/>
          <p:nvPr/>
        </p:nvGrpSpPr>
        <p:grpSpPr>
          <a:xfrm rot="-8227300" flipH="1">
            <a:off x="584490" y="14088"/>
            <a:ext cx="593501" cy="332226"/>
            <a:chOff x="7870016" y="4179902"/>
            <a:chExt cx="1117753" cy="629543"/>
          </a:xfrm>
        </p:grpSpPr>
        <p:sp>
          <p:nvSpPr>
            <p:cNvPr id="85" name="Google Shape;85;p2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86;p2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87;p2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22193506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4"/>
          <p:cNvSpPr/>
          <p:nvPr/>
        </p:nvSpPr>
        <p:spPr>
          <a:xfrm>
            <a:off x="4797576" y="3326975"/>
            <a:ext cx="4346262" cy="1816461"/>
          </a:xfrm>
          <a:custGeom>
            <a:avLst/>
            <a:gdLst/>
            <a:ahLst/>
            <a:cxnLst/>
            <a:rect l="l" t="t" r="r" b="b"/>
            <a:pathLst>
              <a:path w="114821" h="51988" extrusionOk="0">
                <a:moveTo>
                  <a:pt x="114821" y="1"/>
                </a:moveTo>
                <a:cubicBezTo>
                  <a:pt x="105303" y="13035"/>
                  <a:pt x="90654" y="22875"/>
                  <a:pt x="72886" y="28380"/>
                </a:cubicBezTo>
                <a:cubicBezTo>
                  <a:pt x="52298" y="34766"/>
                  <a:pt x="13407" y="38518"/>
                  <a:pt x="0" y="51987"/>
                </a:cubicBezTo>
                <a:lnTo>
                  <a:pt x="114821" y="51987"/>
                </a:lnTo>
                <a:lnTo>
                  <a:pt x="114821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4"/>
          <p:cNvSpPr/>
          <p:nvPr/>
        </p:nvSpPr>
        <p:spPr>
          <a:xfrm>
            <a:off x="5326552" y="4093585"/>
            <a:ext cx="3817224" cy="1049898"/>
          </a:xfrm>
          <a:custGeom>
            <a:avLst/>
            <a:gdLst/>
            <a:ahLst/>
            <a:cxnLst/>
            <a:rect l="l" t="t" r="r" b="b"/>
            <a:pathLst>
              <a:path w="114821" h="51988" extrusionOk="0">
                <a:moveTo>
                  <a:pt x="114821" y="1"/>
                </a:moveTo>
                <a:cubicBezTo>
                  <a:pt x="105303" y="13035"/>
                  <a:pt x="90654" y="22875"/>
                  <a:pt x="72886" y="28380"/>
                </a:cubicBezTo>
                <a:cubicBezTo>
                  <a:pt x="52298" y="34766"/>
                  <a:pt x="13407" y="38518"/>
                  <a:pt x="0" y="51987"/>
                </a:cubicBezTo>
                <a:lnTo>
                  <a:pt x="114821" y="51987"/>
                </a:lnTo>
                <a:lnTo>
                  <a:pt x="114821" y="1"/>
                </a:lnTo>
                <a:close/>
              </a:path>
            </a:pathLst>
          </a:custGeom>
          <a:gradFill>
            <a:gsLst>
              <a:gs pos="0">
                <a:srgbClr val="61EEDD">
                  <a:alpha val="55686"/>
                </a:srgbClr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4"/>
          <p:cNvSpPr/>
          <p:nvPr/>
        </p:nvSpPr>
        <p:spPr>
          <a:xfrm>
            <a:off x="-963650" y="-384450"/>
            <a:ext cx="2584637" cy="1731901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4"/>
          <p:cNvSpPr/>
          <p:nvPr/>
        </p:nvSpPr>
        <p:spPr>
          <a:xfrm>
            <a:off x="-963652" y="-445150"/>
            <a:ext cx="2584637" cy="1685633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rgbClr val="61EEDD">
                  <a:alpha val="55686"/>
                </a:srgbClr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39" name="Google Shape;139;p4"/>
          <p:cNvGrpSpPr/>
          <p:nvPr/>
        </p:nvGrpSpPr>
        <p:grpSpPr>
          <a:xfrm rot="1122932" flipH="1">
            <a:off x="-295079" y="2925625"/>
            <a:ext cx="872790" cy="2809939"/>
            <a:chOff x="222440" y="3194840"/>
            <a:chExt cx="572703" cy="1843774"/>
          </a:xfrm>
        </p:grpSpPr>
        <p:grpSp>
          <p:nvGrpSpPr>
            <p:cNvPr id="140" name="Google Shape;140;p4"/>
            <p:cNvGrpSpPr/>
            <p:nvPr/>
          </p:nvGrpSpPr>
          <p:grpSpPr>
            <a:xfrm>
              <a:off x="222440" y="3194840"/>
              <a:ext cx="572703" cy="1843774"/>
              <a:chOff x="222440" y="3194840"/>
              <a:chExt cx="572703" cy="1843774"/>
            </a:xfrm>
          </p:grpSpPr>
          <p:sp>
            <p:nvSpPr>
              <p:cNvPr id="141" name="Google Shape;141;p4"/>
              <p:cNvSpPr/>
              <p:nvPr/>
            </p:nvSpPr>
            <p:spPr>
              <a:xfrm rot="5400000">
                <a:off x="-22814" y="4018362"/>
                <a:ext cx="941201" cy="420395"/>
              </a:xfrm>
              <a:custGeom>
                <a:avLst/>
                <a:gdLst/>
                <a:ahLst/>
                <a:cxnLst/>
                <a:rect l="l" t="t" r="r" b="b"/>
                <a:pathLst>
                  <a:path w="25149" h="11233" extrusionOk="0">
                    <a:moveTo>
                      <a:pt x="1230" y="10997"/>
                    </a:moveTo>
                    <a:lnTo>
                      <a:pt x="25" y="5232"/>
                    </a:lnTo>
                    <a:cubicBezTo>
                      <a:pt x="0" y="5082"/>
                      <a:pt x="87" y="4946"/>
                      <a:pt x="236" y="4909"/>
                    </a:cubicBezTo>
                    <a:lnTo>
                      <a:pt x="23844" y="1"/>
                    </a:lnTo>
                    <a:lnTo>
                      <a:pt x="25149" y="6300"/>
                    </a:lnTo>
                    <a:lnTo>
                      <a:pt x="1554" y="11208"/>
                    </a:lnTo>
                    <a:cubicBezTo>
                      <a:pt x="1404" y="11233"/>
                      <a:pt x="1255" y="11146"/>
                      <a:pt x="1230" y="10997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2" name="Google Shape;142;p4"/>
              <p:cNvSpPr/>
              <p:nvPr/>
            </p:nvSpPr>
            <p:spPr>
              <a:xfrm rot="5400000">
                <a:off x="20881" y="4060221"/>
                <a:ext cx="857519" cy="360852"/>
              </a:xfrm>
              <a:custGeom>
                <a:avLst/>
                <a:gdLst/>
                <a:ahLst/>
                <a:cxnLst/>
                <a:rect l="l" t="t" r="r" b="b"/>
                <a:pathLst>
                  <a:path w="22913" h="9642" extrusionOk="0">
                    <a:moveTo>
                      <a:pt x="1057" y="9642"/>
                    </a:moveTo>
                    <a:lnTo>
                      <a:pt x="1" y="4548"/>
                    </a:lnTo>
                    <a:lnTo>
                      <a:pt x="21857" y="0"/>
                    </a:lnTo>
                    <a:lnTo>
                      <a:pt x="22913" y="509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8100019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3" name="Google Shape;143;p4"/>
              <p:cNvSpPr/>
              <p:nvPr/>
            </p:nvSpPr>
            <p:spPr>
              <a:xfrm rot="5400000">
                <a:off x="185048" y="3896056"/>
                <a:ext cx="443187" cy="274849"/>
              </a:xfrm>
              <a:custGeom>
                <a:avLst/>
                <a:gdLst/>
                <a:ahLst/>
                <a:cxnLst/>
                <a:rect l="l" t="t" r="r" b="b"/>
                <a:pathLst>
                  <a:path w="11842" h="7344" extrusionOk="0">
                    <a:moveTo>
                      <a:pt x="10786" y="1"/>
                    </a:moveTo>
                    <a:lnTo>
                      <a:pt x="1" y="2250"/>
                    </a:lnTo>
                    <a:lnTo>
                      <a:pt x="1057" y="7344"/>
                    </a:lnTo>
                    <a:lnTo>
                      <a:pt x="11842" y="5095"/>
                    </a:lnTo>
                    <a:lnTo>
                      <a:pt x="10786" y="1"/>
                    </a:lnTo>
                    <a:close/>
                  </a:path>
                </a:pathLst>
              </a:custGeom>
              <a:gradFill>
                <a:gsLst>
                  <a:gs pos="0">
                    <a:srgbClr val="F59E3B"/>
                  </a:gs>
                  <a:gs pos="100000">
                    <a:schemeClr val="accent6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4" name="Google Shape;144;p4"/>
              <p:cNvSpPr/>
              <p:nvPr/>
            </p:nvSpPr>
            <p:spPr>
              <a:xfrm rot="5400000">
                <a:off x="280597" y="3673568"/>
                <a:ext cx="125598" cy="108383"/>
              </a:xfrm>
              <a:custGeom>
                <a:avLst/>
                <a:gdLst/>
                <a:ahLst/>
                <a:cxnLst/>
                <a:rect l="l" t="t" r="r" b="b"/>
                <a:pathLst>
                  <a:path w="3356" h="2896" extrusionOk="0">
                    <a:moveTo>
                      <a:pt x="398" y="2660"/>
                    </a:moveTo>
                    <a:lnTo>
                      <a:pt x="25" y="870"/>
                    </a:lnTo>
                    <a:cubicBezTo>
                      <a:pt x="0" y="721"/>
                      <a:pt x="87" y="585"/>
                      <a:pt x="236" y="547"/>
                    </a:cubicBezTo>
                    <a:lnTo>
                      <a:pt x="2871" y="1"/>
                    </a:lnTo>
                    <a:lnTo>
                      <a:pt x="3355" y="2324"/>
                    </a:lnTo>
                    <a:lnTo>
                      <a:pt x="721" y="2871"/>
                    </a:lnTo>
                    <a:cubicBezTo>
                      <a:pt x="572" y="2896"/>
                      <a:pt x="423" y="2796"/>
                      <a:pt x="398" y="266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5" name="Google Shape;145;p4"/>
              <p:cNvSpPr/>
              <p:nvPr/>
            </p:nvSpPr>
            <p:spPr>
              <a:xfrm rot="5400000">
                <a:off x="43062" y="3374218"/>
                <a:ext cx="480874" cy="122118"/>
              </a:xfrm>
              <a:custGeom>
                <a:avLst/>
                <a:gdLst/>
                <a:ahLst/>
                <a:cxnLst/>
                <a:rect l="l" t="t" r="r" b="b"/>
                <a:pathLst>
                  <a:path w="12849" h="3263" extrusionOk="0">
                    <a:moveTo>
                      <a:pt x="12699" y="0"/>
                    </a:moveTo>
                    <a:lnTo>
                      <a:pt x="311" y="2572"/>
                    </a:lnTo>
                    <a:cubicBezTo>
                      <a:pt x="125" y="2609"/>
                      <a:pt x="1" y="2796"/>
                      <a:pt x="38" y="2982"/>
                    </a:cubicBezTo>
                    <a:cubicBezTo>
                      <a:pt x="70" y="3155"/>
                      <a:pt x="216" y="3263"/>
                      <a:pt x="385" y="3263"/>
                    </a:cubicBezTo>
                    <a:cubicBezTo>
                      <a:pt x="409" y="3263"/>
                      <a:pt x="435" y="3260"/>
                      <a:pt x="460" y="3256"/>
                    </a:cubicBezTo>
                    <a:lnTo>
                      <a:pt x="12848" y="684"/>
                    </a:lnTo>
                    <a:lnTo>
                      <a:pt x="12699" y="0"/>
                    </a:lnTo>
                    <a:close/>
                  </a:path>
                </a:pathLst>
              </a:custGeom>
              <a:solidFill>
                <a:srgbClr val="FFC538">
                  <a:alpha val="4358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6" name="Google Shape;146;p4"/>
              <p:cNvSpPr/>
              <p:nvPr/>
            </p:nvSpPr>
            <p:spPr>
              <a:xfrm rot="5400000">
                <a:off x="473571" y="4515213"/>
                <a:ext cx="147454" cy="389707"/>
              </a:xfrm>
              <a:custGeom>
                <a:avLst/>
                <a:gdLst/>
                <a:ahLst/>
                <a:cxnLst/>
                <a:rect l="l" t="t" r="r" b="b"/>
                <a:pathLst>
                  <a:path w="3940" h="10413" extrusionOk="0">
                    <a:moveTo>
                      <a:pt x="2026" y="10214"/>
                    </a:moveTo>
                    <a:lnTo>
                      <a:pt x="25" y="585"/>
                    </a:lnTo>
                    <a:cubicBezTo>
                      <a:pt x="0" y="460"/>
                      <a:pt x="75" y="349"/>
                      <a:pt x="199" y="324"/>
                    </a:cubicBezTo>
                    <a:lnTo>
                      <a:pt x="1641" y="25"/>
                    </a:lnTo>
                    <a:cubicBezTo>
                      <a:pt x="1765" y="1"/>
                      <a:pt x="1889" y="75"/>
                      <a:pt x="1914" y="199"/>
                    </a:cubicBezTo>
                    <a:lnTo>
                      <a:pt x="3914" y="9829"/>
                    </a:lnTo>
                    <a:cubicBezTo>
                      <a:pt x="3939" y="9941"/>
                      <a:pt x="3865" y="10065"/>
                      <a:pt x="3740" y="10090"/>
                    </a:cubicBezTo>
                    <a:lnTo>
                      <a:pt x="2287" y="10388"/>
                    </a:lnTo>
                    <a:cubicBezTo>
                      <a:pt x="2175" y="10413"/>
                      <a:pt x="2051" y="10338"/>
                      <a:pt x="2026" y="1021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7" name="Google Shape;147;p4"/>
              <p:cNvSpPr/>
              <p:nvPr/>
            </p:nvSpPr>
            <p:spPr>
              <a:xfrm rot="5400000">
                <a:off x="526563" y="4770033"/>
                <a:ext cx="147454" cy="389707"/>
              </a:xfrm>
              <a:custGeom>
                <a:avLst/>
                <a:gdLst/>
                <a:ahLst/>
                <a:cxnLst/>
                <a:rect l="l" t="t" r="r" b="b"/>
                <a:pathLst>
                  <a:path w="3940" h="10413" extrusionOk="0">
                    <a:moveTo>
                      <a:pt x="2026" y="10214"/>
                    </a:moveTo>
                    <a:lnTo>
                      <a:pt x="25" y="584"/>
                    </a:lnTo>
                    <a:cubicBezTo>
                      <a:pt x="0" y="472"/>
                      <a:pt x="75" y="348"/>
                      <a:pt x="199" y="323"/>
                    </a:cubicBezTo>
                    <a:lnTo>
                      <a:pt x="1641" y="25"/>
                    </a:lnTo>
                    <a:cubicBezTo>
                      <a:pt x="1765" y="0"/>
                      <a:pt x="1889" y="75"/>
                      <a:pt x="1914" y="199"/>
                    </a:cubicBezTo>
                    <a:lnTo>
                      <a:pt x="3914" y="9828"/>
                    </a:lnTo>
                    <a:cubicBezTo>
                      <a:pt x="3939" y="9953"/>
                      <a:pt x="3865" y="10065"/>
                      <a:pt x="3740" y="10089"/>
                    </a:cubicBezTo>
                    <a:lnTo>
                      <a:pt x="2287" y="10388"/>
                    </a:lnTo>
                    <a:cubicBezTo>
                      <a:pt x="2175" y="10412"/>
                      <a:pt x="2051" y="10338"/>
                      <a:pt x="2026" y="10214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8" name="Google Shape;148;p4"/>
              <p:cNvSpPr/>
              <p:nvPr/>
            </p:nvSpPr>
            <p:spPr>
              <a:xfrm rot="5400000">
                <a:off x="403123" y="4150424"/>
                <a:ext cx="99101" cy="200448"/>
              </a:xfrm>
              <a:custGeom>
                <a:avLst/>
                <a:gdLst/>
                <a:ahLst/>
                <a:cxnLst/>
                <a:rect l="l" t="t" r="r" b="b"/>
                <a:pathLst>
                  <a:path w="2648" h="5356" extrusionOk="0">
                    <a:moveTo>
                      <a:pt x="1641" y="162"/>
                    </a:moveTo>
                    <a:lnTo>
                      <a:pt x="2622" y="4896"/>
                    </a:lnTo>
                    <a:cubicBezTo>
                      <a:pt x="2647" y="4996"/>
                      <a:pt x="2573" y="5095"/>
                      <a:pt x="2473" y="5120"/>
                    </a:cubicBezTo>
                    <a:lnTo>
                      <a:pt x="1392" y="5343"/>
                    </a:lnTo>
                    <a:cubicBezTo>
                      <a:pt x="1305" y="5356"/>
                      <a:pt x="1206" y="5319"/>
                      <a:pt x="1169" y="5232"/>
                    </a:cubicBezTo>
                    <a:lnTo>
                      <a:pt x="299" y="3579"/>
                    </a:lnTo>
                    <a:cubicBezTo>
                      <a:pt x="88" y="3182"/>
                      <a:pt x="1" y="2747"/>
                      <a:pt x="25" y="2299"/>
                    </a:cubicBezTo>
                    <a:lnTo>
                      <a:pt x="175" y="436"/>
                    </a:lnTo>
                    <a:cubicBezTo>
                      <a:pt x="175" y="349"/>
                      <a:pt x="237" y="274"/>
                      <a:pt x="324" y="249"/>
                    </a:cubicBezTo>
                    <a:lnTo>
                      <a:pt x="1405" y="26"/>
                    </a:lnTo>
                    <a:cubicBezTo>
                      <a:pt x="1504" y="1"/>
                      <a:pt x="1616" y="63"/>
                      <a:pt x="1641" y="16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9" name="Google Shape;149;p4"/>
              <p:cNvSpPr/>
              <p:nvPr/>
            </p:nvSpPr>
            <p:spPr>
              <a:xfrm rot="5400000">
                <a:off x="296647" y="4352218"/>
                <a:ext cx="399474" cy="226496"/>
              </a:xfrm>
              <a:custGeom>
                <a:avLst/>
                <a:gdLst/>
                <a:ahLst/>
                <a:cxnLst/>
                <a:rect l="l" t="t" r="r" b="b"/>
                <a:pathLst>
                  <a:path w="10674" h="6052" extrusionOk="0">
                    <a:moveTo>
                      <a:pt x="833" y="6052"/>
                    </a:moveTo>
                    <a:lnTo>
                      <a:pt x="1" y="2039"/>
                    </a:lnTo>
                    <a:lnTo>
                      <a:pt x="9841" y="1"/>
                    </a:lnTo>
                    <a:lnTo>
                      <a:pt x="10674" y="400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/>
                  </a:gs>
                  <a:gs pos="50000">
                    <a:schemeClr val="lt2"/>
                  </a:gs>
                  <a:gs pos="100000">
                    <a:schemeClr val="l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0" name="Google Shape;150;p4"/>
              <p:cNvSpPr/>
              <p:nvPr/>
            </p:nvSpPr>
            <p:spPr>
              <a:xfrm rot="5400000">
                <a:off x="266878" y="4397333"/>
                <a:ext cx="384130" cy="151609"/>
              </a:xfrm>
              <a:custGeom>
                <a:avLst/>
                <a:gdLst/>
                <a:ahLst/>
                <a:cxnLst/>
                <a:rect l="l" t="t" r="r" b="b"/>
                <a:pathLst>
                  <a:path w="10264" h="4051" extrusionOk="0">
                    <a:moveTo>
                      <a:pt x="423" y="4051"/>
                    </a:moveTo>
                    <a:lnTo>
                      <a:pt x="1" y="2050"/>
                    </a:lnTo>
                    <a:lnTo>
                      <a:pt x="9854" y="0"/>
                    </a:lnTo>
                    <a:lnTo>
                      <a:pt x="10264" y="2001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/>
                  </a:gs>
                  <a:gs pos="50000">
                    <a:schemeClr val="lt2"/>
                  </a:gs>
                  <a:gs pos="100000">
                    <a:schemeClr val="l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1" name="Google Shape;151;p4"/>
              <p:cNvSpPr/>
              <p:nvPr/>
            </p:nvSpPr>
            <p:spPr>
              <a:xfrm rot="5400000">
                <a:off x="309430" y="4413388"/>
                <a:ext cx="374362" cy="104191"/>
              </a:xfrm>
              <a:custGeom>
                <a:avLst/>
                <a:gdLst/>
                <a:ahLst/>
                <a:cxnLst/>
                <a:rect l="l" t="t" r="r" b="b"/>
                <a:pathLst>
                  <a:path w="10003" h="2784" extrusionOk="0">
                    <a:moveTo>
                      <a:pt x="149" y="2784"/>
                    </a:moveTo>
                    <a:lnTo>
                      <a:pt x="0" y="2051"/>
                    </a:lnTo>
                    <a:lnTo>
                      <a:pt x="9853" y="0"/>
                    </a:lnTo>
                    <a:lnTo>
                      <a:pt x="10002" y="734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8100019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2" name="Google Shape;152;p4"/>
              <p:cNvSpPr/>
              <p:nvPr/>
            </p:nvSpPr>
            <p:spPr>
              <a:xfrm rot="5400000">
                <a:off x="465900" y="4743278"/>
                <a:ext cx="215343" cy="188360"/>
              </a:xfrm>
              <a:custGeom>
                <a:avLst/>
                <a:gdLst/>
                <a:ahLst/>
                <a:cxnLst/>
                <a:rect l="l" t="t" r="r" b="b"/>
                <a:pathLst>
                  <a:path w="5754" h="5033" extrusionOk="0">
                    <a:moveTo>
                      <a:pt x="833" y="5033"/>
                    </a:moveTo>
                    <a:lnTo>
                      <a:pt x="1" y="1020"/>
                    </a:lnTo>
                    <a:lnTo>
                      <a:pt x="4921" y="1"/>
                    </a:lnTo>
                    <a:lnTo>
                      <a:pt x="5754" y="4002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/>
                  </a:gs>
                  <a:gs pos="50000">
                    <a:schemeClr val="lt2"/>
                  </a:gs>
                  <a:gs pos="100000">
                    <a:schemeClr val="l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3" name="Google Shape;153;p4"/>
              <p:cNvSpPr/>
              <p:nvPr/>
            </p:nvSpPr>
            <p:spPr>
              <a:xfrm rot="5400000">
                <a:off x="436131" y="4788394"/>
                <a:ext cx="199999" cy="113473"/>
              </a:xfrm>
              <a:custGeom>
                <a:avLst/>
                <a:gdLst/>
                <a:ahLst/>
                <a:cxnLst/>
                <a:rect l="l" t="t" r="r" b="b"/>
                <a:pathLst>
                  <a:path w="5344" h="3032" extrusionOk="0">
                    <a:moveTo>
                      <a:pt x="423" y="3032"/>
                    </a:moveTo>
                    <a:lnTo>
                      <a:pt x="1" y="1019"/>
                    </a:lnTo>
                    <a:lnTo>
                      <a:pt x="4934" y="0"/>
                    </a:lnTo>
                    <a:lnTo>
                      <a:pt x="5344" y="2001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3"/>
                  </a:gs>
                  <a:gs pos="50000">
                    <a:schemeClr val="lt2"/>
                  </a:gs>
                  <a:gs pos="100000">
                    <a:schemeClr val="lt2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4" name="Google Shape;154;p4"/>
              <p:cNvSpPr/>
              <p:nvPr/>
            </p:nvSpPr>
            <p:spPr>
              <a:xfrm rot="5400000">
                <a:off x="479150" y="4804430"/>
                <a:ext cx="189745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5070" h="1753" extrusionOk="0">
                    <a:moveTo>
                      <a:pt x="150" y="1752"/>
                    </a:moveTo>
                    <a:lnTo>
                      <a:pt x="0" y="1019"/>
                    </a:lnTo>
                    <a:lnTo>
                      <a:pt x="4921" y="0"/>
                    </a:lnTo>
                    <a:lnTo>
                      <a:pt x="5070" y="733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lt2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5" name="Google Shape;155;p4"/>
              <p:cNvSpPr/>
              <p:nvPr/>
            </p:nvSpPr>
            <p:spPr>
              <a:xfrm rot="5400000">
                <a:off x="410776" y="4157628"/>
                <a:ext cx="85142" cy="199999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5344" extrusionOk="0">
                    <a:moveTo>
                      <a:pt x="1268" y="174"/>
                    </a:moveTo>
                    <a:lnTo>
                      <a:pt x="2249" y="4908"/>
                    </a:lnTo>
                    <a:cubicBezTo>
                      <a:pt x="2274" y="5008"/>
                      <a:pt x="2200" y="5107"/>
                      <a:pt x="2100" y="5132"/>
                    </a:cubicBezTo>
                    <a:lnTo>
                      <a:pt x="1056" y="5343"/>
                    </a:lnTo>
                    <a:lnTo>
                      <a:pt x="0" y="249"/>
                    </a:lnTo>
                    <a:lnTo>
                      <a:pt x="1044" y="25"/>
                    </a:lnTo>
                    <a:cubicBezTo>
                      <a:pt x="1143" y="0"/>
                      <a:pt x="1255" y="75"/>
                      <a:pt x="1268" y="17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56" name="Google Shape;156;p4"/>
              <p:cNvGrpSpPr/>
              <p:nvPr/>
            </p:nvGrpSpPr>
            <p:grpSpPr>
              <a:xfrm>
                <a:off x="291526" y="3861661"/>
                <a:ext cx="208828" cy="714276"/>
                <a:chOff x="291526" y="3861661"/>
                <a:chExt cx="208828" cy="714276"/>
              </a:xfrm>
            </p:grpSpPr>
            <p:sp>
              <p:nvSpPr>
                <p:cNvPr id="157" name="Google Shape;157;p4"/>
                <p:cNvSpPr/>
                <p:nvPr/>
              </p:nvSpPr>
              <p:spPr>
                <a:xfrm rot="5400000">
                  <a:off x="314543" y="3838645"/>
                  <a:ext cx="29790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6" extrusionOk="0">
                      <a:moveTo>
                        <a:pt x="398" y="0"/>
                      </a:moveTo>
                      <a:lnTo>
                        <a:pt x="0" y="87"/>
                      </a:lnTo>
                      <a:lnTo>
                        <a:pt x="398" y="2026"/>
                      </a:lnTo>
                      <a:lnTo>
                        <a:pt x="795" y="193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8" name="Google Shape;158;p4"/>
                <p:cNvSpPr/>
                <p:nvPr/>
              </p:nvSpPr>
              <p:spPr>
                <a:xfrm rot="5400000">
                  <a:off x="309659" y="3906289"/>
                  <a:ext cx="22380" cy="39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45" extrusionOk="0">
                      <a:moveTo>
                        <a:pt x="398" y="1"/>
                      </a:moveTo>
                      <a:lnTo>
                        <a:pt x="1" y="76"/>
                      </a:lnTo>
                      <a:lnTo>
                        <a:pt x="199" y="1045"/>
                      </a:lnTo>
                      <a:lnTo>
                        <a:pt x="597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59" name="Google Shape;159;p4"/>
                <p:cNvSpPr/>
                <p:nvPr/>
              </p:nvSpPr>
              <p:spPr>
                <a:xfrm rot="5400000">
                  <a:off x="333610" y="3929754"/>
                  <a:ext cx="29790" cy="758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7" extrusionOk="0">
                      <a:moveTo>
                        <a:pt x="398" y="1"/>
                      </a:moveTo>
                      <a:lnTo>
                        <a:pt x="1" y="88"/>
                      </a:lnTo>
                      <a:lnTo>
                        <a:pt x="411" y="2026"/>
                      </a:lnTo>
                      <a:lnTo>
                        <a:pt x="796" y="1939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0" name="Google Shape;160;p4"/>
                <p:cNvSpPr/>
                <p:nvPr/>
              </p:nvSpPr>
              <p:spPr>
                <a:xfrm rot="5400000">
                  <a:off x="328708" y="3997417"/>
                  <a:ext cx="22380" cy="39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45" extrusionOk="0">
                      <a:moveTo>
                        <a:pt x="399" y="1"/>
                      </a:moveTo>
                      <a:lnTo>
                        <a:pt x="1" y="75"/>
                      </a:lnTo>
                      <a:lnTo>
                        <a:pt x="212" y="1044"/>
                      </a:lnTo>
                      <a:lnTo>
                        <a:pt x="597" y="970"/>
                      </a:lnTo>
                      <a:lnTo>
                        <a:pt x="399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1" name="Google Shape;161;p4"/>
                <p:cNvSpPr/>
                <p:nvPr/>
              </p:nvSpPr>
              <p:spPr>
                <a:xfrm rot="5400000">
                  <a:off x="352435" y="4021143"/>
                  <a:ext cx="30277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9" h="2026" extrusionOk="0">
                      <a:moveTo>
                        <a:pt x="398" y="0"/>
                      </a:moveTo>
                      <a:lnTo>
                        <a:pt x="1" y="87"/>
                      </a:lnTo>
                      <a:lnTo>
                        <a:pt x="411" y="2026"/>
                      </a:lnTo>
                      <a:lnTo>
                        <a:pt x="808" y="1951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2" name="Google Shape;162;p4"/>
                <p:cNvSpPr/>
                <p:nvPr/>
              </p:nvSpPr>
              <p:spPr>
                <a:xfrm rot="5400000">
                  <a:off x="348038" y="4088338"/>
                  <a:ext cx="22343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" h="1057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199" y="1057"/>
                      </a:lnTo>
                      <a:lnTo>
                        <a:pt x="597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3" name="Google Shape;163;p4"/>
                <p:cNvSpPr/>
                <p:nvPr/>
              </p:nvSpPr>
              <p:spPr>
                <a:xfrm rot="5400000">
                  <a:off x="371278" y="4112514"/>
                  <a:ext cx="30239" cy="753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8" h="2014" extrusionOk="0">
                      <a:moveTo>
                        <a:pt x="398" y="0"/>
                      </a:moveTo>
                      <a:lnTo>
                        <a:pt x="0" y="75"/>
                      </a:lnTo>
                      <a:lnTo>
                        <a:pt x="410" y="2013"/>
                      </a:lnTo>
                      <a:lnTo>
                        <a:pt x="808" y="193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4" name="Google Shape;164;p4"/>
                <p:cNvSpPr/>
                <p:nvPr/>
              </p:nvSpPr>
              <p:spPr>
                <a:xfrm rot="5400000">
                  <a:off x="366638" y="4179952"/>
                  <a:ext cx="22343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" h="1057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199" y="1057"/>
                      </a:lnTo>
                      <a:lnTo>
                        <a:pt x="596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5" name="Google Shape;165;p4"/>
                <p:cNvSpPr/>
                <p:nvPr/>
              </p:nvSpPr>
              <p:spPr>
                <a:xfrm rot="5400000">
                  <a:off x="390326" y="4203641"/>
                  <a:ext cx="29828" cy="758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7" h="2027" extrusionOk="0">
                      <a:moveTo>
                        <a:pt x="399" y="1"/>
                      </a:moveTo>
                      <a:lnTo>
                        <a:pt x="1" y="76"/>
                      </a:lnTo>
                      <a:lnTo>
                        <a:pt x="399" y="2026"/>
                      </a:lnTo>
                      <a:lnTo>
                        <a:pt x="796" y="1939"/>
                      </a:lnTo>
                      <a:lnTo>
                        <a:pt x="399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6" name="Google Shape;166;p4"/>
                <p:cNvSpPr/>
                <p:nvPr/>
              </p:nvSpPr>
              <p:spPr>
                <a:xfrm rot="5400000">
                  <a:off x="385686" y="4271080"/>
                  <a:ext cx="22343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" h="1057" extrusionOk="0">
                      <a:moveTo>
                        <a:pt x="398" y="0"/>
                      </a:moveTo>
                      <a:lnTo>
                        <a:pt x="0" y="87"/>
                      </a:lnTo>
                      <a:lnTo>
                        <a:pt x="199" y="1056"/>
                      </a:lnTo>
                      <a:lnTo>
                        <a:pt x="597" y="96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7" name="Google Shape;167;p4"/>
                <p:cNvSpPr/>
                <p:nvPr/>
              </p:nvSpPr>
              <p:spPr>
                <a:xfrm rot="5400000">
                  <a:off x="409413" y="4294806"/>
                  <a:ext cx="29790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6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398" y="2026"/>
                      </a:lnTo>
                      <a:lnTo>
                        <a:pt x="795" y="1939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8" name="Google Shape;168;p4"/>
                <p:cNvSpPr/>
                <p:nvPr/>
              </p:nvSpPr>
              <p:spPr>
                <a:xfrm rot="5400000">
                  <a:off x="404511" y="4362469"/>
                  <a:ext cx="22380" cy="390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44" extrusionOk="0">
                      <a:moveTo>
                        <a:pt x="398" y="0"/>
                      </a:moveTo>
                      <a:lnTo>
                        <a:pt x="1" y="75"/>
                      </a:lnTo>
                      <a:lnTo>
                        <a:pt x="212" y="1044"/>
                      </a:lnTo>
                      <a:lnTo>
                        <a:pt x="597" y="96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69" name="Google Shape;169;p4"/>
                <p:cNvSpPr/>
                <p:nvPr/>
              </p:nvSpPr>
              <p:spPr>
                <a:xfrm rot="5400000">
                  <a:off x="428461" y="4385934"/>
                  <a:ext cx="29790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6" extrusionOk="0">
                      <a:moveTo>
                        <a:pt x="398" y="0"/>
                      </a:moveTo>
                      <a:lnTo>
                        <a:pt x="1" y="87"/>
                      </a:lnTo>
                      <a:lnTo>
                        <a:pt x="398" y="2025"/>
                      </a:lnTo>
                      <a:lnTo>
                        <a:pt x="796" y="1938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0" name="Google Shape;170;p4"/>
                <p:cNvSpPr/>
                <p:nvPr/>
              </p:nvSpPr>
              <p:spPr>
                <a:xfrm rot="5400000">
                  <a:off x="423148" y="4453597"/>
                  <a:ext cx="22792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9" h="1057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211" y="1057"/>
                      </a:lnTo>
                      <a:lnTo>
                        <a:pt x="609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1" name="Google Shape;171;p4"/>
                <p:cNvSpPr/>
                <p:nvPr/>
              </p:nvSpPr>
              <p:spPr>
                <a:xfrm rot="5400000">
                  <a:off x="447304" y="4477305"/>
                  <a:ext cx="30277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9" h="2026" extrusionOk="0">
                      <a:moveTo>
                        <a:pt x="399" y="1"/>
                      </a:moveTo>
                      <a:lnTo>
                        <a:pt x="1" y="88"/>
                      </a:lnTo>
                      <a:lnTo>
                        <a:pt x="411" y="2026"/>
                      </a:lnTo>
                      <a:lnTo>
                        <a:pt x="809" y="1939"/>
                      </a:lnTo>
                      <a:lnTo>
                        <a:pt x="399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2" name="Google Shape;172;p4"/>
                <p:cNvSpPr/>
                <p:nvPr/>
              </p:nvSpPr>
              <p:spPr>
                <a:xfrm rot="5400000">
                  <a:off x="442402" y="4544968"/>
                  <a:ext cx="22380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57" extrusionOk="0">
                      <a:moveTo>
                        <a:pt x="386" y="0"/>
                      </a:moveTo>
                      <a:lnTo>
                        <a:pt x="1" y="87"/>
                      </a:lnTo>
                      <a:lnTo>
                        <a:pt x="200" y="1057"/>
                      </a:lnTo>
                      <a:lnTo>
                        <a:pt x="597" y="970"/>
                      </a:lnTo>
                      <a:lnTo>
                        <a:pt x="386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73" name="Google Shape;173;p4"/>
              <p:cNvSpPr/>
              <p:nvPr/>
            </p:nvSpPr>
            <p:spPr>
              <a:xfrm rot="5400000">
                <a:off x="311285" y="3678207"/>
                <a:ext cx="76759" cy="161863"/>
              </a:xfrm>
              <a:custGeom>
                <a:avLst/>
                <a:gdLst/>
                <a:ahLst/>
                <a:cxnLst/>
                <a:rect l="l" t="t" r="r" b="b"/>
                <a:pathLst>
                  <a:path w="2051" h="4325" extrusionOk="0">
                    <a:moveTo>
                      <a:pt x="820" y="4237"/>
                    </a:moveTo>
                    <a:lnTo>
                      <a:pt x="0" y="336"/>
                    </a:lnTo>
                    <a:cubicBezTo>
                      <a:pt x="0" y="286"/>
                      <a:pt x="25" y="249"/>
                      <a:pt x="75" y="237"/>
                    </a:cubicBezTo>
                    <a:lnTo>
                      <a:pt x="1193" y="0"/>
                    </a:lnTo>
                    <a:lnTo>
                      <a:pt x="2051" y="4076"/>
                    </a:lnTo>
                    <a:lnTo>
                      <a:pt x="920" y="4312"/>
                    </a:lnTo>
                    <a:cubicBezTo>
                      <a:pt x="870" y="4324"/>
                      <a:pt x="833" y="4287"/>
                      <a:pt x="820" y="4237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74" name="Google Shape;174;p4"/>
            <p:cNvSpPr/>
            <p:nvPr/>
          </p:nvSpPr>
          <p:spPr>
            <a:xfrm rot="-6844838" flipH="1">
              <a:off x="116545" y="4090116"/>
              <a:ext cx="784492" cy="225782"/>
            </a:xfrm>
            <a:custGeom>
              <a:avLst/>
              <a:gdLst/>
              <a:ahLst/>
              <a:cxnLst/>
              <a:rect l="l" t="t" r="r" b="b"/>
              <a:pathLst>
                <a:path w="20962" h="6033" extrusionOk="0">
                  <a:moveTo>
                    <a:pt x="19779" y="1"/>
                  </a:moveTo>
                  <a:cubicBezTo>
                    <a:pt x="19706" y="1"/>
                    <a:pt x="19632" y="8"/>
                    <a:pt x="19558" y="24"/>
                  </a:cubicBezTo>
                  <a:lnTo>
                    <a:pt x="957" y="3888"/>
                  </a:lnTo>
                  <a:cubicBezTo>
                    <a:pt x="374" y="4012"/>
                    <a:pt x="1" y="4584"/>
                    <a:pt x="125" y="5168"/>
                  </a:cubicBezTo>
                  <a:cubicBezTo>
                    <a:pt x="234" y="5682"/>
                    <a:pt x="691" y="6033"/>
                    <a:pt x="1197" y="6033"/>
                  </a:cubicBezTo>
                  <a:cubicBezTo>
                    <a:pt x="1266" y="6033"/>
                    <a:pt x="1335" y="6026"/>
                    <a:pt x="1405" y="6013"/>
                  </a:cubicBezTo>
                  <a:lnTo>
                    <a:pt x="19993" y="2149"/>
                  </a:lnTo>
                  <a:cubicBezTo>
                    <a:pt x="20577" y="2024"/>
                    <a:pt x="20962" y="1453"/>
                    <a:pt x="20838" y="869"/>
                  </a:cubicBezTo>
                  <a:cubicBezTo>
                    <a:pt x="20729" y="359"/>
                    <a:pt x="20280" y="1"/>
                    <a:pt x="19779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75" name="Google Shape;175;p4"/>
          <p:cNvSpPr/>
          <p:nvPr/>
        </p:nvSpPr>
        <p:spPr>
          <a:xfrm>
            <a:off x="3757813" y="47695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4"/>
          <p:cNvSpPr/>
          <p:nvPr/>
        </p:nvSpPr>
        <p:spPr>
          <a:xfrm>
            <a:off x="7561838" y="481591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7" name="Google Shape;177;p4"/>
          <p:cNvSpPr/>
          <p:nvPr/>
        </p:nvSpPr>
        <p:spPr>
          <a:xfrm>
            <a:off x="404713" y="33685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8" name="Google Shape;178;p4"/>
          <p:cNvSpPr/>
          <p:nvPr/>
        </p:nvSpPr>
        <p:spPr>
          <a:xfrm>
            <a:off x="7947113" y="245745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79" name="Google Shape;179;p4"/>
          <p:cNvGrpSpPr/>
          <p:nvPr/>
        </p:nvGrpSpPr>
        <p:grpSpPr>
          <a:xfrm rot="-770951">
            <a:off x="8514301" y="702014"/>
            <a:ext cx="442305" cy="247682"/>
            <a:chOff x="7870016" y="4179902"/>
            <a:chExt cx="1117753" cy="629543"/>
          </a:xfrm>
        </p:grpSpPr>
        <p:sp>
          <p:nvSpPr>
            <p:cNvPr id="180" name="Google Shape;180;p4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181;p4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82;p4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3" name="Google Shape;183;p4"/>
          <p:cNvGrpSpPr/>
          <p:nvPr/>
        </p:nvGrpSpPr>
        <p:grpSpPr>
          <a:xfrm rot="8100000">
            <a:off x="8416384" y="131506"/>
            <a:ext cx="442291" cy="247595"/>
            <a:chOff x="7870016" y="4179902"/>
            <a:chExt cx="1117753" cy="629543"/>
          </a:xfrm>
        </p:grpSpPr>
        <p:sp>
          <p:nvSpPr>
            <p:cNvPr id="184" name="Google Shape;184;p4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85;p4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86;p4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7" name="Google Shape;187;p4"/>
          <p:cNvGrpSpPr/>
          <p:nvPr/>
        </p:nvGrpSpPr>
        <p:grpSpPr>
          <a:xfrm rot="-2521237">
            <a:off x="8975952" y="364906"/>
            <a:ext cx="274318" cy="233174"/>
            <a:chOff x="8811500" y="1358211"/>
            <a:chExt cx="165550" cy="144202"/>
          </a:xfrm>
        </p:grpSpPr>
        <p:sp>
          <p:nvSpPr>
            <p:cNvPr id="188" name="Google Shape;188;p4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75000">
                  <a:schemeClr val="accent1"/>
                </a:gs>
                <a:gs pos="100000">
                  <a:schemeClr val="accen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89;p4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75000">
                  <a:schemeClr val="accent1"/>
                </a:gs>
                <a:gs pos="100000">
                  <a:schemeClr val="accen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90" name="Google Shape;190;p4"/>
          <p:cNvSpPr/>
          <p:nvPr/>
        </p:nvSpPr>
        <p:spPr>
          <a:xfrm>
            <a:off x="299713" y="214066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1" name="Google Shape;191;p4"/>
          <p:cNvSpPr/>
          <p:nvPr/>
        </p:nvSpPr>
        <p:spPr>
          <a:xfrm>
            <a:off x="2998388" y="20381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2" name="Google Shape;192;p4"/>
          <p:cNvSpPr txBox="1">
            <a:spLocks noGrp="1"/>
          </p:cNvSpPr>
          <p:nvPr>
            <p:ph type="title"/>
          </p:nvPr>
        </p:nvSpPr>
        <p:spPr>
          <a:xfrm>
            <a:off x="720000" y="53949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193" name="Google Shape;193;p4"/>
          <p:cNvSpPr txBox="1">
            <a:spLocks noGrp="1"/>
          </p:cNvSpPr>
          <p:nvPr>
            <p:ph type="body" idx="1"/>
          </p:nvPr>
        </p:nvSpPr>
        <p:spPr>
          <a:xfrm>
            <a:off x="720000" y="1152475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"/>
              <a:buAutoNum type="arabicPeriod"/>
              <a:defRPr sz="1250"/>
            </a:lvl1pPr>
            <a:lvl2pPr marL="914400" lvl="1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2pPr>
            <a:lvl3pPr marL="1371600" lvl="2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3pPr>
            <a:lvl4pPr marL="1828800" lvl="3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4pPr>
            <a:lvl5pPr marL="2286000" lvl="4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5pPr>
            <a:lvl6pPr marL="2743200" lvl="5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6pPr>
            <a:lvl7pPr marL="3200400" lvl="6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rabicPeriod"/>
              <a:defRPr/>
            </a:lvl7pPr>
            <a:lvl8pPr marL="3657600" lvl="7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alphaLcPeriod"/>
              <a:defRPr/>
            </a:lvl8pPr>
            <a:lvl9pPr marL="4114800" lvl="8" indent="-3048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Roboto Condensed Light"/>
              <a:buAutoNum type="romanLcPeriod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" name="Google Shape;286;p7"/>
          <p:cNvSpPr/>
          <p:nvPr/>
        </p:nvSpPr>
        <p:spPr>
          <a:xfrm flipH="1">
            <a:off x="-771114" y="3361800"/>
            <a:ext cx="4346262" cy="1816461"/>
          </a:xfrm>
          <a:custGeom>
            <a:avLst/>
            <a:gdLst/>
            <a:ahLst/>
            <a:cxnLst/>
            <a:rect l="l" t="t" r="r" b="b"/>
            <a:pathLst>
              <a:path w="114821" h="51988" extrusionOk="0">
                <a:moveTo>
                  <a:pt x="114821" y="1"/>
                </a:moveTo>
                <a:cubicBezTo>
                  <a:pt x="105303" y="13035"/>
                  <a:pt x="90654" y="22875"/>
                  <a:pt x="72886" y="28380"/>
                </a:cubicBezTo>
                <a:cubicBezTo>
                  <a:pt x="52298" y="34766"/>
                  <a:pt x="13407" y="38518"/>
                  <a:pt x="0" y="51987"/>
                </a:cubicBezTo>
                <a:lnTo>
                  <a:pt x="114821" y="51987"/>
                </a:lnTo>
                <a:lnTo>
                  <a:pt x="114821" y="1"/>
                </a:ln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7" name="Google Shape;287;p7"/>
          <p:cNvSpPr/>
          <p:nvPr/>
        </p:nvSpPr>
        <p:spPr>
          <a:xfrm flipH="1">
            <a:off x="-771052" y="4128410"/>
            <a:ext cx="3817224" cy="1049898"/>
          </a:xfrm>
          <a:custGeom>
            <a:avLst/>
            <a:gdLst/>
            <a:ahLst/>
            <a:cxnLst/>
            <a:rect l="l" t="t" r="r" b="b"/>
            <a:pathLst>
              <a:path w="114821" h="51988" extrusionOk="0">
                <a:moveTo>
                  <a:pt x="114821" y="1"/>
                </a:moveTo>
                <a:cubicBezTo>
                  <a:pt x="105303" y="13035"/>
                  <a:pt x="90654" y="22875"/>
                  <a:pt x="72886" y="28380"/>
                </a:cubicBezTo>
                <a:cubicBezTo>
                  <a:pt x="52298" y="34766"/>
                  <a:pt x="13407" y="38518"/>
                  <a:pt x="0" y="51987"/>
                </a:cubicBezTo>
                <a:lnTo>
                  <a:pt x="114821" y="51987"/>
                </a:lnTo>
                <a:lnTo>
                  <a:pt x="114821" y="1"/>
                </a:lnTo>
                <a:close/>
              </a:path>
            </a:pathLst>
          </a:custGeom>
          <a:gradFill>
            <a:gsLst>
              <a:gs pos="0">
                <a:srgbClr val="61EEDD">
                  <a:alpha val="55686"/>
                </a:srgbClr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8" name="Google Shape;288;p7"/>
          <p:cNvGrpSpPr/>
          <p:nvPr/>
        </p:nvGrpSpPr>
        <p:grpSpPr>
          <a:xfrm rot="10800000">
            <a:off x="5744030" y="360369"/>
            <a:ext cx="5933270" cy="4535856"/>
            <a:chOff x="6229640" y="105067"/>
            <a:chExt cx="3738435" cy="2592806"/>
          </a:xfrm>
        </p:grpSpPr>
        <p:sp>
          <p:nvSpPr>
            <p:cNvPr id="289" name="Google Shape;289;p7"/>
            <p:cNvSpPr/>
            <p:nvPr/>
          </p:nvSpPr>
          <p:spPr>
            <a:xfrm flipH="1">
              <a:off x="6229640" y="192865"/>
              <a:ext cx="3738433" cy="2505009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90;p7"/>
            <p:cNvSpPr/>
            <p:nvPr/>
          </p:nvSpPr>
          <p:spPr>
            <a:xfrm flipH="1">
              <a:off x="6229642" y="105067"/>
              <a:ext cx="3738433" cy="2438155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rgbClr val="61EEDD">
                    <a:alpha val="55686"/>
                  </a:srgbClr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1" name="Google Shape;291;p7"/>
          <p:cNvSpPr/>
          <p:nvPr/>
        </p:nvSpPr>
        <p:spPr>
          <a:xfrm flipH="1">
            <a:off x="582286" y="485073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7"/>
          <p:cNvSpPr/>
          <p:nvPr/>
        </p:nvSpPr>
        <p:spPr>
          <a:xfrm flipH="1">
            <a:off x="7405224" y="126111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3" name="Google Shape;293;p7"/>
          <p:cNvGrpSpPr/>
          <p:nvPr/>
        </p:nvGrpSpPr>
        <p:grpSpPr>
          <a:xfrm rot="9629210">
            <a:off x="-423025" y="855741"/>
            <a:ext cx="800676" cy="842934"/>
            <a:chOff x="5007774" y="2043179"/>
            <a:chExt cx="755066" cy="794868"/>
          </a:xfrm>
        </p:grpSpPr>
        <p:sp>
          <p:nvSpPr>
            <p:cNvPr id="294" name="Google Shape;294;p7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5" name="Google Shape;295;p7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6" name="Google Shape;296;p7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7" name="Google Shape;297;p7"/>
          <p:cNvGrpSpPr/>
          <p:nvPr/>
        </p:nvGrpSpPr>
        <p:grpSpPr>
          <a:xfrm rot="6101660">
            <a:off x="-181276" y="-32336"/>
            <a:ext cx="942481" cy="992161"/>
            <a:chOff x="5007774" y="2043179"/>
            <a:chExt cx="755066" cy="794868"/>
          </a:xfrm>
        </p:grpSpPr>
        <p:sp>
          <p:nvSpPr>
            <p:cNvPr id="298" name="Google Shape;298;p7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7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7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1" name="Google Shape;301;p7"/>
          <p:cNvSpPr/>
          <p:nvPr/>
        </p:nvSpPr>
        <p:spPr>
          <a:xfrm>
            <a:off x="6413450" y="148971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2" name="Google Shape;302;p7"/>
          <p:cNvSpPr/>
          <p:nvPr/>
        </p:nvSpPr>
        <p:spPr>
          <a:xfrm>
            <a:off x="8639625" y="212801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3" name="Google Shape;303;p7"/>
          <p:cNvSpPr/>
          <p:nvPr/>
        </p:nvSpPr>
        <p:spPr>
          <a:xfrm>
            <a:off x="8112600" y="36537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4" name="Google Shape;304;p7"/>
          <p:cNvSpPr/>
          <p:nvPr/>
        </p:nvSpPr>
        <p:spPr>
          <a:xfrm>
            <a:off x="266888" y="299581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5" name="Google Shape;305;p7"/>
          <p:cNvSpPr/>
          <p:nvPr/>
        </p:nvSpPr>
        <p:spPr>
          <a:xfrm>
            <a:off x="4714313" y="371061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7"/>
          <p:cNvSpPr/>
          <p:nvPr/>
        </p:nvSpPr>
        <p:spPr>
          <a:xfrm>
            <a:off x="2454563" y="40027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7"/>
          <p:cNvSpPr/>
          <p:nvPr/>
        </p:nvSpPr>
        <p:spPr>
          <a:xfrm>
            <a:off x="7633813" y="470505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8" name="Google Shape;308;p7"/>
          <p:cNvSpPr/>
          <p:nvPr/>
        </p:nvSpPr>
        <p:spPr>
          <a:xfrm>
            <a:off x="5378413" y="15379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9" name="Google Shape;309;p7"/>
          <p:cNvSpPr txBox="1">
            <a:spLocks noGrp="1"/>
          </p:cNvSpPr>
          <p:nvPr>
            <p:ph type="title"/>
          </p:nvPr>
        </p:nvSpPr>
        <p:spPr>
          <a:xfrm>
            <a:off x="720000" y="53949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sp>
        <p:nvSpPr>
          <p:cNvPr id="310" name="Google Shape;310;p7"/>
          <p:cNvSpPr txBox="1">
            <a:spLocks noGrp="1"/>
          </p:cNvSpPr>
          <p:nvPr>
            <p:ph type="body" idx="1"/>
          </p:nvPr>
        </p:nvSpPr>
        <p:spPr>
          <a:xfrm>
            <a:off x="720000" y="1395675"/>
            <a:ext cx="3852000" cy="24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210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000"/>
              <a:buFont typeface="Anaheim"/>
              <a:buChar char="●"/>
              <a:defRPr sz="1400"/>
            </a:lvl1pPr>
            <a:lvl2pPr marL="914400" lvl="1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/>
            </a:lvl2pPr>
            <a:lvl3pPr marL="1371600" lvl="2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/>
            </a:lvl3pPr>
            <a:lvl4pPr marL="1828800" lvl="3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●"/>
              <a:defRPr/>
            </a:lvl4pPr>
            <a:lvl5pPr marL="2286000" lvl="4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/>
            </a:lvl5pPr>
            <a:lvl6pPr marL="2743200" lvl="5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/>
            </a:lvl6pPr>
            <a:lvl7pPr marL="3200400" lvl="6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●"/>
              <a:defRPr/>
            </a:lvl7pPr>
            <a:lvl8pPr marL="3657600" lvl="7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○"/>
              <a:defRPr/>
            </a:lvl8pPr>
            <a:lvl9pPr marL="4114800" lvl="8" indent="-317500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1400"/>
              <a:buFont typeface="Anaheim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6" name="Google Shape;406;p10"/>
          <p:cNvGrpSpPr/>
          <p:nvPr/>
        </p:nvGrpSpPr>
        <p:grpSpPr>
          <a:xfrm>
            <a:off x="2266365" y="-231485"/>
            <a:ext cx="8763688" cy="5972485"/>
            <a:chOff x="2266365" y="-231485"/>
            <a:chExt cx="8763688" cy="5972485"/>
          </a:xfrm>
        </p:grpSpPr>
        <p:sp>
          <p:nvSpPr>
            <p:cNvPr id="407" name="Google Shape;407;p10"/>
            <p:cNvSpPr/>
            <p:nvPr/>
          </p:nvSpPr>
          <p:spPr>
            <a:xfrm rot="9602448" flipH="1">
              <a:off x="3086795" y="686284"/>
              <a:ext cx="7050483" cy="4016201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8" name="Google Shape;408;p10"/>
            <p:cNvSpPr/>
            <p:nvPr/>
          </p:nvSpPr>
          <p:spPr>
            <a:xfrm rot="9602448" flipH="1">
              <a:off x="3186759" y="906615"/>
              <a:ext cx="7050483" cy="3908957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rgbClr val="61EEDD">
                    <a:alpha val="55686"/>
                  </a:srgbClr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9" name="Google Shape;409;p10"/>
          <p:cNvSpPr/>
          <p:nvPr/>
        </p:nvSpPr>
        <p:spPr>
          <a:xfrm flipH="1">
            <a:off x="4863486" y="161786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0" name="Google Shape;410;p10"/>
          <p:cNvSpPr/>
          <p:nvPr/>
        </p:nvSpPr>
        <p:spPr>
          <a:xfrm>
            <a:off x="3048500" y="41144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1" name="Google Shape;411;p10"/>
          <p:cNvSpPr/>
          <p:nvPr/>
        </p:nvSpPr>
        <p:spPr>
          <a:xfrm>
            <a:off x="3621488" y="69455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2" name="Google Shape;412;p10"/>
          <p:cNvSpPr/>
          <p:nvPr/>
        </p:nvSpPr>
        <p:spPr>
          <a:xfrm>
            <a:off x="296525" y="63843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3" name="Google Shape;413;p10"/>
          <p:cNvSpPr/>
          <p:nvPr/>
        </p:nvSpPr>
        <p:spPr>
          <a:xfrm>
            <a:off x="6946475" y="59986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4" name="Google Shape;414;p10"/>
          <p:cNvSpPr/>
          <p:nvPr/>
        </p:nvSpPr>
        <p:spPr>
          <a:xfrm flipH="1">
            <a:off x="8634536" y="149201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5" name="Google Shape;415;p10"/>
          <p:cNvSpPr/>
          <p:nvPr/>
        </p:nvSpPr>
        <p:spPr>
          <a:xfrm flipH="1">
            <a:off x="5415736" y="385276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16" name="Google Shape;416;p10"/>
          <p:cNvGrpSpPr/>
          <p:nvPr/>
        </p:nvGrpSpPr>
        <p:grpSpPr>
          <a:xfrm rot="-163083">
            <a:off x="8519038" y="3144430"/>
            <a:ext cx="870967" cy="916802"/>
            <a:chOff x="5007774" y="2043179"/>
            <a:chExt cx="755066" cy="794868"/>
          </a:xfrm>
        </p:grpSpPr>
        <p:sp>
          <p:nvSpPr>
            <p:cNvPr id="417" name="Google Shape;417;p10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10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10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20" name="Google Shape;420;p10"/>
          <p:cNvGrpSpPr/>
          <p:nvPr/>
        </p:nvGrpSpPr>
        <p:grpSpPr>
          <a:xfrm rot="-1964509">
            <a:off x="8322374" y="3768767"/>
            <a:ext cx="1024989" cy="1079018"/>
            <a:chOff x="5007774" y="2043179"/>
            <a:chExt cx="755066" cy="794868"/>
          </a:xfrm>
        </p:grpSpPr>
        <p:sp>
          <p:nvSpPr>
            <p:cNvPr id="421" name="Google Shape;421;p10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10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10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24" name="Google Shape;424;p10"/>
          <p:cNvSpPr txBox="1">
            <a:spLocks noGrp="1"/>
          </p:cNvSpPr>
          <p:nvPr>
            <p:ph type="title"/>
          </p:nvPr>
        </p:nvSpPr>
        <p:spPr>
          <a:xfrm>
            <a:off x="3518525" y="1997100"/>
            <a:ext cx="4910400" cy="1461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3200"/>
              <a:buNone/>
              <a:defRPr sz="43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1">
  <p:cSld name="TITLE_ONLY_1">
    <p:spTree>
      <p:nvGrpSpPr>
        <p:cNvPr id="1" name="Shape 5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7" name="Google Shape;507;p15"/>
          <p:cNvSpPr txBox="1">
            <a:spLocks noGrp="1"/>
          </p:cNvSpPr>
          <p:nvPr>
            <p:ph type="title"/>
          </p:nvPr>
        </p:nvSpPr>
        <p:spPr>
          <a:xfrm>
            <a:off x="720000" y="53949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  <p:grpSp>
        <p:nvGrpSpPr>
          <p:cNvPr id="508" name="Google Shape;508;p15"/>
          <p:cNvGrpSpPr/>
          <p:nvPr/>
        </p:nvGrpSpPr>
        <p:grpSpPr>
          <a:xfrm rot="5400000">
            <a:off x="4613849" y="555031"/>
            <a:ext cx="6195147" cy="5520006"/>
            <a:chOff x="2040352" y="-338494"/>
            <a:chExt cx="9144129" cy="6231662"/>
          </a:xfrm>
        </p:grpSpPr>
        <p:sp>
          <p:nvSpPr>
            <p:cNvPr id="509" name="Google Shape;509;p15"/>
            <p:cNvSpPr/>
            <p:nvPr/>
          </p:nvSpPr>
          <p:spPr>
            <a:xfrm rot="9602413" flipH="1">
              <a:off x="2896420" y="619117"/>
              <a:ext cx="7356508" cy="4190455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15"/>
            <p:cNvSpPr/>
            <p:nvPr/>
          </p:nvSpPr>
          <p:spPr>
            <a:xfrm rot="9602413" flipH="1">
              <a:off x="3000747" y="848914"/>
              <a:ext cx="7356508" cy="4078632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rgbClr val="61EEDD">
                    <a:alpha val="55686"/>
                  </a:srgbClr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11" name="Google Shape;511;p15"/>
          <p:cNvGrpSpPr/>
          <p:nvPr/>
        </p:nvGrpSpPr>
        <p:grpSpPr>
          <a:xfrm>
            <a:off x="-486667" y="-702796"/>
            <a:ext cx="9468930" cy="5570108"/>
            <a:chOff x="-486667" y="-702796"/>
            <a:chExt cx="9468930" cy="5570108"/>
          </a:xfrm>
        </p:grpSpPr>
        <p:sp>
          <p:nvSpPr>
            <p:cNvPr id="512" name="Google Shape;512;p15"/>
            <p:cNvSpPr/>
            <p:nvPr/>
          </p:nvSpPr>
          <p:spPr>
            <a:xfrm>
              <a:off x="5878813" y="4638713"/>
              <a:ext cx="228600" cy="228600"/>
            </a:xfrm>
            <a:prstGeom prst="mathPlus">
              <a:avLst>
                <a:gd name="adj1" fmla="val 23520"/>
              </a:avLst>
            </a:pr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15"/>
            <p:cNvSpPr/>
            <p:nvPr/>
          </p:nvSpPr>
          <p:spPr>
            <a:xfrm>
              <a:off x="255988" y="2889838"/>
              <a:ext cx="228600" cy="228600"/>
            </a:xfrm>
            <a:prstGeom prst="mathPlus">
              <a:avLst>
                <a:gd name="adj1" fmla="val 23520"/>
              </a:avLst>
            </a:pr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514" name="Google Shape;514;p15"/>
            <p:cNvGrpSpPr/>
            <p:nvPr/>
          </p:nvGrpSpPr>
          <p:grpSpPr>
            <a:xfrm rot="-10622005">
              <a:off x="-409515" y="242339"/>
              <a:ext cx="871004" cy="916833"/>
              <a:chOff x="5007774" y="2043179"/>
              <a:chExt cx="755066" cy="794868"/>
            </a:xfrm>
          </p:grpSpPr>
          <p:sp>
            <p:nvSpPr>
              <p:cNvPr id="515" name="Google Shape;515;p15"/>
              <p:cNvSpPr/>
              <p:nvPr/>
            </p:nvSpPr>
            <p:spPr>
              <a:xfrm rot="10800000">
                <a:off x="5060819" y="2043179"/>
                <a:ext cx="619111" cy="636228"/>
              </a:xfrm>
              <a:custGeom>
                <a:avLst/>
                <a:gdLst/>
                <a:ahLst/>
                <a:cxnLst/>
                <a:rect l="l" t="t" r="r" b="b"/>
                <a:pathLst>
                  <a:path w="13781" h="14162" extrusionOk="0">
                    <a:moveTo>
                      <a:pt x="1194" y="0"/>
                    </a:moveTo>
                    <a:cubicBezTo>
                      <a:pt x="1" y="3678"/>
                      <a:pt x="871" y="7729"/>
                      <a:pt x="3468" y="10599"/>
                    </a:cubicBezTo>
                    <a:cubicBezTo>
                      <a:pt x="5542" y="12892"/>
                      <a:pt x="8473" y="14162"/>
                      <a:pt x="11494" y="14162"/>
                    </a:cubicBezTo>
                    <a:cubicBezTo>
                      <a:pt x="12255" y="14162"/>
                      <a:pt x="13021" y="14081"/>
                      <a:pt x="13780" y="13916"/>
                    </a:cubicBezTo>
                    <a:lnTo>
                      <a:pt x="1194" y="0"/>
                    </a:lnTo>
                    <a:close/>
                  </a:path>
                </a:pathLst>
              </a:custGeom>
              <a:gradFill>
                <a:gsLst>
                  <a:gs pos="0">
                    <a:srgbClr val="2F878A"/>
                  </a:gs>
                  <a:gs pos="25000">
                    <a:srgbClr val="2F878A"/>
                  </a:gs>
                  <a:gs pos="100000">
                    <a:srgbClr val="06DAAE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6" name="Google Shape;516;p15"/>
              <p:cNvSpPr/>
              <p:nvPr/>
            </p:nvSpPr>
            <p:spPr>
              <a:xfrm>
                <a:off x="5007774" y="2053279"/>
                <a:ext cx="619111" cy="636228"/>
              </a:xfrm>
              <a:custGeom>
                <a:avLst/>
                <a:gdLst/>
                <a:ahLst/>
                <a:cxnLst/>
                <a:rect l="l" t="t" r="r" b="b"/>
                <a:pathLst>
                  <a:path w="13781" h="14162" extrusionOk="0">
                    <a:moveTo>
                      <a:pt x="1194" y="0"/>
                    </a:moveTo>
                    <a:cubicBezTo>
                      <a:pt x="1" y="3678"/>
                      <a:pt x="871" y="7729"/>
                      <a:pt x="3468" y="10599"/>
                    </a:cubicBezTo>
                    <a:cubicBezTo>
                      <a:pt x="5542" y="12892"/>
                      <a:pt x="8473" y="14162"/>
                      <a:pt x="11494" y="14162"/>
                    </a:cubicBezTo>
                    <a:cubicBezTo>
                      <a:pt x="12255" y="14162"/>
                      <a:pt x="13021" y="14081"/>
                      <a:pt x="13780" y="13916"/>
                    </a:cubicBezTo>
                    <a:lnTo>
                      <a:pt x="1194" y="0"/>
                    </a:lnTo>
                    <a:close/>
                  </a:path>
                </a:pathLst>
              </a:custGeom>
              <a:gradFill>
                <a:gsLst>
                  <a:gs pos="0">
                    <a:srgbClr val="06DAAE"/>
                  </a:gs>
                  <a:gs pos="40000">
                    <a:srgbClr val="06DAAE"/>
                  </a:gs>
                  <a:gs pos="100000">
                    <a:srgbClr val="2F878A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17" name="Google Shape;517;p15"/>
              <p:cNvSpPr/>
              <p:nvPr/>
            </p:nvSpPr>
            <p:spPr>
              <a:xfrm rot="-18195">
                <a:off x="5100418" y="2098333"/>
                <a:ext cx="660495" cy="737970"/>
              </a:xfrm>
              <a:custGeom>
                <a:avLst/>
                <a:gdLst/>
                <a:ahLst/>
                <a:cxnLst/>
                <a:rect l="l" t="t" r="r" b="b"/>
                <a:pathLst>
                  <a:path w="13445" h="14861" fill="none" extrusionOk="0">
                    <a:moveTo>
                      <a:pt x="1" y="0"/>
                    </a:moveTo>
                    <a:lnTo>
                      <a:pt x="13445" y="14861"/>
                    </a:lnTo>
                  </a:path>
                </a:pathLst>
              </a:custGeom>
              <a:noFill/>
              <a:ln w="28575" cap="rnd" cmpd="sng">
                <a:solidFill>
                  <a:srgbClr val="255B4C"/>
                </a:solidFill>
                <a:prstDash val="solid"/>
                <a:miter lim="124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18" name="Google Shape;518;p15"/>
            <p:cNvGrpSpPr/>
            <p:nvPr/>
          </p:nvGrpSpPr>
          <p:grpSpPr>
            <a:xfrm rot="9176537">
              <a:off x="-297345" y="-528719"/>
              <a:ext cx="1024986" cy="1079015"/>
              <a:chOff x="5007774" y="2043179"/>
              <a:chExt cx="755066" cy="794868"/>
            </a:xfrm>
          </p:grpSpPr>
          <p:sp>
            <p:nvSpPr>
              <p:cNvPr id="519" name="Google Shape;519;p15"/>
              <p:cNvSpPr/>
              <p:nvPr/>
            </p:nvSpPr>
            <p:spPr>
              <a:xfrm rot="10800000">
                <a:off x="5060819" y="2043179"/>
                <a:ext cx="619111" cy="636228"/>
              </a:xfrm>
              <a:custGeom>
                <a:avLst/>
                <a:gdLst/>
                <a:ahLst/>
                <a:cxnLst/>
                <a:rect l="l" t="t" r="r" b="b"/>
                <a:pathLst>
                  <a:path w="13781" h="14162" extrusionOk="0">
                    <a:moveTo>
                      <a:pt x="1194" y="0"/>
                    </a:moveTo>
                    <a:cubicBezTo>
                      <a:pt x="1" y="3678"/>
                      <a:pt x="871" y="7729"/>
                      <a:pt x="3468" y="10599"/>
                    </a:cubicBezTo>
                    <a:cubicBezTo>
                      <a:pt x="5542" y="12892"/>
                      <a:pt x="8473" y="14162"/>
                      <a:pt x="11494" y="14162"/>
                    </a:cubicBezTo>
                    <a:cubicBezTo>
                      <a:pt x="12255" y="14162"/>
                      <a:pt x="13021" y="14081"/>
                      <a:pt x="13780" y="13916"/>
                    </a:cubicBezTo>
                    <a:lnTo>
                      <a:pt x="1194" y="0"/>
                    </a:lnTo>
                    <a:close/>
                  </a:path>
                </a:pathLst>
              </a:custGeom>
              <a:gradFill>
                <a:gsLst>
                  <a:gs pos="0">
                    <a:srgbClr val="2F878A"/>
                  </a:gs>
                  <a:gs pos="25000">
                    <a:srgbClr val="2F878A"/>
                  </a:gs>
                  <a:gs pos="100000">
                    <a:srgbClr val="06DAAE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0" name="Google Shape;520;p15"/>
              <p:cNvSpPr/>
              <p:nvPr/>
            </p:nvSpPr>
            <p:spPr>
              <a:xfrm>
                <a:off x="5007774" y="2053279"/>
                <a:ext cx="619111" cy="636228"/>
              </a:xfrm>
              <a:custGeom>
                <a:avLst/>
                <a:gdLst/>
                <a:ahLst/>
                <a:cxnLst/>
                <a:rect l="l" t="t" r="r" b="b"/>
                <a:pathLst>
                  <a:path w="13781" h="14162" extrusionOk="0">
                    <a:moveTo>
                      <a:pt x="1194" y="0"/>
                    </a:moveTo>
                    <a:cubicBezTo>
                      <a:pt x="1" y="3678"/>
                      <a:pt x="871" y="7729"/>
                      <a:pt x="3468" y="10599"/>
                    </a:cubicBezTo>
                    <a:cubicBezTo>
                      <a:pt x="5542" y="12892"/>
                      <a:pt x="8473" y="14162"/>
                      <a:pt x="11494" y="14162"/>
                    </a:cubicBezTo>
                    <a:cubicBezTo>
                      <a:pt x="12255" y="14162"/>
                      <a:pt x="13021" y="14081"/>
                      <a:pt x="13780" y="13916"/>
                    </a:cubicBezTo>
                    <a:lnTo>
                      <a:pt x="1194" y="0"/>
                    </a:lnTo>
                    <a:close/>
                  </a:path>
                </a:pathLst>
              </a:custGeom>
              <a:gradFill>
                <a:gsLst>
                  <a:gs pos="0">
                    <a:srgbClr val="06DAAE"/>
                  </a:gs>
                  <a:gs pos="40000">
                    <a:srgbClr val="06DAAE"/>
                  </a:gs>
                  <a:gs pos="100000">
                    <a:srgbClr val="2F878A"/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21" name="Google Shape;521;p15"/>
              <p:cNvSpPr/>
              <p:nvPr/>
            </p:nvSpPr>
            <p:spPr>
              <a:xfrm rot="-18195">
                <a:off x="5100418" y="2098333"/>
                <a:ext cx="660495" cy="737970"/>
              </a:xfrm>
              <a:custGeom>
                <a:avLst/>
                <a:gdLst/>
                <a:ahLst/>
                <a:cxnLst/>
                <a:rect l="l" t="t" r="r" b="b"/>
                <a:pathLst>
                  <a:path w="13445" h="14861" fill="none" extrusionOk="0">
                    <a:moveTo>
                      <a:pt x="1" y="0"/>
                    </a:moveTo>
                    <a:lnTo>
                      <a:pt x="13445" y="14861"/>
                    </a:lnTo>
                  </a:path>
                </a:pathLst>
              </a:custGeom>
              <a:noFill/>
              <a:ln w="28575" cap="rnd" cmpd="sng">
                <a:solidFill>
                  <a:srgbClr val="255B4C"/>
                </a:solidFill>
                <a:prstDash val="solid"/>
                <a:miter lim="12425"/>
                <a:headEnd type="none" w="sm" len="sm"/>
                <a:tailEnd type="none" w="sm" len="sm"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522" name="Google Shape;522;p15"/>
            <p:cNvSpPr/>
            <p:nvPr/>
          </p:nvSpPr>
          <p:spPr>
            <a:xfrm>
              <a:off x="8657488" y="262813"/>
              <a:ext cx="228600" cy="228600"/>
            </a:xfrm>
            <a:prstGeom prst="mathPlus">
              <a:avLst>
                <a:gd name="adj1" fmla="val 23520"/>
              </a:avLst>
            </a:pr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15"/>
            <p:cNvSpPr/>
            <p:nvPr/>
          </p:nvSpPr>
          <p:spPr>
            <a:xfrm>
              <a:off x="2876463" y="4287263"/>
              <a:ext cx="228600" cy="228600"/>
            </a:xfrm>
            <a:prstGeom prst="mathPlus">
              <a:avLst>
                <a:gd name="adj1" fmla="val 23520"/>
              </a:avLst>
            </a:pr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15"/>
            <p:cNvSpPr/>
            <p:nvPr/>
          </p:nvSpPr>
          <p:spPr>
            <a:xfrm rot="10800000" flipH="1">
              <a:off x="8753663" y="4568045"/>
              <a:ext cx="228600" cy="228600"/>
            </a:xfrm>
            <a:prstGeom prst="mathPlus">
              <a:avLst>
                <a:gd name="adj1" fmla="val 23520"/>
              </a:avLst>
            </a:prstGeom>
            <a:gradFill>
              <a:gsLst>
                <a:gs pos="0">
                  <a:srgbClr val="FFFFFF">
                    <a:alpha val="41568"/>
                  </a:srgbClr>
                </a:gs>
                <a:gs pos="100000">
                  <a:schemeClr val="l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15"/>
            <p:cNvSpPr/>
            <p:nvPr/>
          </p:nvSpPr>
          <p:spPr>
            <a:xfrm rot="10800000" flipH="1">
              <a:off x="8428888" y="1633383"/>
              <a:ext cx="228600" cy="228600"/>
            </a:xfrm>
            <a:prstGeom prst="mathPlus">
              <a:avLst>
                <a:gd name="adj1" fmla="val 23520"/>
              </a:avLst>
            </a:prstGeom>
            <a:gradFill>
              <a:gsLst>
                <a:gs pos="0">
                  <a:srgbClr val="FFFFFF">
                    <a:alpha val="41568"/>
                  </a:srgbClr>
                </a:gs>
                <a:gs pos="100000">
                  <a:schemeClr val="l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15"/>
            <p:cNvSpPr/>
            <p:nvPr/>
          </p:nvSpPr>
          <p:spPr>
            <a:xfrm>
              <a:off x="817738" y="1333725"/>
              <a:ext cx="228600" cy="228600"/>
            </a:xfrm>
            <a:prstGeom prst="mathPlus">
              <a:avLst>
                <a:gd name="adj1" fmla="val 23520"/>
              </a:avLst>
            </a:pr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27" name="Google Shape;527;p15"/>
          <p:cNvSpPr/>
          <p:nvPr/>
        </p:nvSpPr>
        <p:spPr>
          <a:xfrm rot="10800000" flipH="1">
            <a:off x="6561063" y="297497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3">
  <p:cSld name="TITLE_ONLY_2_1">
    <p:spTree>
      <p:nvGrpSpPr>
        <p:cNvPr id="1" name="Shape 5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8" name="Google Shape;568;p17"/>
          <p:cNvGrpSpPr/>
          <p:nvPr/>
        </p:nvGrpSpPr>
        <p:grpSpPr>
          <a:xfrm rot="7724988" flipH="1">
            <a:off x="7240478" y="-282193"/>
            <a:ext cx="870970" cy="916818"/>
            <a:chOff x="5007774" y="2043179"/>
            <a:chExt cx="755066" cy="794868"/>
          </a:xfrm>
        </p:grpSpPr>
        <p:sp>
          <p:nvSpPr>
            <p:cNvPr id="569" name="Google Shape;569;p17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17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17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2" name="Google Shape;572;p17"/>
          <p:cNvGrpSpPr/>
          <p:nvPr/>
        </p:nvGrpSpPr>
        <p:grpSpPr>
          <a:xfrm rot="9526386" flipH="1">
            <a:off x="6522711" y="-681655"/>
            <a:ext cx="1025004" cy="1079034"/>
            <a:chOff x="5007774" y="2043179"/>
            <a:chExt cx="755066" cy="794868"/>
          </a:xfrm>
        </p:grpSpPr>
        <p:sp>
          <p:nvSpPr>
            <p:cNvPr id="573" name="Google Shape;573;p17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17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17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76" name="Google Shape;576;p17"/>
          <p:cNvGrpSpPr/>
          <p:nvPr/>
        </p:nvGrpSpPr>
        <p:grpSpPr>
          <a:xfrm>
            <a:off x="-607018" y="3971319"/>
            <a:ext cx="2584638" cy="1792601"/>
            <a:chOff x="-909914" y="4093444"/>
            <a:chExt cx="2584638" cy="1792601"/>
          </a:xfrm>
        </p:grpSpPr>
        <p:sp>
          <p:nvSpPr>
            <p:cNvPr id="577" name="Google Shape;577;p17"/>
            <p:cNvSpPr/>
            <p:nvPr/>
          </p:nvSpPr>
          <p:spPr>
            <a:xfrm rot="10800000" flipH="1">
              <a:off x="-909912" y="4093444"/>
              <a:ext cx="2584637" cy="1731901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17"/>
            <p:cNvSpPr/>
            <p:nvPr/>
          </p:nvSpPr>
          <p:spPr>
            <a:xfrm rot="10800000" flipH="1">
              <a:off x="-909914" y="4200412"/>
              <a:ext cx="2584637" cy="1685633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rgbClr val="61EEDD">
                    <a:alpha val="55686"/>
                  </a:srgbClr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79" name="Google Shape;579;p17"/>
          <p:cNvSpPr/>
          <p:nvPr/>
        </p:nvSpPr>
        <p:spPr>
          <a:xfrm rot="10800000" flipH="1">
            <a:off x="88288" y="12330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0" name="Google Shape;580;p17"/>
          <p:cNvSpPr/>
          <p:nvPr/>
        </p:nvSpPr>
        <p:spPr>
          <a:xfrm rot="10800000">
            <a:off x="1016294" y="22042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1" name="Google Shape;581;p17"/>
          <p:cNvSpPr/>
          <p:nvPr/>
        </p:nvSpPr>
        <p:spPr>
          <a:xfrm>
            <a:off x="1674713" y="379457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2" name="Google Shape;582;p17"/>
          <p:cNvSpPr/>
          <p:nvPr/>
        </p:nvSpPr>
        <p:spPr>
          <a:xfrm>
            <a:off x="3277438" y="162593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3" name="Google Shape;583;p17"/>
          <p:cNvSpPr/>
          <p:nvPr/>
        </p:nvSpPr>
        <p:spPr>
          <a:xfrm flipH="1">
            <a:off x="130415" y="414346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4" name="Google Shape;584;p17"/>
          <p:cNvSpPr/>
          <p:nvPr/>
        </p:nvSpPr>
        <p:spPr>
          <a:xfrm>
            <a:off x="5446038" y="3613895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5" name="Google Shape;585;p17"/>
          <p:cNvSpPr/>
          <p:nvPr/>
        </p:nvSpPr>
        <p:spPr>
          <a:xfrm>
            <a:off x="7865263" y="1797995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6" name="Google Shape;586;p17"/>
          <p:cNvSpPr/>
          <p:nvPr/>
        </p:nvSpPr>
        <p:spPr>
          <a:xfrm>
            <a:off x="8640438" y="22041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587" name="Google Shape;587;p17"/>
          <p:cNvGrpSpPr/>
          <p:nvPr/>
        </p:nvGrpSpPr>
        <p:grpSpPr>
          <a:xfrm rot="-8220444">
            <a:off x="931647" y="4489611"/>
            <a:ext cx="442247" cy="247613"/>
            <a:chOff x="7870016" y="4179902"/>
            <a:chExt cx="1117753" cy="629543"/>
          </a:xfrm>
        </p:grpSpPr>
        <p:sp>
          <p:nvSpPr>
            <p:cNvPr id="588" name="Google Shape;588;p17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17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0" name="Google Shape;590;p17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1" name="Google Shape;591;p17"/>
          <p:cNvGrpSpPr/>
          <p:nvPr/>
        </p:nvGrpSpPr>
        <p:grpSpPr>
          <a:xfrm rot="-627463">
            <a:off x="445679" y="4743846"/>
            <a:ext cx="442150" cy="247559"/>
            <a:chOff x="7870016" y="4179902"/>
            <a:chExt cx="1117753" cy="629543"/>
          </a:xfrm>
        </p:grpSpPr>
        <p:sp>
          <p:nvSpPr>
            <p:cNvPr id="592" name="Google Shape;592;p17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3" name="Google Shape;593;p17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4" name="Google Shape;594;p17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95" name="Google Shape;595;p17"/>
          <p:cNvGrpSpPr/>
          <p:nvPr/>
        </p:nvGrpSpPr>
        <p:grpSpPr>
          <a:xfrm rot="2216357">
            <a:off x="530042" y="4426939"/>
            <a:ext cx="273406" cy="237743"/>
            <a:chOff x="8811500" y="1358211"/>
            <a:chExt cx="165550" cy="144202"/>
          </a:xfrm>
        </p:grpSpPr>
        <p:sp>
          <p:nvSpPr>
            <p:cNvPr id="596" name="Google Shape;596;p17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7" name="Google Shape;597;p17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598" name="Google Shape;598;p17"/>
          <p:cNvSpPr/>
          <p:nvPr/>
        </p:nvSpPr>
        <p:spPr>
          <a:xfrm>
            <a:off x="1551313" y="4781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9" name="Google Shape;599;p17"/>
          <p:cNvSpPr/>
          <p:nvPr/>
        </p:nvSpPr>
        <p:spPr>
          <a:xfrm>
            <a:off x="316888" y="12252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0" name="Google Shape;600;p17"/>
          <p:cNvSpPr txBox="1">
            <a:spLocks noGrp="1"/>
          </p:cNvSpPr>
          <p:nvPr>
            <p:ph type="title"/>
          </p:nvPr>
        </p:nvSpPr>
        <p:spPr>
          <a:xfrm>
            <a:off x="720000" y="53949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4">
  <p:cSld name="TITLE_ONLY_2_1_1">
    <p:spTree>
      <p:nvGrpSpPr>
        <p:cNvPr id="1" name="Shape 6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02" name="Google Shape;602;p18"/>
          <p:cNvGrpSpPr/>
          <p:nvPr/>
        </p:nvGrpSpPr>
        <p:grpSpPr>
          <a:xfrm rot="4939474" flipH="1">
            <a:off x="-2611156" y="1173855"/>
            <a:ext cx="3924525" cy="2628749"/>
            <a:chOff x="-909914" y="4093444"/>
            <a:chExt cx="2584638" cy="1792601"/>
          </a:xfrm>
        </p:grpSpPr>
        <p:sp>
          <p:nvSpPr>
            <p:cNvPr id="603" name="Google Shape;603;p18"/>
            <p:cNvSpPr/>
            <p:nvPr/>
          </p:nvSpPr>
          <p:spPr>
            <a:xfrm rot="10800000" flipH="1">
              <a:off x="-909912" y="4093444"/>
              <a:ext cx="2584637" cy="1731901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4" name="Google Shape;604;p18"/>
            <p:cNvSpPr/>
            <p:nvPr/>
          </p:nvSpPr>
          <p:spPr>
            <a:xfrm rot="10800000" flipH="1">
              <a:off x="-909914" y="4200412"/>
              <a:ext cx="2584637" cy="1685633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rgbClr val="61EEDD">
                    <a:alpha val="55686"/>
                  </a:srgbClr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05" name="Google Shape;605;p18"/>
          <p:cNvGrpSpPr/>
          <p:nvPr/>
        </p:nvGrpSpPr>
        <p:grpSpPr>
          <a:xfrm>
            <a:off x="7333248" y="-316000"/>
            <a:ext cx="2584638" cy="1792601"/>
            <a:chOff x="7333248" y="-316000"/>
            <a:chExt cx="2584638" cy="1792601"/>
          </a:xfrm>
        </p:grpSpPr>
        <p:sp>
          <p:nvSpPr>
            <p:cNvPr id="606" name="Google Shape;606;p18"/>
            <p:cNvSpPr/>
            <p:nvPr/>
          </p:nvSpPr>
          <p:spPr>
            <a:xfrm flipH="1">
              <a:off x="7333248" y="-255300"/>
              <a:ext cx="2584637" cy="1731901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7" name="Google Shape;607;p18"/>
            <p:cNvSpPr/>
            <p:nvPr/>
          </p:nvSpPr>
          <p:spPr>
            <a:xfrm flipH="1">
              <a:off x="7333250" y="-316000"/>
              <a:ext cx="2584637" cy="1685633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rgbClr val="61EEDD">
                    <a:alpha val="55686"/>
                  </a:srgbClr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08" name="Google Shape;608;p18"/>
          <p:cNvSpPr/>
          <p:nvPr/>
        </p:nvSpPr>
        <p:spPr>
          <a:xfrm flipH="1">
            <a:off x="8693448" y="743825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9" name="Google Shape;609;p18"/>
          <p:cNvSpPr/>
          <p:nvPr/>
        </p:nvSpPr>
        <p:spPr>
          <a:xfrm rot="-2700000">
            <a:off x="1552834" y="1549364"/>
            <a:ext cx="198131" cy="198131"/>
          </a:xfrm>
          <a:prstGeom prst="teardrop">
            <a:avLst>
              <a:gd name="adj" fmla="val 1764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10" name="Google Shape;610;p18"/>
          <p:cNvGrpSpPr/>
          <p:nvPr/>
        </p:nvGrpSpPr>
        <p:grpSpPr>
          <a:xfrm rot="-3225897" flipH="1">
            <a:off x="673299" y="-153337"/>
            <a:ext cx="512299" cy="1828984"/>
            <a:chOff x="264148" y="1376648"/>
            <a:chExt cx="512298" cy="1828982"/>
          </a:xfrm>
        </p:grpSpPr>
        <p:grpSp>
          <p:nvGrpSpPr>
            <p:cNvPr id="611" name="Google Shape;611;p18"/>
            <p:cNvGrpSpPr/>
            <p:nvPr/>
          </p:nvGrpSpPr>
          <p:grpSpPr>
            <a:xfrm rot="5579763" flipH="1">
              <a:off x="-384487" y="2081994"/>
              <a:ext cx="1809568" cy="418291"/>
              <a:chOff x="3404925" y="318825"/>
              <a:chExt cx="958264" cy="221530"/>
            </a:xfrm>
          </p:grpSpPr>
          <p:sp>
            <p:nvSpPr>
              <p:cNvPr id="612" name="Google Shape;612;p18"/>
              <p:cNvSpPr/>
              <p:nvPr/>
            </p:nvSpPr>
            <p:spPr>
              <a:xfrm>
                <a:off x="3404925" y="327475"/>
                <a:ext cx="762000" cy="158550"/>
              </a:xfrm>
              <a:custGeom>
                <a:avLst/>
                <a:gdLst/>
                <a:ahLst/>
                <a:cxnLst/>
                <a:rect l="l" t="t" r="r" b="b"/>
                <a:pathLst>
                  <a:path w="30480" h="6342" extrusionOk="0">
                    <a:moveTo>
                      <a:pt x="8607" y="0"/>
                    </a:moveTo>
                    <a:cubicBezTo>
                      <a:pt x="8035" y="0"/>
                      <a:pt x="7482" y="209"/>
                      <a:pt x="7046" y="588"/>
                    </a:cubicBezTo>
                    <a:cubicBezTo>
                      <a:pt x="6609" y="956"/>
                      <a:pt x="6045" y="1164"/>
                      <a:pt x="5472" y="1164"/>
                    </a:cubicBezTo>
                    <a:cubicBezTo>
                      <a:pt x="5425" y="1164"/>
                      <a:pt x="5378" y="1163"/>
                      <a:pt x="5331" y="1160"/>
                    </a:cubicBezTo>
                    <a:lnTo>
                      <a:pt x="1268" y="911"/>
                    </a:lnTo>
                    <a:cubicBezTo>
                      <a:pt x="1238" y="909"/>
                      <a:pt x="1208" y="908"/>
                      <a:pt x="1179" y="908"/>
                    </a:cubicBezTo>
                    <a:cubicBezTo>
                      <a:pt x="584" y="908"/>
                      <a:pt x="86" y="1376"/>
                      <a:pt x="50" y="1980"/>
                    </a:cubicBezTo>
                    <a:cubicBezTo>
                      <a:pt x="1" y="2614"/>
                      <a:pt x="485" y="3160"/>
                      <a:pt x="1119" y="3198"/>
                    </a:cubicBezTo>
                    <a:lnTo>
                      <a:pt x="5194" y="3459"/>
                    </a:lnTo>
                    <a:cubicBezTo>
                      <a:pt x="5816" y="3496"/>
                      <a:pt x="6400" y="3769"/>
                      <a:pt x="6822" y="4229"/>
                    </a:cubicBezTo>
                    <a:cubicBezTo>
                      <a:pt x="7244" y="4689"/>
                      <a:pt x="7828" y="4974"/>
                      <a:pt x="8450" y="5012"/>
                    </a:cubicBezTo>
                    <a:lnTo>
                      <a:pt x="30169" y="6341"/>
                    </a:lnTo>
                    <a:lnTo>
                      <a:pt x="30479" y="1346"/>
                    </a:lnTo>
                    <a:lnTo>
                      <a:pt x="8748" y="4"/>
                    </a:lnTo>
                    <a:cubicBezTo>
                      <a:pt x="8701" y="2"/>
                      <a:pt x="8654" y="0"/>
                      <a:pt x="8607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79D3FE">
                      <a:alpha val="22352"/>
                    </a:srgbClr>
                  </a:gs>
                  <a:gs pos="100000">
                    <a:schemeClr val="lt2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3" name="Google Shape;613;p18"/>
              <p:cNvSpPr/>
              <p:nvPr/>
            </p:nvSpPr>
            <p:spPr>
              <a:xfrm>
                <a:off x="4134600" y="320900"/>
                <a:ext cx="228589" cy="219455"/>
              </a:xfrm>
              <a:custGeom>
                <a:avLst/>
                <a:gdLst/>
                <a:ahLst/>
                <a:cxnLst/>
                <a:rect l="l" t="t" r="r" b="b"/>
                <a:pathLst>
                  <a:path w="9071" h="8612" extrusionOk="0">
                    <a:moveTo>
                      <a:pt x="4471" y="1"/>
                    </a:moveTo>
                    <a:cubicBezTo>
                      <a:pt x="2354" y="1"/>
                      <a:pt x="303" y="1559"/>
                      <a:pt x="149" y="4045"/>
                    </a:cubicBezTo>
                    <a:cubicBezTo>
                      <a:pt x="0" y="6418"/>
                      <a:pt x="1802" y="8456"/>
                      <a:pt x="4175" y="8605"/>
                    </a:cubicBezTo>
                    <a:cubicBezTo>
                      <a:pt x="4259" y="8609"/>
                      <a:pt x="4342" y="8612"/>
                      <a:pt x="4425" y="8612"/>
                    </a:cubicBezTo>
                    <a:cubicBezTo>
                      <a:pt x="6069" y="8612"/>
                      <a:pt x="7579" y="7685"/>
                      <a:pt x="8300" y="6194"/>
                    </a:cubicBezTo>
                    <a:cubicBezTo>
                      <a:pt x="9071" y="4629"/>
                      <a:pt x="8810" y="2765"/>
                      <a:pt x="7667" y="1460"/>
                    </a:cubicBezTo>
                    <a:cubicBezTo>
                      <a:pt x="6774" y="454"/>
                      <a:pt x="5613" y="1"/>
                      <a:pt x="447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3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4" name="Google Shape;614;p18"/>
              <p:cNvSpPr/>
              <p:nvPr/>
            </p:nvSpPr>
            <p:spPr>
              <a:xfrm>
                <a:off x="4115950" y="318825"/>
                <a:ext cx="64325" cy="207950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8318" extrusionOk="0">
                    <a:moveTo>
                      <a:pt x="1472" y="0"/>
                    </a:moveTo>
                    <a:cubicBezTo>
                      <a:pt x="918" y="0"/>
                      <a:pt x="459" y="424"/>
                      <a:pt x="423" y="997"/>
                    </a:cubicBezTo>
                    <a:lnTo>
                      <a:pt x="38" y="7197"/>
                    </a:lnTo>
                    <a:cubicBezTo>
                      <a:pt x="1" y="7781"/>
                      <a:pt x="448" y="8278"/>
                      <a:pt x="1032" y="8315"/>
                    </a:cubicBezTo>
                    <a:cubicBezTo>
                      <a:pt x="1055" y="8316"/>
                      <a:pt x="1077" y="8317"/>
                      <a:pt x="1100" y="8317"/>
                    </a:cubicBezTo>
                    <a:cubicBezTo>
                      <a:pt x="1655" y="8317"/>
                      <a:pt x="2126" y="7882"/>
                      <a:pt x="2150" y="7321"/>
                    </a:cubicBezTo>
                    <a:lnTo>
                      <a:pt x="2535" y="1121"/>
                    </a:lnTo>
                    <a:cubicBezTo>
                      <a:pt x="2573" y="537"/>
                      <a:pt x="2125" y="40"/>
                      <a:pt x="1541" y="3"/>
                    </a:cubicBezTo>
                    <a:cubicBezTo>
                      <a:pt x="1518" y="1"/>
                      <a:pt x="1495" y="0"/>
                      <a:pt x="147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3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15" name="Google Shape;615;p18"/>
            <p:cNvGrpSpPr/>
            <p:nvPr/>
          </p:nvGrpSpPr>
          <p:grpSpPr>
            <a:xfrm>
              <a:off x="481850" y="2154725"/>
              <a:ext cx="162300" cy="987673"/>
              <a:chOff x="404875" y="1083300"/>
              <a:chExt cx="162300" cy="987673"/>
            </a:xfrm>
          </p:grpSpPr>
          <p:sp>
            <p:nvSpPr>
              <p:cNvPr id="616" name="Google Shape;616;p18"/>
              <p:cNvSpPr/>
              <p:nvPr/>
            </p:nvSpPr>
            <p:spPr>
              <a:xfrm>
                <a:off x="404875" y="1083300"/>
                <a:ext cx="162300" cy="542400"/>
              </a:xfrm>
              <a:prstGeom prst="roundRect">
                <a:avLst>
                  <a:gd name="adj" fmla="val 16667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7" name="Google Shape;617;p18"/>
              <p:cNvSpPr/>
              <p:nvPr/>
            </p:nvSpPr>
            <p:spPr>
              <a:xfrm>
                <a:off x="459018" y="1611973"/>
                <a:ext cx="54000" cy="459000"/>
              </a:xfrm>
              <a:prstGeom prst="roundRect">
                <a:avLst>
                  <a:gd name="adj" fmla="val 1653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8" name="Google Shape;618;p18"/>
              <p:cNvSpPr/>
              <p:nvPr/>
            </p:nvSpPr>
            <p:spPr>
              <a:xfrm>
                <a:off x="409525" y="1588400"/>
                <a:ext cx="153025" cy="244800"/>
              </a:xfrm>
              <a:prstGeom prst="flowChartManualOperation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19" name="Google Shape;619;p18"/>
          <p:cNvSpPr/>
          <p:nvPr/>
        </p:nvSpPr>
        <p:spPr>
          <a:xfrm>
            <a:off x="2887038" y="474267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0" name="Google Shape;620;p18"/>
          <p:cNvSpPr/>
          <p:nvPr/>
        </p:nvSpPr>
        <p:spPr>
          <a:xfrm>
            <a:off x="3214288" y="127971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1" name="Google Shape;621;p18"/>
          <p:cNvSpPr/>
          <p:nvPr/>
        </p:nvSpPr>
        <p:spPr>
          <a:xfrm flipH="1">
            <a:off x="178540" y="323186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2" name="Google Shape;622;p18"/>
          <p:cNvSpPr/>
          <p:nvPr/>
        </p:nvSpPr>
        <p:spPr>
          <a:xfrm>
            <a:off x="8590538" y="3506545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3" name="Google Shape;623;p18"/>
          <p:cNvSpPr/>
          <p:nvPr/>
        </p:nvSpPr>
        <p:spPr>
          <a:xfrm>
            <a:off x="7296988" y="1453895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4" name="Google Shape;624;p18"/>
          <p:cNvSpPr/>
          <p:nvPr/>
        </p:nvSpPr>
        <p:spPr>
          <a:xfrm>
            <a:off x="1551313" y="4781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5" name="Google Shape;625;p18"/>
          <p:cNvSpPr/>
          <p:nvPr/>
        </p:nvSpPr>
        <p:spPr>
          <a:xfrm>
            <a:off x="316888" y="12252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26" name="Google Shape;626;p18"/>
          <p:cNvGrpSpPr/>
          <p:nvPr/>
        </p:nvGrpSpPr>
        <p:grpSpPr>
          <a:xfrm>
            <a:off x="178552" y="4203106"/>
            <a:ext cx="972054" cy="768169"/>
            <a:chOff x="178552" y="4203106"/>
            <a:chExt cx="972054" cy="768169"/>
          </a:xfrm>
        </p:grpSpPr>
        <p:grpSp>
          <p:nvGrpSpPr>
            <p:cNvPr id="627" name="Google Shape;627;p18"/>
            <p:cNvGrpSpPr/>
            <p:nvPr/>
          </p:nvGrpSpPr>
          <p:grpSpPr>
            <a:xfrm rot="-8220444">
              <a:off x="683322" y="4431411"/>
              <a:ext cx="442247" cy="247613"/>
              <a:chOff x="7870016" y="4179902"/>
              <a:chExt cx="1117753" cy="629543"/>
            </a:xfrm>
          </p:grpSpPr>
          <p:sp>
            <p:nvSpPr>
              <p:cNvPr id="628" name="Google Shape;628;p18"/>
              <p:cNvSpPr/>
              <p:nvPr/>
            </p:nvSpPr>
            <p:spPr>
              <a:xfrm rot="-182086">
                <a:off x="7884412" y="4208326"/>
                <a:ext cx="1088960" cy="572694"/>
              </a:xfrm>
              <a:custGeom>
                <a:avLst/>
                <a:gdLst/>
                <a:ahLst/>
                <a:cxnLst/>
                <a:rect l="l" t="t" r="r" b="b"/>
                <a:pathLst>
                  <a:path w="6735" h="3542" extrusionOk="0">
                    <a:moveTo>
                      <a:pt x="37" y="1628"/>
                    </a:moveTo>
                    <a:lnTo>
                      <a:pt x="37" y="1628"/>
                    </a:lnTo>
                    <a:cubicBezTo>
                      <a:pt x="0" y="2547"/>
                      <a:pt x="708" y="3318"/>
                      <a:pt x="1628" y="3367"/>
                    </a:cubicBezTo>
                    <a:lnTo>
                      <a:pt x="4958" y="3504"/>
                    </a:lnTo>
                    <a:cubicBezTo>
                      <a:pt x="5877" y="3541"/>
                      <a:pt x="6647" y="2833"/>
                      <a:pt x="6685" y="1913"/>
                    </a:cubicBezTo>
                    <a:lnTo>
                      <a:pt x="6685" y="1913"/>
                    </a:lnTo>
                    <a:cubicBezTo>
                      <a:pt x="6734" y="994"/>
                      <a:pt x="6014" y="224"/>
                      <a:pt x="5107" y="186"/>
                    </a:cubicBezTo>
                    <a:lnTo>
                      <a:pt x="1777" y="37"/>
                    </a:lnTo>
                    <a:cubicBezTo>
                      <a:pt x="857" y="0"/>
                      <a:pt x="75" y="708"/>
                      <a:pt x="37" y="1628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9" name="Google Shape;629;p18"/>
              <p:cNvSpPr/>
              <p:nvPr/>
            </p:nvSpPr>
            <p:spPr>
              <a:xfrm rot="-182086">
                <a:off x="7884357" y="4222432"/>
                <a:ext cx="556526" cy="556526"/>
              </a:xfrm>
              <a:custGeom>
                <a:avLst/>
                <a:gdLst/>
                <a:ahLst/>
                <a:cxnLst/>
                <a:rect l="l" t="t" r="r" b="b"/>
                <a:pathLst>
                  <a:path w="3442" h="3442" extrusionOk="0">
                    <a:moveTo>
                      <a:pt x="37" y="1628"/>
                    </a:moveTo>
                    <a:cubicBezTo>
                      <a:pt x="0" y="2547"/>
                      <a:pt x="708" y="3318"/>
                      <a:pt x="1628" y="3367"/>
                    </a:cubicBezTo>
                    <a:lnTo>
                      <a:pt x="3293" y="3442"/>
                    </a:lnTo>
                    <a:lnTo>
                      <a:pt x="3442" y="112"/>
                    </a:lnTo>
                    <a:lnTo>
                      <a:pt x="1777" y="50"/>
                    </a:lnTo>
                    <a:cubicBezTo>
                      <a:pt x="857" y="0"/>
                      <a:pt x="87" y="721"/>
                      <a:pt x="37" y="1628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3"/>
                  </a:gs>
                  <a:gs pos="100000">
                    <a:schemeClr val="accent4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0" name="Google Shape;630;p18"/>
              <p:cNvSpPr/>
              <p:nvPr/>
            </p:nvSpPr>
            <p:spPr>
              <a:xfrm rot="-182083">
                <a:off x="8013279" y="4229871"/>
                <a:ext cx="828011" cy="208134"/>
              </a:xfrm>
              <a:custGeom>
                <a:avLst/>
                <a:gdLst/>
                <a:ahLst/>
                <a:cxnLst/>
                <a:rect l="l" t="t" r="r" b="b"/>
                <a:pathLst>
                  <a:path w="5121" h="1393" extrusionOk="0">
                    <a:moveTo>
                      <a:pt x="13" y="584"/>
                    </a:moveTo>
                    <a:lnTo>
                      <a:pt x="13" y="584"/>
                    </a:lnTo>
                    <a:cubicBezTo>
                      <a:pt x="1" y="908"/>
                      <a:pt x="249" y="1193"/>
                      <a:pt x="585" y="1206"/>
                    </a:cubicBezTo>
                    <a:lnTo>
                      <a:pt x="4486" y="1367"/>
                    </a:lnTo>
                    <a:cubicBezTo>
                      <a:pt x="4809" y="1392"/>
                      <a:pt x="5095" y="1131"/>
                      <a:pt x="5108" y="808"/>
                    </a:cubicBezTo>
                    <a:lnTo>
                      <a:pt x="5108" y="808"/>
                    </a:lnTo>
                    <a:cubicBezTo>
                      <a:pt x="5120" y="473"/>
                      <a:pt x="4872" y="199"/>
                      <a:pt x="4536" y="187"/>
                    </a:cubicBezTo>
                    <a:lnTo>
                      <a:pt x="635" y="13"/>
                    </a:lnTo>
                    <a:cubicBezTo>
                      <a:pt x="312" y="1"/>
                      <a:pt x="26" y="249"/>
                      <a:pt x="13" y="5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1" name="Google Shape;631;p18"/>
            <p:cNvGrpSpPr/>
            <p:nvPr/>
          </p:nvGrpSpPr>
          <p:grpSpPr>
            <a:xfrm rot="-627463">
              <a:off x="197354" y="4685646"/>
              <a:ext cx="442150" cy="247559"/>
              <a:chOff x="7870016" y="4179902"/>
              <a:chExt cx="1117753" cy="629543"/>
            </a:xfrm>
          </p:grpSpPr>
          <p:sp>
            <p:nvSpPr>
              <p:cNvPr id="632" name="Google Shape;632;p18"/>
              <p:cNvSpPr/>
              <p:nvPr/>
            </p:nvSpPr>
            <p:spPr>
              <a:xfrm rot="-182086">
                <a:off x="7884412" y="4208326"/>
                <a:ext cx="1088960" cy="572694"/>
              </a:xfrm>
              <a:custGeom>
                <a:avLst/>
                <a:gdLst/>
                <a:ahLst/>
                <a:cxnLst/>
                <a:rect l="l" t="t" r="r" b="b"/>
                <a:pathLst>
                  <a:path w="6735" h="3542" extrusionOk="0">
                    <a:moveTo>
                      <a:pt x="37" y="1628"/>
                    </a:moveTo>
                    <a:lnTo>
                      <a:pt x="37" y="1628"/>
                    </a:lnTo>
                    <a:cubicBezTo>
                      <a:pt x="0" y="2547"/>
                      <a:pt x="708" y="3318"/>
                      <a:pt x="1628" y="3367"/>
                    </a:cubicBezTo>
                    <a:lnTo>
                      <a:pt x="4958" y="3504"/>
                    </a:lnTo>
                    <a:cubicBezTo>
                      <a:pt x="5877" y="3541"/>
                      <a:pt x="6647" y="2833"/>
                      <a:pt x="6685" y="1913"/>
                    </a:cubicBezTo>
                    <a:lnTo>
                      <a:pt x="6685" y="1913"/>
                    </a:lnTo>
                    <a:cubicBezTo>
                      <a:pt x="6734" y="994"/>
                      <a:pt x="6014" y="224"/>
                      <a:pt x="5107" y="186"/>
                    </a:cubicBezTo>
                    <a:lnTo>
                      <a:pt x="1777" y="37"/>
                    </a:lnTo>
                    <a:cubicBezTo>
                      <a:pt x="857" y="0"/>
                      <a:pt x="75" y="708"/>
                      <a:pt x="37" y="1628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3" name="Google Shape;633;p18"/>
              <p:cNvSpPr/>
              <p:nvPr/>
            </p:nvSpPr>
            <p:spPr>
              <a:xfrm rot="-182086">
                <a:off x="7884357" y="4222432"/>
                <a:ext cx="556526" cy="556526"/>
              </a:xfrm>
              <a:custGeom>
                <a:avLst/>
                <a:gdLst/>
                <a:ahLst/>
                <a:cxnLst/>
                <a:rect l="l" t="t" r="r" b="b"/>
                <a:pathLst>
                  <a:path w="3442" h="3442" extrusionOk="0">
                    <a:moveTo>
                      <a:pt x="37" y="1628"/>
                    </a:moveTo>
                    <a:cubicBezTo>
                      <a:pt x="0" y="2547"/>
                      <a:pt x="708" y="3318"/>
                      <a:pt x="1628" y="3367"/>
                    </a:cubicBezTo>
                    <a:lnTo>
                      <a:pt x="3293" y="3442"/>
                    </a:lnTo>
                    <a:lnTo>
                      <a:pt x="3442" y="112"/>
                    </a:lnTo>
                    <a:lnTo>
                      <a:pt x="1777" y="50"/>
                    </a:lnTo>
                    <a:cubicBezTo>
                      <a:pt x="857" y="0"/>
                      <a:pt x="87" y="721"/>
                      <a:pt x="37" y="1628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3"/>
                  </a:gs>
                  <a:gs pos="100000">
                    <a:schemeClr val="accent4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4" name="Google Shape;634;p18"/>
              <p:cNvSpPr/>
              <p:nvPr/>
            </p:nvSpPr>
            <p:spPr>
              <a:xfrm rot="-182083">
                <a:off x="8013279" y="4229871"/>
                <a:ext cx="828011" cy="208134"/>
              </a:xfrm>
              <a:custGeom>
                <a:avLst/>
                <a:gdLst/>
                <a:ahLst/>
                <a:cxnLst/>
                <a:rect l="l" t="t" r="r" b="b"/>
                <a:pathLst>
                  <a:path w="5121" h="1393" extrusionOk="0">
                    <a:moveTo>
                      <a:pt x="13" y="584"/>
                    </a:moveTo>
                    <a:lnTo>
                      <a:pt x="13" y="584"/>
                    </a:lnTo>
                    <a:cubicBezTo>
                      <a:pt x="1" y="908"/>
                      <a:pt x="249" y="1193"/>
                      <a:pt x="585" y="1206"/>
                    </a:cubicBezTo>
                    <a:lnTo>
                      <a:pt x="4486" y="1367"/>
                    </a:lnTo>
                    <a:cubicBezTo>
                      <a:pt x="4809" y="1392"/>
                      <a:pt x="5095" y="1131"/>
                      <a:pt x="5108" y="808"/>
                    </a:cubicBezTo>
                    <a:lnTo>
                      <a:pt x="5108" y="808"/>
                    </a:lnTo>
                    <a:cubicBezTo>
                      <a:pt x="5120" y="473"/>
                      <a:pt x="4872" y="199"/>
                      <a:pt x="4536" y="187"/>
                    </a:cubicBezTo>
                    <a:lnTo>
                      <a:pt x="635" y="13"/>
                    </a:lnTo>
                    <a:cubicBezTo>
                      <a:pt x="312" y="1"/>
                      <a:pt x="26" y="249"/>
                      <a:pt x="13" y="584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35" name="Google Shape;635;p18"/>
            <p:cNvGrpSpPr/>
            <p:nvPr/>
          </p:nvGrpSpPr>
          <p:grpSpPr>
            <a:xfrm rot="2216357">
              <a:off x="360917" y="4261389"/>
              <a:ext cx="273406" cy="237743"/>
              <a:chOff x="8811500" y="1358211"/>
              <a:chExt cx="165550" cy="144202"/>
            </a:xfrm>
          </p:grpSpPr>
          <p:sp>
            <p:nvSpPr>
              <p:cNvPr id="636" name="Google Shape;636;p18"/>
              <p:cNvSpPr/>
              <p:nvPr/>
            </p:nvSpPr>
            <p:spPr>
              <a:xfrm>
                <a:off x="8811500" y="1360225"/>
                <a:ext cx="165550" cy="139850"/>
              </a:xfrm>
              <a:custGeom>
                <a:avLst/>
                <a:gdLst/>
                <a:ahLst/>
                <a:cxnLst/>
                <a:rect l="l" t="t" r="r" b="b"/>
                <a:pathLst>
                  <a:path w="6622" h="5594" extrusionOk="0">
                    <a:moveTo>
                      <a:pt x="3000" y="0"/>
                    </a:moveTo>
                    <a:cubicBezTo>
                      <a:pt x="1698" y="0"/>
                      <a:pt x="418" y="896"/>
                      <a:pt x="211" y="2419"/>
                    </a:cubicBezTo>
                    <a:cubicBezTo>
                      <a:pt x="0" y="3934"/>
                      <a:pt x="1056" y="5351"/>
                      <a:pt x="2585" y="5562"/>
                    </a:cubicBezTo>
                    <a:cubicBezTo>
                      <a:pt x="2730" y="5583"/>
                      <a:pt x="2873" y="5593"/>
                      <a:pt x="3012" y="5593"/>
                    </a:cubicBezTo>
                    <a:cubicBezTo>
                      <a:pt x="5241" y="5593"/>
                      <a:pt x="6621" y="2985"/>
                      <a:pt x="5206" y="1114"/>
                    </a:cubicBezTo>
                    <a:cubicBezTo>
                      <a:pt x="4633" y="350"/>
                      <a:pt x="3812" y="0"/>
                      <a:pt x="3000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6"/>
                  </a:gs>
                  <a:gs pos="75000">
                    <a:srgbClr val="F59E3B"/>
                  </a:gs>
                  <a:gs pos="100000">
                    <a:srgbClr val="F59E3B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7" name="Google Shape;637;p18"/>
              <p:cNvSpPr/>
              <p:nvPr/>
            </p:nvSpPr>
            <p:spPr>
              <a:xfrm rot="4592262">
                <a:off x="8816153" y="1411975"/>
                <a:ext cx="139497" cy="36674"/>
              </a:xfrm>
              <a:custGeom>
                <a:avLst/>
                <a:gdLst/>
                <a:ahLst/>
                <a:cxnLst/>
                <a:rect l="l" t="t" r="r" b="b"/>
                <a:pathLst>
                  <a:path w="5580" h="1467" extrusionOk="0">
                    <a:moveTo>
                      <a:pt x="100" y="1"/>
                    </a:moveTo>
                    <a:cubicBezTo>
                      <a:pt x="63" y="112"/>
                      <a:pt x="38" y="224"/>
                      <a:pt x="25" y="349"/>
                    </a:cubicBezTo>
                    <a:cubicBezTo>
                      <a:pt x="13" y="460"/>
                      <a:pt x="1" y="572"/>
                      <a:pt x="1" y="696"/>
                    </a:cubicBezTo>
                    <a:lnTo>
                      <a:pt x="5480" y="1467"/>
                    </a:lnTo>
                    <a:cubicBezTo>
                      <a:pt x="5505" y="1355"/>
                      <a:pt x="5530" y="1243"/>
                      <a:pt x="5555" y="1131"/>
                    </a:cubicBezTo>
                    <a:cubicBezTo>
                      <a:pt x="5567" y="1007"/>
                      <a:pt x="5567" y="895"/>
                      <a:pt x="5579" y="783"/>
                    </a:cubicBezTo>
                    <a:lnTo>
                      <a:pt x="100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6"/>
                  </a:gs>
                  <a:gs pos="75000">
                    <a:srgbClr val="F59E3B"/>
                  </a:gs>
                  <a:gs pos="100000">
                    <a:srgbClr val="F59E3B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638" name="Google Shape;638;p18"/>
          <p:cNvSpPr txBox="1">
            <a:spLocks noGrp="1"/>
          </p:cNvSpPr>
          <p:nvPr>
            <p:ph type="title"/>
          </p:nvPr>
        </p:nvSpPr>
        <p:spPr>
          <a:xfrm>
            <a:off x="720000" y="53949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6">
  <p:cSld name="TITLE_ONLY_2_1_1_1_1">
    <p:spTree>
      <p:nvGrpSpPr>
        <p:cNvPr id="1" name="Shape 6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8" name="Google Shape;668;p20"/>
          <p:cNvSpPr/>
          <p:nvPr/>
        </p:nvSpPr>
        <p:spPr>
          <a:xfrm flipH="1">
            <a:off x="7333248" y="-255300"/>
            <a:ext cx="2584637" cy="1731901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9" name="Google Shape;669;p20"/>
          <p:cNvSpPr/>
          <p:nvPr/>
        </p:nvSpPr>
        <p:spPr>
          <a:xfrm flipH="1">
            <a:off x="7333250" y="-316000"/>
            <a:ext cx="2584637" cy="1685633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rgbClr val="61EEDD">
                  <a:alpha val="55686"/>
                </a:srgbClr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0" name="Google Shape;670;p20"/>
          <p:cNvSpPr/>
          <p:nvPr/>
        </p:nvSpPr>
        <p:spPr>
          <a:xfrm flipH="1">
            <a:off x="8693448" y="743825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1" name="Google Shape;671;p20"/>
          <p:cNvSpPr/>
          <p:nvPr/>
        </p:nvSpPr>
        <p:spPr>
          <a:xfrm flipH="1">
            <a:off x="368627" y="309163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2" name="Google Shape;672;p20"/>
          <p:cNvSpPr/>
          <p:nvPr/>
        </p:nvSpPr>
        <p:spPr>
          <a:xfrm>
            <a:off x="8590538" y="3506545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3" name="Google Shape;673;p20"/>
          <p:cNvSpPr/>
          <p:nvPr/>
        </p:nvSpPr>
        <p:spPr>
          <a:xfrm>
            <a:off x="7844538" y="140162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4" name="Google Shape;674;p20"/>
          <p:cNvSpPr/>
          <p:nvPr/>
        </p:nvSpPr>
        <p:spPr>
          <a:xfrm>
            <a:off x="1551313" y="4781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5" name="Google Shape;675;p20"/>
          <p:cNvSpPr/>
          <p:nvPr/>
        </p:nvSpPr>
        <p:spPr>
          <a:xfrm>
            <a:off x="316888" y="12252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676" name="Google Shape;676;p20"/>
          <p:cNvGrpSpPr/>
          <p:nvPr/>
        </p:nvGrpSpPr>
        <p:grpSpPr>
          <a:xfrm rot="-8220444">
            <a:off x="8479922" y="202299"/>
            <a:ext cx="442247" cy="247613"/>
            <a:chOff x="7870016" y="4179902"/>
            <a:chExt cx="1117753" cy="629543"/>
          </a:xfrm>
        </p:grpSpPr>
        <p:sp>
          <p:nvSpPr>
            <p:cNvPr id="677" name="Google Shape;677;p20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8" name="Google Shape;678;p20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9" name="Google Shape;679;p20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0" name="Google Shape;680;p20"/>
          <p:cNvGrpSpPr/>
          <p:nvPr/>
        </p:nvGrpSpPr>
        <p:grpSpPr>
          <a:xfrm rot="-627463">
            <a:off x="8164729" y="458208"/>
            <a:ext cx="442150" cy="247559"/>
            <a:chOff x="7870016" y="4179902"/>
            <a:chExt cx="1117753" cy="629543"/>
          </a:xfrm>
        </p:grpSpPr>
        <p:sp>
          <p:nvSpPr>
            <p:cNvPr id="681" name="Google Shape;681;p20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2" name="Google Shape;682;p20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3" name="Google Shape;683;p20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4" name="Google Shape;684;p20"/>
          <p:cNvGrpSpPr/>
          <p:nvPr/>
        </p:nvGrpSpPr>
        <p:grpSpPr>
          <a:xfrm rot="-574305" flipH="1">
            <a:off x="-219143" y="4155028"/>
            <a:ext cx="870938" cy="916833"/>
            <a:chOff x="5007774" y="2043179"/>
            <a:chExt cx="755066" cy="794868"/>
          </a:xfrm>
        </p:grpSpPr>
        <p:sp>
          <p:nvSpPr>
            <p:cNvPr id="685" name="Google Shape;685;p20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6" name="Google Shape;686;p20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7" name="Google Shape;687;p20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88" name="Google Shape;688;p20"/>
          <p:cNvGrpSpPr/>
          <p:nvPr/>
        </p:nvGrpSpPr>
        <p:grpSpPr>
          <a:xfrm rot="1227287" flipH="1">
            <a:off x="-29559" y="4737391"/>
            <a:ext cx="1024997" cy="1079027"/>
            <a:chOff x="5007774" y="2043179"/>
            <a:chExt cx="755066" cy="794868"/>
          </a:xfrm>
        </p:grpSpPr>
        <p:sp>
          <p:nvSpPr>
            <p:cNvPr id="689" name="Google Shape;689;p20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0" name="Google Shape;690;p20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1" name="Google Shape;691;p20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2" name="Google Shape;692;p20"/>
          <p:cNvSpPr txBox="1">
            <a:spLocks noGrp="1"/>
          </p:cNvSpPr>
          <p:nvPr>
            <p:ph type="title"/>
          </p:nvPr>
        </p:nvSpPr>
        <p:spPr>
          <a:xfrm>
            <a:off x="720000" y="53949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 7">
  <p:cSld name="TITLE_ONLY_2_1_1_1_1_1">
    <p:spTree>
      <p:nvGrpSpPr>
        <p:cNvPr id="1" name="Shape 6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94" name="Google Shape;694;p21"/>
          <p:cNvGrpSpPr/>
          <p:nvPr/>
        </p:nvGrpSpPr>
        <p:grpSpPr>
          <a:xfrm rot="5400000">
            <a:off x="-1086176" y="942331"/>
            <a:ext cx="6195147" cy="5520006"/>
            <a:chOff x="2040352" y="-338494"/>
            <a:chExt cx="9144129" cy="6231662"/>
          </a:xfrm>
        </p:grpSpPr>
        <p:sp>
          <p:nvSpPr>
            <p:cNvPr id="695" name="Google Shape;695;p21"/>
            <p:cNvSpPr/>
            <p:nvPr/>
          </p:nvSpPr>
          <p:spPr>
            <a:xfrm rot="9602413" flipH="1">
              <a:off x="2896420" y="619117"/>
              <a:ext cx="7356508" cy="4190455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6" name="Google Shape;696;p21"/>
            <p:cNvSpPr/>
            <p:nvPr/>
          </p:nvSpPr>
          <p:spPr>
            <a:xfrm rot="9602413" flipH="1">
              <a:off x="3000747" y="848914"/>
              <a:ext cx="7356508" cy="4078632"/>
            </a:xfrm>
            <a:custGeom>
              <a:avLst/>
              <a:gdLst/>
              <a:ahLst/>
              <a:cxnLst/>
              <a:rect l="l" t="t" r="r" b="b"/>
              <a:pathLst>
                <a:path w="120848" h="81530" extrusionOk="0">
                  <a:moveTo>
                    <a:pt x="75461" y="1"/>
                  </a:moveTo>
                  <a:cubicBezTo>
                    <a:pt x="70603" y="1"/>
                    <a:pt x="64822" y="938"/>
                    <a:pt x="58026" y="3156"/>
                  </a:cubicBezTo>
                  <a:cubicBezTo>
                    <a:pt x="43365" y="7927"/>
                    <a:pt x="17011" y="15892"/>
                    <a:pt x="8512" y="35573"/>
                  </a:cubicBezTo>
                  <a:cubicBezTo>
                    <a:pt x="1" y="55267"/>
                    <a:pt x="11718" y="78216"/>
                    <a:pt x="30529" y="80950"/>
                  </a:cubicBezTo>
                  <a:cubicBezTo>
                    <a:pt x="33281" y="81350"/>
                    <a:pt x="35800" y="81529"/>
                    <a:pt x="38127" y="81529"/>
                  </a:cubicBezTo>
                  <a:cubicBezTo>
                    <a:pt x="55805" y="81529"/>
                    <a:pt x="62429" y="71173"/>
                    <a:pt x="76341" y="68636"/>
                  </a:cubicBezTo>
                  <a:cubicBezTo>
                    <a:pt x="82212" y="67565"/>
                    <a:pt x="87012" y="67327"/>
                    <a:pt x="91111" y="67327"/>
                  </a:cubicBezTo>
                  <a:cubicBezTo>
                    <a:pt x="94396" y="67327"/>
                    <a:pt x="97231" y="67480"/>
                    <a:pt x="99807" y="67480"/>
                  </a:cubicBezTo>
                  <a:cubicBezTo>
                    <a:pt x="104272" y="67480"/>
                    <a:pt x="107960" y="67020"/>
                    <a:pt x="111864" y="64511"/>
                  </a:cubicBezTo>
                  <a:cubicBezTo>
                    <a:pt x="120848" y="58733"/>
                    <a:pt x="117617" y="44544"/>
                    <a:pt x="105826" y="36815"/>
                  </a:cubicBezTo>
                  <a:cubicBezTo>
                    <a:pt x="94047" y="29075"/>
                    <a:pt x="97861" y="17097"/>
                    <a:pt x="95699" y="11381"/>
                  </a:cubicBezTo>
                  <a:cubicBezTo>
                    <a:pt x="93404" y="5354"/>
                    <a:pt x="87070" y="1"/>
                    <a:pt x="75461" y="1"/>
                  </a:cubicBezTo>
                  <a:close/>
                </a:path>
              </a:pathLst>
            </a:custGeom>
            <a:gradFill>
              <a:gsLst>
                <a:gs pos="0">
                  <a:srgbClr val="61EEDD">
                    <a:alpha val="55686"/>
                  </a:srgbClr>
                </a:gs>
                <a:gs pos="100000">
                  <a:schemeClr val="lt2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97" name="Google Shape;697;p21"/>
          <p:cNvSpPr/>
          <p:nvPr/>
        </p:nvSpPr>
        <p:spPr>
          <a:xfrm flipH="1">
            <a:off x="7333248" y="-255300"/>
            <a:ext cx="2584637" cy="1731901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8" name="Google Shape;698;p21"/>
          <p:cNvSpPr/>
          <p:nvPr/>
        </p:nvSpPr>
        <p:spPr>
          <a:xfrm flipH="1">
            <a:off x="7333250" y="-316000"/>
            <a:ext cx="2584637" cy="1685633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rgbClr val="61EEDD">
                  <a:alpha val="55686"/>
                </a:srgbClr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9" name="Google Shape;699;p21"/>
          <p:cNvSpPr/>
          <p:nvPr/>
        </p:nvSpPr>
        <p:spPr>
          <a:xfrm flipH="1">
            <a:off x="8693448" y="743825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0" name="Google Shape;700;p21"/>
          <p:cNvSpPr/>
          <p:nvPr/>
        </p:nvSpPr>
        <p:spPr>
          <a:xfrm>
            <a:off x="2887038" y="474267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1" name="Google Shape;701;p21"/>
          <p:cNvSpPr/>
          <p:nvPr/>
        </p:nvSpPr>
        <p:spPr>
          <a:xfrm>
            <a:off x="5688163" y="14538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2" name="Google Shape;702;p21"/>
          <p:cNvSpPr/>
          <p:nvPr/>
        </p:nvSpPr>
        <p:spPr>
          <a:xfrm flipH="1">
            <a:off x="588990" y="36178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3" name="Google Shape;703;p21"/>
          <p:cNvSpPr/>
          <p:nvPr/>
        </p:nvSpPr>
        <p:spPr>
          <a:xfrm>
            <a:off x="8423988" y="323522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4" name="Google Shape;704;p21"/>
          <p:cNvSpPr/>
          <p:nvPr/>
        </p:nvSpPr>
        <p:spPr>
          <a:xfrm>
            <a:off x="7172988" y="191362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5" name="Google Shape;705;p21"/>
          <p:cNvSpPr/>
          <p:nvPr/>
        </p:nvSpPr>
        <p:spPr>
          <a:xfrm>
            <a:off x="2409688" y="2117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6" name="Google Shape;706;p21"/>
          <p:cNvSpPr/>
          <p:nvPr/>
        </p:nvSpPr>
        <p:spPr>
          <a:xfrm>
            <a:off x="316888" y="12252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707" name="Google Shape;707;p21"/>
          <p:cNvGrpSpPr/>
          <p:nvPr/>
        </p:nvGrpSpPr>
        <p:grpSpPr>
          <a:xfrm rot="-8220444">
            <a:off x="8479922" y="202299"/>
            <a:ext cx="442247" cy="247613"/>
            <a:chOff x="7870016" y="4179902"/>
            <a:chExt cx="1117753" cy="629543"/>
          </a:xfrm>
        </p:grpSpPr>
        <p:sp>
          <p:nvSpPr>
            <p:cNvPr id="708" name="Google Shape;708;p21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9" name="Google Shape;709;p21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0" name="Google Shape;710;p21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1" name="Google Shape;711;p21"/>
          <p:cNvGrpSpPr/>
          <p:nvPr/>
        </p:nvGrpSpPr>
        <p:grpSpPr>
          <a:xfrm rot="-627463">
            <a:off x="8164729" y="458208"/>
            <a:ext cx="442150" cy="247559"/>
            <a:chOff x="7870016" y="4179902"/>
            <a:chExt cx="1117753" cy="629543"/>
          </a:xfrm>
        </p:grpSpPr>
        <p:sp>
          <p:nvSpPr>
            <p:cNvPr id="712" name="Google Shape;712;p21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3" name="Google Shape;713;p21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4" name="Google Shape;714;p21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5" name="Google Shape;715;p21"/>
          <p:cNvGrpSpPr/>
          <p:nvPr/>
        </p:nvGrpSpPr>
        <p:grpSpPr>
          <a:xfrm rot="574305">
            <a:off x="210603" y="4155028"/>
            <a:ext cx="870938" cy="916833"/>
            <a:chOff x="5007774" y="2043179"/>
            <a:chExt cx="755066" cy="794868"/>
          </a:xfrm>
        </p:grpSpPr>
        <p:sp>
          <p:nvSpPr>
            <p:cNvPr id="716" name="Google Shape;716;p21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7" name="Google Shape;717;p21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8" name="Google Shape;718;p21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719" name="Google Shape;719;p21"/>
          <p:cNvGrpSpPr/>
          <p:nvPr/>
        </p:nvGrpSpPr>
        <p:grpSpPr>
          <a:xfrm rot="-1227287">
            <a:off x="-133040" y="4737391"/>
            <a:ext cx="1024997" cy="1079027"/>
            <a:chOff x="5007774" y="2043179"/>
            <a:chExt cx="755066" cy="794868"/>
          </a:xfrm>
        </p:grpSpPr>
        <p:sp>
          <p:nvSpPr>
            <p:cNvPr id="720" name="Google Shape;720;p21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1" name="Google Shape;721;p21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2" name="Google Shape;722;p21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23" name="Google Shape;723;p21"/>
          <p:cNvSpPr/>
          <p:nvPr/>
        </p:nvSpPr>
        <p:spPr>
          <a:xfrm>
            <a:off x="7172988" y="4521045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4" name="Google Shape;724;p21"/>
          <p:cNvSpPr txBox="1">
            <a:spLocks noGrp="1"/>
          </p:cNvSpPr>
          <p:nvPr>
            <p:ph type="title"/>
          </p:nvPr>
        </p:nvSpPr>
        <p:spPr>
          <a:xfrm>
            <a:off x="720000" y="53949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35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79D3FE">
            <a:alpha val="11170"/>
          </a:srgbClr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715100" y="535000"/>
            <a:ext cx="7713900" cy="688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Ubuntu"/>
              <a:buNone/>
              <a:defRPr sz="3200" b="1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lvl="2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lvl="3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lvl="4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lvl="5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lvl="6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lvl="7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lvl="8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715100" y="1152475"/>
            <a:ext cx="77139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Fira Sans Condensed"/>
              <a:buChar char="●"/>
              <a:defRPr>
                <a:solidFill>
                  <a:schemeClr val="accent5"/>
                </a:solidFill>
                <a:latin typeface="Fira Sans Condensed"/>
                <a:ea typeface="Fira Sans Condensed"/>
                <a:cs typeface="Fira Sans Condensed"/>
                <a:sym typeface="Fira Sans Condensed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Fira Sans Condensed"/>
              <a:buChar char="○"/>
              <a:defRPr>
                <a:solidFill>
                  <a:schemeClr val="accent5"/>
                </a:solidFill>
                <a:latin typeface="Fira Sans Condensed"/>
                <a:ea typeface="Fira Sans Condensed"/>
                <a:cs typeface="Fira Sans Condensed"/>
                <a:sym typeface="Fira Sans Condensed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Fira Sans Condensed"/>
              <a:buChar char="■"/>
              <a:defRPr>
                <a:solidFill>
                  <a:schemeClr val="accent5"/>
                </a:solidFill>
                <a:latin typeface="Fira Sans Condensed"/>
                <a:ea typeface="Fira Sans Condensed"/>
                <a:cs typeface="Fira Sans Condensed"/>
                <a:sym typeface="Fira Sans Condensed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Fira Sans Condensed"/>
              <a:buChar char="●"/>
              <a:defRPr>
                <a:solidFill>
                  <a:schemeClr val="accent5"/>
                </a:solidFill>
                <a:latin typeface="Fira Sans Condensed"/>
                <a:ea typeface="Fira Sans Condensed"/>
                <a:cs typeface="Fira Sans Condensed"/>
                <a:sym typeface="Fira Sans Condensed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Fira Sans Condensed"/>
              <a:buChar char="○"/>
              <a:defRPr>
                <a:solidFill>
                  <a:schemeClr val="accent5"/>
                </a:solidFill>
                <a:latin typeface="Fira Sans Condensed"/>
                <a:ea typeface="Fira Sans Condensed"/>
                <a:cs typeface="Fira Sans Condensed"/>
                <a:sym typeface="Fira Sans Condensed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Fira Sans Condensed"/>
              <a:buChar char="■"/>
              <a:defRPr>
                <a:solidFill>
                  <a:schemeClr val="accent5"/>
                </a:solidFill>
                <a:latin typeface="Fira Sans Condensed"/>
                <a:ea typeface="Fira Sans Condensed"/>
                <a:cs typeface="Fira Sans Condensed"/>
                <a:sym typeface="Fira Sans Condensed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Fira Sans Condensed"/>
              <a:buChar char="●"/>
              <a:defRPr>
                <a:solidFill>
                  <a:schemeClr val="accent5"/>
                </a:solidFill>
                <a:latin typeface="Fira Sans Condensed"/>
                <a:ea typeface="Fira Sans Condensed"/>
                <a:cs typeface="Fira Sans Condensed"/>
                <a:sym typeface="Fira Sans Condensed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accent5"/>
              </a:buClr>
              <a:buSzPts val="1400"/>
              <a:buFont typeface="Fira Sans Condensed"/>
              <a:buChar char="○"/>
              <a:defRPr>
                <a:solidFill>
                  <a:schemeClr val="accent5"/>
                </a:solidFill>
                <a:latin typeface="Fira Sans Condensed"/>
                <a:ea typeface="Fira Sans Condensed"/>
                <a:cs typeface="Fira Sans Condensed"/>
                <a:sym typeface="Fira Sans Condensed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accent5"/>
              </a:buClr>
              <a:buSzPts val="1400"/>
              <a:buFont typeface="Fira Sans Condensed"/>
              <a:buChar char="■"/>
              <a:defRPr>
                <a:solidFill>
                  <a:schemeClr val="accent5"/>
                </a:solidFill>
                <a:latin typeface="Fira Sans Condensed"/>
                <a:ea typeface="Fira Sans Condensed"/>
                <a:cs typeface="Fira Sans Condensed"/>
                <a:sym typeface="Fira Sans Condensed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3" r:id="rId3"/>
    <p:sldLayoutId id="2147483656" r:id="rId4"/>
    <p:sldLayoutId id="2147483661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71" r:id="rId11"/>
    <p:sldLayoutId id="2147483677" r:id="rId12"/>
    <p:sldLayoutId id="2147483678" r:id="rId13"/>
    <p:sldLayoutId id="2147483681" r:id="rId14"/>
  </p:sldLayoutIdLst>
  <p:hf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0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2" name="Google Shape;1142;p35"/>
          <p:cNvSpPr txBox="1">
            <a:spLocks noGrp="1"/>
          </p:cNvSpPr>
          <p:nvPr>
            <p:ph type="ctrTitle"/>
          </p:nvPr>
        </p:nvSpPr>
        <p:spPr>
          <a:xfrm>
            <a:off x="914496" y="458774"/>
            <a:ext cx="7206731" cy="2327462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r>
              <a:rPr lang="en-US" sz="3600" dirty="0">
                <a:solidFill>
                  <a:schemeClr val="lt1"/>
                </a:solidFill>
              </a:rPr>
              <a:t/>
            </a:r>
            <a:br>
              <a:rPr lang="en-US" sz="3600" dirty="0">
                <a:solidFill>
                  <a:schemeClr val="lt1"/>
                </a:solidFill>
              </a:rPr>
            </a:br>
            <a:r>
              <a:rPr lang="ru-RU" sz="3200" dirty="0" err="1" smtClean="0"/>
              <a:t>Съвременни</a:t>
            </a:r>
            <a:r>
              <a:rPr lang="ru-RU" sz="3200" dirty="0" smtClean="0"/>
              <a:t> </a:t>
            </a:r>
            <a:r>
              <a:rPr lang="ru-RU" sz="3200" dirty="0" err="1" smtClean="0"/>
              <a:t>предизвикателства</a:t>
            </a:r>
            <a:r>
              <a:rPr lang="ru-RU" sz="3200" dirty="0" smtClean="0"/>
              <a:t> и тенденции </a:t>
            </a:r>
            <a:r>
              <a:rPr lang="ru-RU" sz="3200" dirty="0" err="1" smtClean="0"/>
              <a:t>във</a:t>
            </a:r>
            <a:r>
              <a:rPr lang="ru-RU" sz="3200" dirty="0" smtClean="0"/>
              <a:t> </a:t>
            </a:r>
            <a:r>
              <a:rPr lang="ru-RU" sz="3200" dirty="0" err="1" smtClean="0"/>
              <a:t>фармацията</a:t>
            </a:r>
            <a:endParaRPr sz="3200" b="1" dirty="0">
              <a:solidFill>
                <a:schemeClr val="lt1"/>
              </a:solidFill>
              <a:sym typeface="Ubuntu"/>
            </a:endParaRPr>
          </a:p>
        </p:txBody>
      </p:sp>
      <p:sp>
        <p:nvSpPr>
          <p:cNvPr id="1144" name="Google Shape;1144;p35"/>
          <p:cNvSpPr/>
          <p:nvPr/>
        </p:nvSpPr>
        <p:spPr>
          <a:xfrm>
            <a:off x="7699594" y="2158631"/>
            <a:ext cx="928221" cy="795124"/>
          </a:xfrm>
          <a:custGeom>
            <a:avLst/>
            <a:gdLst/>
            <a:ahLst/>
            <a:cxnLst/>
            <a:rect l="l" t="t" r="r" b="b"/>
            <a:pathLst>
              <a:path w="9394" h="8047" extrusionOk="0">
                <a:moveTo>
                  <a:pt x="6493" y="1875"/>
                </a:moveTo>
                <a:cubicBezTo>
                  <a:pt x="6894" y="1875"/>
                  <a:pt x="7296" y="2027"/>
                  <a:pt x="7605" y="2336"/>
                </a:cubicBezTo>
                <a:cubicBezTo>
                  <a:pt x="8226" y="2958"/>
                  <a:pt x="8213" y="3952"/>
                  <a:pt x="7605" y="4573"/>
                </a:cubicBezTo>
                <a:lnTo>
                  <a:pt x="5368" y="6797"/>
                </a:lnTo>
                <a:lnTo>
                  <a:pt x="3144" y="4573"/>
                </a:lnTo>
                <a:cubicBezTo>
                  <a:pt x="2535" y="3952"/>
                  <a:pt x="2535" y="2958"/>
                  <a:pt x="3144" y="2336"/>
                </a:cubicBezTo>
                <a:cubicBezTo>
                  <a:pt x="3455" y="2032"/>
                  <a:pt x="3858" y="1880"/>
                  <a:pt x="4261" y="1880"/>
                </a:cubicBezTo>
                <a:cubicBezTo>
                  <a:pt x="4663" y="1880"/>
                  <a:pt x="5064" y="2032"/>
                  <a:pt x="5368" y="2336"/>
                </a:cubicBezTo>
                <a:cubicBezTo>
                  <a:pt x="5680" y="2030"/>
                  <a:pt x="6087" y="1875"/>
                  <a:pt x="6493" y="1875"/>
                </a:cubicBezTo>
                <a:close/>
                <a:moveTo>
                  <a:pt x="5368" y="0"/>
                </a:moveTo>
                <a:cubicBezTo>
                  <a:pt x="1790" y="0"/>
                  <a:pt x="0" y="4324"/>
                  <a:pt x="2535" y="6859"/>
                </a:cubicBezTo>
                <a:cubicBezTo>
                  <a:pt x="3352" y="7679"/>
                  <a:pt x="4358" y="8047"/>
                  <a:pt x="5346" y="8047"/>
                </a:cubicBezTo>
                <a:cubicBezTo>
                  <a:pt x="7410" y="8047"/>
                  <a:pt x="9394" y="6442"/>
                  <a:pt x="9394" y="4014"/>
                </a:cubicBezTo>
                <a:cubicBezTo>
                  <a:pt x="9394" y="1802"/>
                  <a:pt x="7592" y="0"/>
                  <a:pt x="5368" y="0"/>
                </a:cubicBezTo>
                <a:close/>
              </a:path>
            </a:pathLst>
          </a:custGeom>
          <a:gradFill>
            <a:gsLst>
              <a:gs pos="0">
                <a:schemeClr val="accent2"/>
              </a:gs>
              <a:gs pos="75000">
                <a:schemeClr val="accent1"/>
              </a:gs>
              <a:gs pos="100000">
                <a:schemeClr val="accent1"/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45" name="Google Shape;1145;p35"/>
          <p:cNvGrpSpPr/>
          <p:nvPr/>
        </p:nvGrpSpPr>
        <p:grpSpPr>
          <a:xfrm rot="-3708317">
            <a:off x="7994664" y="7648"/>
            <a:ext cx="616238" cy="648683"/>
            <a:chOff x="5007774" y="2043179"/>
            <a:chExt cx="755066" cy="794868"/>
          </a:xfrm>
        </p:grpSpPr>
        <p:sp>
          <p:nvSpPr>
            <p:cNvPr id="1146" name="Google Shape;1146;p35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7" name="Google Shape;1147;p35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8" name="Google Shape;1148;p35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9" name="Google Shape;1149;p35"/>
          <p:cNvGrpSpPr/>
          <p:nvPr/>
        </p:nvGrpSpPr>
        <p:grpSpPr>
          <a:xfrm rot="-5813694">
            <a:off x="8352700" y="297698"/>
            <a:ext cx="725200" cy="763427"/>
            <a:chOff x="5007774" y="2043179"/>
            <a:chExt cx="755066" cy="794868"/>
          </a:xfrm>
        </p:grpSpPr>
        <p:sp>
          <p:nvSpPr>
            <p:cNvPr id="1150" name="Google Shape;1150;p35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1" name="Google Shape;1151;p35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2" name="Google Shape;1152;p35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3" name="Google Shape;1153;p35"/>
          <p:cNvGrpSpPr/>
          <p:nvPr/>
        </p:nvGrpSpPr>
        <p:grpSpPr>
          <a:xfrm rot="6787454">
            <a:off x="510683" y="4487611"/>
            <a:ext cx="870951" cy="916829"/>
            <a:chOff x="5007774" y="2043179"/>
            <a:chExt cx="755066" cy="794868"/>
          </a:xfrm>
        </p:grpSpPr>
        <p:sp>
          <p:nvSpPr>
            <p:cNvPr id="1154" name="Google Shape;1154;p35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5" name="Google Shape;1155;p35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6" name="Google Shape;1156;p35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57" name="Google Shape;1157;p35"/>
          <p:cNvGrpSpPr/>
          <p:nvPr/>
        </p:nvGrpSpPr>
        <p:grpSpPr>
          <a:xfrm rot="4986195">
            <a:off x="-149169" y="3990942"/>
            <a:ext cx="1024944" cy="1078971"/>
            <a:chOff x="5007774" y="2043179"/>
            <a:chExt cx="755066" cy="794868"/>
          </a:xfrm>
        </p:grpSpPr>
        <p:sp>
          <p:nvSpPr>
            <p:cNvPr id="1158" name="Google Shape;1158;p35"/>
            <p:cNvSpPr/>
            <p:nvPr/>
          </p:nvSpPr>
          <p:spPr>
            <a:xfrm rot="10800000">
              <a:off x="5060819" y="20431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2F878A"/>
                </a:gs>
                <a:gs pos="25000">
                  <a:srgbClr val="2F878A"/>
                </a:gs>
                <a:gs pos="100000">
                  <a:srgbClr val="06DAAE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9" name="Google Shape;1159;p35"/>
            <p:cNvSpPr/>
            <p:nvPr/>
          </p:nvSpPr>
          <p:spPr>
            <a:xfrm>
              <a:off x="5007774" y="2053279"/>
              <a:ext cx="619111" cy="636228"/>
            </a:xfrm>
            <a:custGeom>
              <a:avLst/>
              <a:gdLst/>
              <a:ahLst/>
              <a:cxnLst/>
              <a:rect l="l" t="t" r="r" b="b"/>
              <a:pathLst>
                <a:path w="13781" h="14162" extrusionOk="0">
                  <a:moveTo>
                    <a:pt x="1194" y="0"/>
                  </a:moveTo>
                  <a:cubicBezTo>
                    <a:pt x="1" y="3678"/>
                    <a:pt x="871" y="7729"/>
                    <a:pt x="3468" y="10599"/>
                  </a:cubicBezTo>
                  <a:cubicBezTo>
                    <a:pt x="5542" y="12892"/>
                    <a:pt x="8473" y="14162"/>
                    <a:pt x="11494" y="14162"/>
                  </a:cubicBezTo>
                  <a:cubicBezTo>
                    <a:pt x="12255" y="14162"/>
                    <a:pt x="13021" y="14081"/>
                    <a:pt x="13780" y="13916"/>
                  </a:cubicBezTo>
                  <a:lnTo>
                    <a:pt x="1194" y="0"/>
                  </a:lnTo>
                  <a:close/>
                </a:path>
              </a:pathLst>
            </a:custGeom>
            <a:gradFill>
              <a:gsLst>
                <a:gs pos="0">
                  <a:srgbClr val="06DAAE"/>
                </a:gs>
                <a:gs pos="40000">
                  <a:srgbClr val="06DAAE"/>
                </a:gs>
                <a:gs pos="100000">
                  <a:srgbClr val="2F878A"/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0" name="Google Shape;1160;p35"/>
            <p:cNvSpPr/>
            <p:nvPr/>
          </p:nvSpPr>
          <p:spPr>
            <a:xfrm rot="-18195">
              <a:off x="5100418" y="2098333"/>
              <a:ext cx="660495" cy="737970"/>
            </a:xfrm>
            <a:custGeom>
              <a:avLst/>
              <a:gdLst/>
              <a:ahLst/>
              <a:cxnLst/>
              <a:rect l="l" t="t" r="r" b="b"/>
              <a:pathLst>
                <a:path w="13445" h="14861" fill="none" extrusionOk="0">
                  <a:moveTo>
                    <a:pt x="1" y="0"/>
                  </a:moveTo>
                  <a:lnTo>
                    <a:pt x="13445" y="14861"/>
                  </a:lnTo>
                </a:path>
              </a:pathLst>
            </a:custGeom>
            <a:noFill/>
            <a:ln w="28575" cap="rnd" cmpd="sng">
              <a:solidFill>
                <a:srgbClr val="255B4C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Текстово поле 1"/>
          <p:cNvSpPr txBox="1"/>
          <p:nvPr/>
        </p:nvSpPr>
        <p:spPr>
          <a:xfrm>
            <a:off x="2465633" y="2910716"/>
            <a:ext cx="41044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2400" b="1" dirty="0" smtClean="0">
                <a:solidFill>
                  <a:srgbClr val="002060"/>
                </a:solidFill>
                <a:latin typeface="Ubuntu"/>
              </a:rPr>
              <a:t>Доц. Надя </a:t>
            </a:r>
            <a:r>
              <a:rPr lang="bg-BG" sz="2400" b="1" dirty="0" err="1" smtClean="0">
                <a:solidFill>
                  <a:srgbClr val="002060"/>
                </a:solidFill>
                <a:latin typeface="Ubuntu"/>
              </a:rPr>
              <a:t>Агова</a:t>
            </a:r>
            <a:r>
              <a:rPr lang="bg-BG" sz="2400" b="1" dirty="0" smtClean="0">
                <a:solidFill>
                  <a:srgbClr val="002060"/>
                </a:solidFill>
                <a:latin typeface="Ubuntu"/>
              </a:rPr>
              <a:t> д.ф</a:t>
            </a:r>
            <a:endParaRPr lang="bg-BG" sz="2400" b="1" dirty="0">
              <a:solidFill>
                <a:srgbClr val="002060"/>
              </a:solidFill>
              <a:latin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180222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1" name="Google Shape;1601;p46"/>
          <p:cNvSpPr txBox="1">
            <a:spLocks noGrp="1"/>
          </p:cNvSpPr>
          <p:nvPr>
            <p:ph type="title" idx="6"/>
          </p:nvPr>
        </p:nvSpPr>
        <p:spPr>
          <a:xfrm flipH="1">
            <a:off x="709506" y="493608"/>
            <a:ext cx="77193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bg-BG" dirty="0"/>
              <a:t>Персонализирана медицина</a:t>
            </a:r>
            <a:endParaRPr dirty="0"/>
          </a:p>
        </p:txBody>
      </p:sp>
      <p:grpSp>
        <p:nvGrpSpPr>
          <p:cNvPr id="1608" name="Google Shape;1608;p46"/>
          <p:cNvGrpSpPr/>
          <p:nvPr/>
        </p:nvGrpSpPr>
        <p:grpSpPr>
          <a:xfrm rot="-547227">
            <a:off x="-223180" y="1790128"/>
            <a:ext cx="2477430" cy="3229242"/>
            <a:chOff x="404728" y="1002356"/>
            <a:chExt cx="3058400" cy="3986517"/>
          </a:xfrm>
        </p:grpSpPr>
        <p:sp>
          <p:nvSpPr>
            <p:cNvPr id="1609" name="Google Shape;1609;p46"/>
            <p:cNvSpPr/>
            <p:nvPr/>
          </p:nvSpPr>
          <p:spPr>
            <a:xfrm>
              <a:off x="1563192" y="1002356"/>
              <a:ext cx="323301" cy="200845"/>
            </a:xfrm>
            <a:custGeom>
              <a:avLst/>
              <a:gdLst/>
              <a:ahLst/>
              <a:cxnLst/>
              <a:rect l="l" t="t" r="r" b="b"/>
              <a:pathLst>
                <a:path w="5642" h="3505" extrusionOk="0">
                  <a:moveTo>
                    <a:pt x="4909" y="2001"/>
                  </a:moveTo>
                  <a:lnTo>
                    <a:pt x="4151" y="1790"/>
                  </a:lnTo>
                  <a:lnTo>
                    <a:pt x="4113" y="1380"/>
                  </a:lnTo>
                  <a:cubicBezTo>
                    <a:pt x="4014" y="584"/>
                    <a:pt x="3293" y="1"/>
                    <a:pt x="2498" y="100"/>
                  </a:cubicBezTo>
                  <a:cubicBezTo>
                    <a:pt x="1690" y="187"/>
                    <a:pt x="1119" y="908"/>
                    <a:pt x="1206" y="1715"/>
                  </a:cubicBezTo>
                  <a:lnTo>
                    <a:pt x="1256" y="2113"/>
                  </a:lnTo>
                  <a:lnTo>
                    <a:pt x="560" y="2498"/>
                  </a:lnTo>
                  <a:cubicBezTo>
                    <a:pt x="199" y="2697"/>
                    <a:pt x="1" y="3094"/>
                    <a:pt x="50" y="3504"/>
                  </a:cubicBezTo>
                  <a:lnTo>
                    <a:pt x="5642" y="2858"/>
                  </a:lnTo>
                  <a:cubicBezTo>
                    <a:pt x="5592" y="2461"/>
                    <a:pt x="5306" y="2113"/>
                    <a:pt x="4909" y="2001"/>
                  </a:cubicBezTo>
                  <a:close/>
                  <a:moveTo>
                    <a:pt x="2684" y="1802"/>
                  </a:moveTo>
                  <a:cubicBezTo>
                    <a:pt x="2163" y="1864"/>
                    <a:pt x="1840" y="1255"/>
                    <a:pt x="2163" y="845"/>
                  </a:cubicBezTo>
                  <a:cubicBezTo>
                    <a:pt x="2486" y="435"/>
                    <a:pt x="3144" y="634"/>
                    <a:pt x="3206" y="1156"/>
                  </a:cubicBezTo>
                  <a:cubicBezTo>
                    <a:pt x="3244" y="1479"/>
                    <a:pt x="3007" y="1765"/>
                    <a:pt x="2684" y="1802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B3B3B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0" name="Google Shape;1610;p46"/>
            <p:cNvSpPr/>
            <p:nvPr/>
          </p:nvSpPr>
          <p:spPr>
            <a:xfrm rot="42389">
              <a:off x="425999" y="1093677"/>
              <a:ext cx="3015859" cy="3876720"/>
            </a:xfrm>
            <a:custGeom>
              <a:avLst/>
              <a:gdLst/>
              <a:ahLst/>
              <a:cxnLst/>
              <a:rect l="l" t="t" r="r" b="b"/>
              <a:pathLst>
                <a:path w="52560" h="60452" extrusionOk="0">
                  <a:moveTo>
                    <a:pt x="45422" y="1"/>
                  </a:moveTo>
                  <a:cubicBezTo>
                    <a:pt x="45379" y="1"/>
                    <a:pt x="45335" y="3"/>
                    <a:pt x="45291" y="9"/>
                  </a:cubicBezTo>
                  <a:lnTo>
                    <a:pt x="970" y="5041"/>
                  </a:lnTo>
                  <a:cubicBezTo>
                    <a:pt x="399" y="5104"/>
                    <a:pt x="1" y="5613"/>
                    <a:pt x="63" y="6185"/>
                  </a:cubicBezTo>
                  <a:lnTo>
                    <a:pt x="6127" y="59526"/>
                  </a:lnTo>
                  <a:cubicBezTo>
                    <a:pt x="6184" y="60059"/>
                    <a:pt x="6632" y="60451"/>
                    <a:pt x="7145" y="60451"/>
                  </a:cubicBezTo>
                  <a:cubicBezTo>
                    <a:pt x="7182" y="60451"/>
                    <a:pt x="7220" y="60449"/>
                    <a:pt x="7257" y="60445"/>
                  </a:cubicBezTo>
                  <a:lnTo>
                    <a:pt x="51578" y="55401"/>
                  </a:lnTo>
                  <a:cubicBezTo>
                    <a:pt x="52149" y="55338"/>
                    <a:pt x="52559" y="54829"/>
                    <a:pt x="52497" y="54257"/>
                  </a:cubicBezTo>
                  <a:lnTo>
                    <a:pt x="46434" y="916"/>
                  </a:lnTo>
                  <a:cubicBezTo>
                    <a:pt x="46376" y="390"/>
                    <a:pt x="45929" y="1"/>
                    <a:pt x="45422" y="1"/>
                  </a:cubicBezTo>
                  <a:close/>
                </a:path>
              </a:pathLst>
            </a:custGeom>
            <a:gradFill>
              <a:gsLst>
                <a:gs pos="0">
                  <a:schemeClr val="dk1"/>
                </a:gs>
                <a:gs pos="100000">
                  <a:schemeClr val="accent3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1" name="Google Shape;1611;p46"/>
            <p:cNvSpPr/>
            <p:nvPr/>
          </p:nvSpPr>
          <p:spPr>
            <a:xfrm>
              <a:off x="1236388" y="1126247"/>
              <a:ext cx="1019641" cy="467130"/>
            </a:xfrm>
            <a:custGeom>
              <a:avLst/>
              <a:gdLst/>
              <a:ahLst/>
              <a:cxnLst/>
              <a:rect l="l" t="t" r="r" b="b"/>
              <a:pathLst>
                <a:path w="17794" h="8152" extrusionOk="0">
                  <a:moveTo>
                    <a:pt x="324" y="1889"/>
                  </a:moveTo>
                  <a:lnTo>
                    <a:pt x="16750" y="25"/>
                  </a:lnTo>
                  <a:cubicBezTo>
                    <a:pt x="16948" y="0"/>
                    <a:pt x="17122" y="137"/>
                    <a:pt x="17135" y="336"/>
                  </a:cubicBezTo>
                  <a:lnTo>
                    <a:pt x="17768" y="5878"/>
                  </a:lnTo>
                  <a:cubicBezTo>
                    <a:pt x="17793" y="6076"/>
                    <a:pt x="17657" y="6250"/>
                    <a:pt x="17458" y="6275"/>
                  </a:cubicBezTo>
                  <a:lnTo>
                    <a:pt x="1032" y="8139"/>
                  </a:lnTo>
                  <a:cubicBezTo>
                    <a:pt x="845" y="8151"/>
                    <a:pt x="671" y="8015"/>
                    <a:pt x="647" y="7828"/>
                  </a:cubicBezTo>
                  <a:lnTo>
                    <a:pt x="25" y="2274"/>
                  </a:lnTo>
                  <a:cubicBezTo>
                    <a:pt x="0" y="2088"/>
                    <a:pt x="137" y="1914"/>
                    <a:pt x="324" y="1889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B3B3B3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2" name="Google Shape;1612;p46"/>
            <p:cNvSpPr/>
            <p:nvPr/>
          </p:nvSpPr>
          <p:spPr>
            <a:xfrm rot="42389">
              <a:off x="681971" y="1383471"/>
              <a:ext cx="2503232" cy="3296482"/>
            </a:xfrm>
            <a:custGeom>
              <a:avLst/>
              <a:gdLst/>
              <a:ahLst/>
              <a:cxnLst/>
              <a:rect l="l" t="t" r="r" b="b"/>
              <a:pathLst>
                <a:path w="43626" h="51404" extrusionOk="0">
                  <a:moveTo>
                    <a:pt x="38282" y="1"/>
                  </a:moveTo>
                  <a:lnTo>
                    <a:pt x="1" y="4349"/>
                  </a:lnTo>
                  <a:lnTo>
                    <a:pt x="5343" y="51403"/>
                  </a:lnTo>
                  <a:lnTo>
                    <a:pt x="43625" y="47055"/>
                  </a:lnTo>
                  <a:lnTo>
                    <a:pt x="38282" y="1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3" name="Google Shape;1613;p46"/>
            <p:cNvSpPr/>
            <p:nvPr/>
          </p:nvSpPr>
          <p:spPr>
            <a:xfrm>
              <a:off x="1344635" y="1231629"/>
              <a:ext cx="797479" cy="210816"/>
            </a:xfrm>
            <a:custGeom>
              <a:avLst/>
              <a:gdLst/>
              <a:ahLst/>
              <a:cxnLst/>
              <a:rect l="l" t="t" r="r" b="b"/>
              <a:pathLst>
                <a:path w="13917" h="3679" extrusionOk="0">
                  <a:moveTo>
                    <a:pt x="286" y="1504"/>
                  </a:moveTo>
                  <a:lnTo>
                    <a:pt x="13382" y="13"/>
                  </a:lnTo>
                  <a:cubicBezTo>
                    <a:pt x="13556" y="0"/>
                    <a:pt x="13705" y="112"/>
                    <a:pt x="13717" y="286"/>
                  </a:cubicBezTo>
                  <a:lnTo>
                    <a:pt x="13904" y="1827"/>
                  </a:lnTo>
                  <a:cubicBezTo>
                    <a:pt x="13916" y="2001"/>
                    <a:pt x="13792" y="2150"/>
                    <a:pt x="13630" y="2175"/>
                  </a:cubicBezTo>
                  <a:lnTo>
                    <a:pt x="534" y="3653"/>
                  </a:lnTo>
                  <a:cubicBezTo>
                    <a:pt x="360" y="3678"/>
                    <a:pt x="211" y="3554"/>
                    <a:pt x="199" y="3392"/>
                  </a:cubicBezTo>
                  <a:lnTo>
                    <a:pt x="25" y="1839"/>
                  </a:lnTo>
                  <a:cubicBezTo>
                    <a:pt x="0" y="1678"/>
                    <a:pt x="124" y="1516"/>
                    <a:pt x="286" y="1504"/>
                  </a:cubicBezTo>
                  <a:close/>
                </a:path>
              </a:pathLst>
            </a:custGeom>
            <a:solidFill>
              <a:srgbClr val="43434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4" name="Google Shape;1614;p46"/>
            <p:cNvSpPr/>
            <p:nvPr/>
          </p:nvSpPr>
          <p:spPr>
            <a:xfrm>
              <a:off x="1210028" y="1278618"/>
              <a:ext cx="1097973" cy="398768"/>
            </a:xfrm>
            <a:custGeom>
              <a:avLst/>
              <a:gdLst/>
              <a:ahLst/>
              <a:cxnLst/>
              <a:rect l="l" t="t" r="r" b="b"/>
              <a:pathLst>
                <a:path w="19161" h="6959" fill="none" extrusionOk="0">
                  <a:moveTo>
                    <a:pt x="16166" y="237"/>
                  </a:moveTo>
                  <a:lnTo>
                    <a:pt x="17719" y="63"/>
                  </a:lnTo>
                  <a:cubicBezTo>
                    <a:pt x="18228" y="0"/>
                    <a:pt x="18701" y="373"/>
                    <a:pt x="18763" y="895"/>
                  </a:cubicBezTo>
                  <a:lnTo>
                    <a:pt x="19098" y="3939"/>
                  </a:lnTo>
                  <a:cubicBezTo>
                    <a:pt x="19160" y="4461"/>
                    <a:pt x="18788" y="4921"/>
                    <a:pt x="18266" y="4983"/>
                  </a:cubicBezTo>
                  <a:lnTo>
                    <a:pt x="1454" y="6896"/>
                  </a:lnTo>
                  <a:cubicBezTo>
                    <a:pt x="933" y="6959"/>
                    <a:pt x="473" y="6586"/>
                    <a:pt x="411" y="6064"/>
                  </a:cubicBezTo>
                  <a:lnTo>
                    <a:pt x="63" y="3020"/>
                  </a:lnTo>
                  <a:cubicBezTo>
                    <a:pt x="1" y="2498"/>
                    <a:pt x="374" y="2026"/>
                    <a:pt x="895" y="1976"/>
                  </a:cubicBezTo>
                  <a:lnTo>
                    <a:pt x="2449" y="1802"/>
                  </a:lnTo>
                </a:path>
              </a:pathLst>
            </a:custGeom>
            <a:noFill/>
            <a:ln w="8700" cap="flat" cmpd="sng">
              <a:solidFill>
                <a:schemeClr val="dk1"/>
              </a:solidFill>
              <a:prstDash val="solid"/>
              <a:miter lim="12425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5" name="Google Shape;1615;p46"/>
            <p:cNvSpPr/>
            <p:nvPr/>
          </p:nvSpPr>
          <p:spPr>
            <a:xfrm>
              <a:off x="917434" y="1963571"/>
              <a:ext cx="796734" cy="171621"/>
            </a:xfrm>
            <a:custGeom>
              <a:avLst/>
              <a:gdLst/>
              <a:ahLst/>
              <a:cxnLst/>
              <a:rect l="l" t="t" r="r" b="b"/>
              <a:pathLst>
                <a:path w="13904" h="2995" extrusionOk="0">
                  <a:moveTo>
                    <a:pt x="13742" y="0"/>
                  </a:moveTo>
                  <a:lnTo>
                    <a:pt x="0" y="1554"/>
                  </a:lnTo>
                  <a:lnTo>
                    <a:pt x="162" y="2995"/>
                  </a:lnTo>
                  <a:lnTo>
                    <a:pt x="13904" y="1429"/>
                  </a:lnTo>
                  <a:lnTo>
                    <a:pt x="13742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6" name="Google Shape;1616;p46"/>
            <p:cNvSpPr/>
            <p:nvPr/>
          </p:nvSpPr>
          <p:spPr>
            <a:xfrm>
              <a:off x="964424" y="2264015"/>
              <a:ext cx="1801361" cy="285596"/>
            </a:xfrm>
            <a:custGeom>
              <a:avLst/>
              <a:gdLst/>
              <a:ahLst/>
              <a:cxnLst/>
              <a:rect l="l" t="t" r="r" b="b"/>
              <a:pathLst>
                <a:path w="31436" h="4984" extrusionOk="0">
                  <a:moveTo>
                    <a:pt x="31274" y="1"/>
                  </a:moveTo>
                  <a:lnTo>
                    <a:pt x="0" y="3542"/>
                  </a:lnTo>
                  <a:lnTo>
                    <a:pt x="162" y="4983"/>
                  </a:lnTo>
                  <a:lnTo>
                    <a:pt x="31436" y="1430"/>
                  </a:lnTo>
                  <a:lnTo>
                    <a:pt x="3127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7" name="Google Shape;1617;p46"/>
            <p:cNvSpPr/>
            <p:nvPr/>
          </p:nvSpPr>
          <p:spPr>
            <a:xfrm>
              <a:off x="1000009" y="2578040"/>
              <a:ext cx="1801361" cy="285538"/>
            </a:xfrm>
            <a:custGeom>
              <a:avLst/>
              <a:gdLst/>
              <a:ahLst/>
              <a:cxnLst/>
              <a:rect l="l" t="t" r="r" b="b"/>
              <a:pathLst>
                <a:path w="31436" h="4983" extrusionOk="0">
                  <a:moveTo>
                    <a:pt x="31274" y="0"/>
                  </a:moveTo>
                  <a:lnTo>
                    <a:pt x="0" y="3554"/>
                  </a:lnTo>
                  <a:lnTo>
                    <a:pt x="162" y="4983"/>
                  </a:lnTo>
                  <a:lnTo>
                    <a:pt x="31436" y="1429"/>
                  </a:lnTo>
                  <a:lnTo>
                    <a:pt x="3127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8" name="Google Shape;1618;p46"/>
            <p:cNvSpPr/>
            <p:nvPr/>
          </p:nvSpPr>
          <p:spPr>
            <a:xfrm>
              <a:off x="1035595" y="2892008"/>
              <a:ext cx="1801419" cy="285596"/>
            </a:xfrm>
            <a:custGeom>
              <a:avLst/>
              <a:gdLst/>
              <a:ahLst/>
              <a:cxnLst/>
              <a:rect l="l" t="t" r="r" b="b"/>
              <a:pathLst>
                <a:path w="31437" h="4984" extrusionOk="0">
                  <a:moveTo>
                    <a:pt x="31275" y="1"/>
                  </a:moveTo>
                  <a:lnTo>
                    <a:pt x="1" y="3554"/>
                  </a:lnTo>
                  <a:lnTo>
                    <a:pt x="162" y="4983"/>
                  </a:lnTo>
                  <a:lnTo>
                    <a:pt x="31436" y="1442"/>
                  </a:lnTo>
                  <a:lnTo>
                    <a:pt x="31275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9" name="Google Shape;1619;p46"/>
            <p:cNvSpPr/>
            <p:nvPr/>
          </p:nvSpPr>
          <p:spPr>
            <a:xfrm>
              <a:off x="1071181" y="3206033"/>
              <a:ext cx="1801419" cy="286283"/>
            </a:xfrm>
            <a:custGeom>
              <a:avLst/>
              <a:gdLst/>
              <a:ahLst/>
              <a:cxnLst/>
              <a:rect l="l" t="t" r="r" b="b"/>
              <a:pathLst>
                <a:path w="31437" h="4996" extrusionOk="0">
                  <a:moveTo>
                    <a:pt x="31275" y="0"/>
                  </a:moveTo>
                  <a:lnTo>
                    <a:pt x="1" y="3554"/>
                  </a:lnTo>
                  <a:lnTo>
                    <a:pt x="162" y="4995"/>
                  </a:lnTo>
                  <a:lnTo>
                    <a:pt x="31436" y="1442"/>
                  </a:lnTo>
                  <a:lnTo>
                    <a:pt x="31275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0" name="Google Shape;1620;p46"/>
            <p:cNvSpPr/>
            <p:nvPr/>
          </p:nvSpPr>
          <p:spPr>
            <a:xfrm>
              <a:off x="1106824" y="3573408"/>
              <a:ext cx="1330048" cy="232877"/>
            </a:xfrm>
            <a:custGeom>
              <a:avLst/>
              <a:gdLst/>
              <a:ahLst/>
              <a:cxnLst/>
              <a:rect l="l" t="t" r="r" b="b"/>
              <a:pathLst>
                <a:path w="23211" h="4064" extrusionOk="0">
                  <a:moveTo>
                    <a:pt x="23049" y="1"/>
                  </a:moveTo>
                  <a:lnTo>
                    <a:pt x="0" y="2622"/>
                  </a:lnTo>
                  <a:lnTo>
                    <a:pt x="162" y="4064"/>
                  </a:lnTo>
                  <a:lnTo>
                    <a:pt x="23210" y="1442"/>
                  </a:lnTo>
                  <a:lnTo>
                    <a:pt x="23049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1" name="Google Shape;1621;p46"/>
          <p:cNvGrpSpPr/>
          <p:nvPr/>
        </p:nvGrpSpPr>
        <p:grpSpPr>
          <a:xfrm rot="737879">
            <a:off x="591785" y="4688742"/>
            <a:ext cx="442386" cy="247618"/>
            <a:chOff x="7870016" y="4179902"/>
            <a:chExt cx="1117753" cy="629543"/>
          </a:xfrm>
        </p:grpSpPr>
        <p:sp>
          <p:nvSpPr>
            <p:cNvPr id="1622" name="Google Shape;1622;p46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3" name="Google Shape;1623;p46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4" name="Google Shape;1624;p46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5" name="Google Shape;1625;p46"/>
          <p:cNvGrpSpPr/>
          <p:nvPr/>
        </p:nvGrpSpPr>
        <p:grpSpPr>
          <a:xfrm rot="3957006">
            <a:off x="1399493" y="4569013"/>
            <a:ext cx="274324" cy="233177"/>
            <a:chOff x="8811500" y="1358211"/>
            <a:chExt cx="165550" cy="144202"/>
          </a:xfrm>
        </p:grpSpPr>
        <p:sp>
          <p:nvSpPr>
            <p:cNvPr id="1626" name="Google Shape;1626;p46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75000">
                  <a:schemeClr val="accent1"/>
                </a:gs>
                <a:gs pos="100000">
                  <a:schemeClr val="accen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7" name="Google Shape;1627;p46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75000">
                  <a:schemeClr val="accent1"/>
                </a:gs>
                <a:gs pos="100000">
                  <a:schemeClr val="accen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28" name="Google Shape;1628;p46"/>
          <p:cNvGrpSpPr/>
          <p:nvPr/>
        </p:nvGrpSpPr>
        <p:grpSpPr>
          <a:xfrm rot="-8583643">
            <a:off x="1056879" y="4443008"/>
            <a:ext cx="273406" cy="237743"/>
            <a:chOff x="8811500" y="1358211"/>
            <a:chExt cx="165550" cy="144202"/>
          </a:xfrm>
        </p:grpSpPr>
        <p:sp>
          <p:nvSpPr>
            <p:cNvPr id="1629" name="Google Shape;1629;p46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0" name="Google Shape;1630;p46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631" name="Google Shape;1631;p46"/>
          <p:cNvSpPr/>
          <p:nvPr/>
        </p:nvSpPr>
        <p:spPr>
          <a:xfrm>
            <a:off x="1699013" y="4000688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rgbClr val="FFFFFF">
                  <a:alpha val="41568"/>
                </a:srgbClr>
              </a:gs>
              <a:gs pos="100000">
                <a:schemeClr val="lt1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" name="Подзаглавие 1"/>
          <p:cNvSpPr>
            <a:spLocks noGrp="1"/>
          </p:cNvSpPr>
          <p:nvPr>
            <p:ph type="subTitle" idx="5"/>
          </p:nvPr>
        </p:nvSpPr>
        <p:spPr>
          <a:xfrm flipH="1">
            <a:off x="2627784" y="1391726"/>
            <a:ext cx="5490300" cy="484800"/>
          </a:xfrm>
        </p:spPr>
        <p:txBody>
          <a:bodyPr/>
          <a:lstStyle/>
          <a:p>
            <a:pPr marL="85725" indent="-9525" algn="just"/>
            <a:r>
              <a:rPr lang="bg-BG" sz="1600" dirty="0">
                <a:solidFill>
                  <a:srgbClr val="002060"/>
                </a:solidFill>
                <a:latin typeface="Ubuntu" panose="020B0504030602030204" pitchFamily="34" charset="0"/>
              </a:rPr>
              <a:t>Разработването на нови лекарства се трансформира през последните години в следствие на нововъведения в химията, и научните открития в медицината и по специално в областта на генетиката. </a:t>
            </a:r>
          </a:p>
          <a:p>
            <a:pPr marL="85725" indent="-9525" algn="just"/>
            <a:endParaRPr lang="bg-BG" sz="1600" dirty="0">
              <a:solidFill>
                <a:srgbClr val="002060"/>
              </a:solidFill>
              <a:latin typeface="Ubuntu"/>
            </a:endParaRPr>
          </a:p>
          <a:p>
            <a:pPr marL="85725" indent="-9525" algn="just"/>
            <a:r>
              <a:rPr lang="bg-BG" sz="1600" dirty="0">
                <a:solidFill>
                  <a:srgbClr val="002060"/>
                </a:solidFill>
                <a:latin typeface="Ubuntu"/>
              </a:rPr>
              <a:t>Това позволява адаптиране на лекарствени терапии въз основа на генетичния код на пациента. </a:t>
            </a:r>
          </a:p>
          <a:p>
            <a:pPr marL="85725" indent="-9525" algn="just"/>
            <a:endParaRPr lang="bg-BG" sz="1600" dirty="0">
              <a:solidFill>
                <a:srgbClr val="002060"/>
              </a:solidFill>
              <a:latin typeface="Ubuntu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8" y="2211710"/>
            <a:ext cx="2425700" cy="271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23528" y="342866"/>
            <a:ext cx="7704000" cy="572700"/>
          </a:xfrm>
        </p:spPr>
        <p:txBody>
          <a:bodyPr/>
          <a:lstStyle/>
          <a:p>
            <a:r>
              <a:rPr lang="bg-BG" dirty="0"/>
              <a:t>Пренасочване на лекарства</a:t>
            </a:r>
          </a:p>
        </p:txBody>
      </p:sp>
      <p:sp>
        <p:nvSpPr>
          <p:cNvPr id="3" name="Текстово поле 2"/>
          <p:cNvSpPr txBox="1"/>
          <p:nvPr/>
        </p:nvSpPr>
        <p:spPr>
          <a:xfrm>
            <a:off x="1240988" y="1419622"/>
            <a:ext cx="586908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600" dirty="0" err="1">
                <a:solidFill>
                  <a:srgbClr val="002060"/>
                </a:solidFill>
                <a:latin typeface="Ubuntu"/>
              </a:rPr>
              <a:t>Пренасочването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на лекарства (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наричано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още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препозициониране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на </a:t>
            </a:r>
            <a:r>
              <a:rPr lang="ru-RU" sz="1600" dirty="0" smtClean="0">
                <a:solidFill>
                  <a:srgbClr val="002060"/>
                </a:solidFill>
                <a:latin typeface="Ubuntu"/>
              </a:rPr>
              <a:t>лекарства или </a:t>
            </a:r>
            <a:r>
              <a:rPr lang="ru-RU" sz="1600" dirty="0" err="1" smtClean="0">
                <a:solidFill>
                  <a:srgbClr val="002060"/>
                </a:solidFill>
                <a:latin typeface="Ubuntu"/>
              </a:rPr>
              <a:t>препрофилиране</a:t>
            </a:r>
            <a:r>
              <a:rPr lang="ru-RU" sz="1600" dirty="0" smtClean="0">
                <a:solidFill>
                  <a:srgbClr val="002060"/>
                </a:solidFill>
                <a:latin typeface="Ubuntu"/>
              </a:rPr>
              <a:t>) 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е стратегия за нови употреби,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които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са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извън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обхвата на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първоначалното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медицинско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показание.</a:t>
            </a:r>
            <a:endParaRPr lang="bg-BG" sz="1600" dirty="0" smtClean="0">
              <a:solidFill>
                <a:srgbClr val="002060"/>
              </a:solidFill>
              <a:latin typeface="Ubuntu"/>
            </a:endParaRPr>
          </a:p>
          <a:p>
            <a:pPr algn="just"/>
            <a:endParaRPr lang="bg-BG" sz="1600" dirty="0">
              <a:solidFill>
                <a:srgbClr val="002060"/>
              </a:solidFill>
              <a:latin typeface="Ubuntu"/>
            </a:endParaRPr>
          </a:p>
          <a:p>
            <a:pPr algn="just"/>
            <a:r>
              <a:rPr lang="bg-BG" sz="1600" dirty="0" smtClean="0">
                <a:solidFill>
                  <a:srgbClr val="002060"/>
                </a:solidFill>
                <a:latin typeface="Ubuntu"/>
              </a:rPr>
              <a:t>Преназначаването </a:t>
            </a:r>
            <a:r>
              <a:rPr lang="bg-BG" sz="1600" dirty="0">
                <a:solidFill>
                  <a:srgbClr val="002060"/>
                </a:solidFill>
                <a:latin typeface="Ubuntu"/>
              </a:rPr>
              <a:t>на лекарства е обещаваща стратегия, която има потенциал да доведе до нови възможности за лечение. </a:t>
            </a:r>
          </a:p>
          <a:p>
            <a:pPr algn="just"/>
            <a:endParaRPr lang="bg-BG" sz="1600" dirty="0">
              <a:solidFill>
                <a:srgbClr val="002060"/>
              </a:solidFill>
              <a:latin typeface="Ubuntu"/>
            </a:endParaRPr>
          </a:p>
          <a:p>
            <a:pPr algn="just"/>
            <a:r>
              <a:rPr lang="bg-BG" sz="1600" dirty="0">
                <a:solidFill>
                  <a:srgbClr val="002060"/>
                </a:solidFill>
                <a:latin typeface="Ubuntu"/>
              </a:rPr>
              <a:t>Науката разполага с огромен набор от химични, фармакологични и клинични данни за употребата на лекарства. </a:t>
            </a:r>
          </a:p>
          <a:p>
            <a:pPr algn="just"/>
            <a:endParaRPr lang="bg-BG" sz="1600" dirty="0">
              <a:solidFill>
                <a:srgbClr val="002060"/>
              </a:solidFill>
              <a:latin typeface="Ubuntu"/>
            </a:endParaRPr>
          </a:p>
        </p:txBody>
      </p:sp>
    </p:spTree>
    <p:extLst>
      <p:ext uri="{BB962C8B-B14F-4D97-AF65-F5344CB8AC3E}">
        <p14:creationId xmlns:p14="http://schemas.microsoft.com/office/powerpoint/2010/main" val="5623423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Пренасочване на лекарства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691680" y="1491630"/>
            <a:ext cx="6336704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pPr algn="just"/>
            <a:r>
              <a:rPr lang="ru-RU" dirty="0" err="1">
                <a:solidFill>
                  <a:schemeClr val="tx1"/>
                </a:solidFill>
              </a:rPr>
              <a:t>Това</a:t>
            </a:r>
            <a:r>
              <a:rPr lang="ru-RU" dirty="0">
                <a:solidFill>
                  <a:schemeClr val="tx1"/>
                </a:solidFill>
              </a:rPr>
              <a:t> богатство от информация </a:t>
            </a:r>
            <a:r>
              <a:rPr lang="ru-RU" dirty="0" err="1">
                <a:solidFill>
                  <a:schemeClr val="tx1"/>
                </a:solidFill>
              </a:rPr>
              <a:t>включва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данни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>
                <a:solidFill>
                  <a:schemeClr val="tx1"/>
                </a:solidFill>
              </a:rPr>
              <a:t>за </a:t>
            </a:r>
            <a:r>
              <a:rPr lang="ru-RU" dirty="0" err="1">
                <a:solidFill>
                  <a:schemeClr val="tx1"/>
                </a:solidFill>
              </a:rPr>
              <a:t>молекулярните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механизми</a:t>
            </a:r>
            <a:r>
              <a:rPr lang="ru-RU" dirty="0">
                <a:solidFill>
                  <a:schemeClr val="tx1"/>
                </a:solidFill>
              </a:rPr>
              <a:t> на действие, </a:t>
            </a:r>
            <a:r>
              <a:rPr lang="ru-RU" dirty="0" err="1">
                <a:solidFill>
                  <a:schemeClr val="tx1"/>
                </a:solidFill>
              </a:rPr>
              <a:t>метаболитните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пътища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 smtClean="0">
                <a:solidFill>
                  <a:schemeClr val="tx1"/>
                </a:solidFill>
              </a:rPr>
              <a:t>терапевтичния</a:t>
            </a:r>
            <a:r>
              <a:rPr lang="ru-RU" dirty="0" smtClean="0">
                <a:solidFill>
                  <a:schemeClr val="tx1"/>
                </a:solidFill>
              </a:rPr>
              <a:t> отговор на </a:t>
            </a:r>
            <a:r>
              <a:rPr lang="ru-RU" dirty="0" err="1" smtClean="0">
                <a:solidFill>
                  <a:schemeClr val="tx1"/>
                </a:solidFill>
              </a:rPr>
              <a:t>различни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съединения</a:t>
            </a:r>
            <a:r>
              <a:rPr lang="ru-RU" dirty="0">
                <a:solidFill>
                  <a:schemeClr val="tx1"/>
                </a:solidFill>
              </a:rPr>
              <a:t>. </a:t>
            </a:r>
            <a:endParaRPr lang="ru-RU" dirty="0" smtClean="0">
              <a:solidFill>
                <a:schemeClr val="tx1"/>
              </a:solidFill>
            </a:endParaRPr>
          </a:p>
          <a:p>
            <a:endParaRPr lang="ru-RU" dirty="0"/>
          </a:p>
          <a:p>
            <a:pPr algn="just"/>
            <a:r>
              <a:rPr lang="bg-BG" dirty="0">
                <a:solidFill>
                  <a:srgbClr val="002060"/>
                </a:solidFill>
                <a:latin typeface="Ubuntu"/>
              </a:rPr>
              <a:t>Предизвикателството пред фармацевтичната индустрия е да използва натрупаните досега знания, за да разработи лечение на заболявания, които медицината все още не е преодоляла. </a:t>
            </a:r>
            <a:endParaRPr lang="bg-BG" dirty="0" smtClean="0">
              <a:solidFill>
                <a:srgbClr val="002060"/>
              </a:solidFill>
              <a:latin typeface="Ubuntu"/>
            </a:endParaRPr>
          </a:p>
          <a:p>
            <a:pPr algn="just"/>
            <a:endParaRPr lang="bg-BG" dirty="0">
              <a:solidFill>
                <a:srgbClr val="002060"/>
              </a:solidFill>
            </a:endParaRPr>
          </a:p>
          <a:p>
            <a:pPr algn="just"/>
            <a:r>
              <a:rPr lang="ru-RU" dirty="0" smtClean="0">
                <a:solidFill>
                  <a:schemeClr val="tx1"/>
                </a:solidFill>
              </a:rPr>
              <a:t>От </a:t>
            </a:r>
            <a:r>
              <a:rPr lang="ru-RU" dirty="0" err="1">
                <a:solidFill>
                  <a:schemeClr val="tx1"/>
                </a:solidFill>
              </a:rPr>
              <a:t>сложни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невродегенеративни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състояния</a:t>
            </a:r>
            <a:r>
              <a:rPr lang="ru-RU" dirty="0">
                <a:solidFill>
                  <a:schemeClr val="tx1"/>
                </a:solidFill>
              </a:rPr>
              <a:t> и </a:t>
            </a:r>
            <a:r>
              <a:rPr lang="ru-RU" dirty="0" err="1">
                <a:solidFill>
                  <a:schemeClr val="tx1"/>
                </a:solidFill>
              </a:rPr>
              <a:t>някои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видове</a:t>
            </a:r>
            <a:r>
              <a:rPr lang="ru-RU" dirty="0">
                <a:solidFill>
                  <a:schemeClr val="tx1"/>
                </a:solidFill>
              </a:rPr>
              <a:t> рак до широко </a:t>
            </a:r>
            <a:r>
              <a:rPr lang="ru-RU" dirty="0" err="1">
                <a:solidFill>
                  <a:schemeClr val="tx1"/>
                </a:solidFill>
              </a:rPr>
              <a:t>разпространени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проблеми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като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антибиотична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резистентност</a:t>
            </a:r>
            <a:r>
              <a:rPr lang="ru-RU" dirty="0">
                <a:solidFill>
                  <a:schemeClr val="tx1"/>
                </a:solidFill>
              </a:rPr>
              <a:t>, </a:t>
            </a:r>
            <a:r>
              <a:rPr lang="ru-RU" dirty="0" err="1">
                <a:solidFill>
                  <a:schemeClr val="tx1"/>
                </a:solidFill>
              </a:rPr>
              <a:t>целта</a:t>
            </a:r>
            <a:r>
              <a:rPr lang="ru-RU" dirty="0">
                <a:solidFill>
                  <a:schemeClr val="tx1"/>
                </a:solidFill>
              </a:rPr>
              <a:t> е да се </a:t>
            </a:r>
            <a:r>
              <a:rPr lang="ru-RU" dirty="0" err="1">
                <a:solidFill>
                  <a:schemeClr val="tx1"/>
                </a:solidFill>
              </a:rPr>
              <a:t>използват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bg-BG" dirty="0" smtClean="0">
                <a:solidFill>
                  <a:schemeClr val="tx1"/>
                </a:solidFill>
              </a:rPr>
              <a:t>вече </a:t>
            </a:r>
            <a:r>
              <a:rPr lang="ru-RU" dirty="0" err="1" smtClean="0">
                <a:solidFill>
                  <a:schemeClr val="tx1"/>
                </a:solidFill>
              </a:rPr>
              <a:t>съществуващи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лекарсвени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молекули</a:t>
            </a:r>
            <a:r>
              <a:rPr lang="ru-RU" dirty="0">
                <a:solidFill>
                  <a:schemeClr val="tx1"/>
                </a:solidFill>
              </a:rPr>
              <a:t>.</a:t>
            </a:r>
          </a:p>
          <a:p>
            <a:pPr algn="just"/>
            <a:endParaRPr lang="bg-BG" dirty="0">
              <a:solidFill>
                <a:srgbClr val="002060"/>
              </a:solidFill>
              <a:latin typeface="Ubuntu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8824276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Пренасочване на лекарства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75656" y="1779662"/>
            <a:ext cx="6192688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err="1">
                <a:solidFill>
                  <a:schemeClr val="tx1"/>
                </a:solidFill>
              </a:rPr>
              <a:t>Предимства</a:t>
            </a:r>
            <a:r>
              <a:rPr lang="ru-RU" sz="1800" b="1" dirty="0">
                <a:solidFill>
                  <a:schemeClr val="tx1"/>
                </a:solidFill>
              </a:rPr>
              <a:t> на </a:t>
            </a:r>
            <a:r>
              <a:rPr lang="ru-RU" sz="1800" b="1" dirty="0" err="1">
                <a:solidFill>
                  <a:schemeClr val="tx1"/>
                </a:solidFill>
              </a:rPr>
              <a:t>повторното</a:t>
            </a:r>
            <a:r>
              <a:rPr lang="ru-RU" sz="1800" b="1" dirty="0">
                <a:solidFill>
                  <a:schemeClr val="tx1"/>
                </a:solidFill>
              </a:rPr>
              <a:t> </a:t>
            </a:r>
            <a:r>
              <a:rPr lang="ru-RU" sz="1800" b="1" dirty="0" err="1">
                <a:solidFill>
                  <a:schemeClr val="tx1"/>
                </a:solidFill>
              </a:rPr>
              <a:t>използване</a:t>
            </a:r>
            <a:r>
              <a:rPr lang="ru-RU" sz="1800" b="1" dirty="0">
                <a:solidFill>
                  <a:schemeClr val="tx1"/>
                </a:solidFill>
              </a:rPr>
              <a:t> на </a:t>
            </a:r>
            <a:r>
              <a:rPr lang="ru-RU" sz="1800" b="1" dirty="0" smtClean="0">
                <a:solidFill>
                  <a:schemeClr val="tx1"/>
                </a:solidFill>
              </a:rPr>
              <a:t>лекарства: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 smtClean="0">
                <a:solidFill>
                  <a:schemeClr val="tx1"/>
                </a:solidFill>
              </a:rPr>
              <a:t>По-бързо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разработване</a:t>
            </a:r>
            <a:r>
              <a:rPr lang="ru-RU" dirty="0">
                <a:solidFill>
                  <a:schemeClr val="tx1"/>
                </a:solidFill>
              </a:rPr>
              <a:t> на </a:t>
            </a:r>
            <a:r>
              <a:rPr lang="ru-RU" dirty="0" smtClean="0">
                <a:solidFill>
                  <a:schemeClr val="tx1"/>
                </a:solidFill>
              </a:rPr>
              <a:t>лекарства;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err="1" smtClean="0">
                <a:solidFill>
                  <a:schemeClr val="tx1"/>
                </a:solidFill>
              </a:rPr>
              <a:t>Намалени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разходи</a:t>
            </a:r>
            <a:r>
              <a:rPr lang="ru-RU" dirty="0">
                <a:solidFill>
                  <a:schemeClr val="tx1"/>
                </a:solidFill>
              </a:rPr>
              <a:t> за </a:t>
            </a:r>
            <a:r>
              <a:rPr lang="ru-RU" dirty="0" err="1" smtClean="0">
                <a:solidFill>
                  <a:schemeClr val="tx1"/>
                </a:solidFill>
              </a:rPr>
              <a:t>разработване</a:t>
            </a:r>
            <a:r>
              <a:rPr lang="ru-RU" dirty="0" smtClean="0">
                <a:solidFill>
                  <a:schemeClr val="tx1"/>
                </a:solidFill>
              </a:rPr>
              <a:t>;</a:t>
            </a:r>
          </a:p>
          <a:p>
            <a:pPr algn="just"/>
            <a:endParaRPr lang="ru-RU" dirty="0">
              <a:solidFill>
                <a:schemeClr val="tx1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chemeClr val="tx1"/>
                </a:solidFill>
              </a:rPr>
              <a:t>Нови </a:t>
            </a:r>
            <a:r>
              <a:rPr lang="ru-RU" dirty="0" err="1">
                <a:solidFill>
                  <a:schemeClr val="tx1"/>
                </a:solidFill>
              </a:rPr>
              <a:t>възможности</a:t>
            </a:r>
            <a:r>
              <a:rPr lang="ru-RU" dirty="0">
                <a:solidFill>
                  <a:schemeClr val="tx1"/>
                </a:solidFill>
              </a:rPr>
              <a:t> за лечение на </a:t>
            </a:r>
            <a:r>
              <a:rPr lang="ru-RU" dirty="0" err="1">
                <a:solidFill>
                  <a:schemeClr val="tx1"/>
                </a:solidFill>
              </a:rPr>
              <a:t>неудовлетворени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>
                <a:solidFill>
                  <a:schemeClr val="tx1"/>
                </a:solidFill>
              </a:rPr>
              <a:t>медицински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err="1" smtClean="0">
                <a:solidFill>
                  <a:schemeClr val="tx1"/>
                </a:solidFill>
              </a:rPr>
              <a:t>нужди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  <a:endParaRPr lang="bg-BG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57585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>
                <a:solidFill>
                  <a:srgbClr val="002060"/>
                </a:solidFill>
              </a:rPr>
              <a:t>Зелена химия за устойчивост</a:t>
            </a:r>
          </a:p>
        </p:txBody>
      </p:sp>
      <p:sp>
        <p:nvSpPr>
          <p:cNvPr id="4" name="Текстово поле 3"/>
          <p:cNvSpPr txBox="1"/>
          <p:nvPr/>
        </p:nvSpPr>
        <p:spPr>
          <a:xfrm>
            <a:off x="3662476" y="1534144"/>
            <a:ext cx="4536504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1800" dirty="0">
                <a:solidFill>
                  <a:srgbClr val="002060"/>
                </a:solidFill>
                <a:latin typeface="Ubuntu"/>
              </a:rPr>
              <a:t>Технологиите, които водят до по-голяма устойчивост, намаляват зависимостта от хартия и могат да намалят ненужните материални отпадъци, ще продължат да нарастват в популярността си, тъй като фармацевтичните компании се стремят да станат по-екологично съобразни през 2024 г.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98867">
            <a:off x="1294952" y="2191867"/>
            <a:ext cx="1264145" cy="1727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2114829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36" name="Google Shape;1636;p47"/>
          <p:cNvGrpSpPr/>
          <p:nvPr/>
        </p:nvGrpSpPr>
        <p:grpSpPr>
          <a:xfrm rot="3244115">
            <a:off x="6443504" y="3172165"/>
            <a:ext cx="348443" cy="347773"/>
            <a:chOff x="842608" y="2664011"/>
            <a:chExt cx="169954" cy="169627"/>
          </a:xfrm>
        </p:grpSpPr>
        <p:sp>
          <p:nvSpPr>
            <p:cNvPr id="1637" name="Google Shape;1637;p47"/>
            <p:cNvSpPr/>
            <p:nvPr/>
          </p:nvSpPr>
          <p:spPr>
            <a:xfrm rot="10800000" flipH="1">
              <a:off x="852066" y="2673489"/>
              <a:ext cx="151000" cy="150675"/>
            </a:xfrm>
            <a:custGeom>
              <a:avLst/>
              <a:gdLst/>
              <a:ahLst/>
              <a:cxnLst/>
              <a:rect l="l" t="t" r="r" b="b"/>
              <a:pathLst>
                <a:path w="6040" h="6027" extrusionOk="0">
                  <a:moveTo>
                    <a:pt x="3070" y="25"/>
                  </a:moveTo>
                  <a:cubicBezTo>
                    <a:pt x="4722" y="50"/>
                    <a:pt x="6040" y="1417"/>
                    <a:pt x="6002" y="3069"/>
                  </a:cubicBezTo>
                  <a:cubicBezTo>
                    <a:pt x="5977" y="4709"/>
                    <a:pt x="4611" y="6026"/>
                    <a:pt x="2971" y="6002"/>
                  </a:cubicBezTo>
                  <a:cubicBezTo>
                    <a:pt x="1318" y="5964"/>
                    <a:pt x="1" y="4610"/>
                    <a:pt x="38" y="2957"/>
                  </a:cubicBezTo>
                  <a:cubicBezTo>
                    <a:pt x="63" y="1305"/>
                    <a:pt x="1417" y="0"/>
                    <a:pt x="3070" y="2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38" name="Google Shape;1638;p47"/>
            <p:cNvGrpSpPr/>
            <p:nvPr/>
          </p:nvGrpSpPr>
          <p:grpSpPr>
            <a:xfrm>
              <a:off x="842608" y="2664011"/>
              <a:ext cx="169954" cy="169627"/>
              <a:chOff x="873509" y="2622684"/>
              <a:chExt cx="155950" cy="155650"/>
            </a:xfrm>
          </p:grpSpPr>
          <p:sp>
            <p:nvSpPr>
              <p:cNvPr id="1639" name="Google Shape;1639;p47"/>
              <p:cNvSpPr/>
              <p:nvPr/>
            </p:nvSpPr>
            <p:spPr>
              <a:xfrm rot="10800000" flipH="1">
                <a:off x="873509" y="2622684"/>
                <a:ext cx="155950" cy="155650"/>
              </a:xfrm>
              <a:custGeom>
                <a:avLst/>
                <a:gdLst/>
                <a:ahLst/>
                <a:cxnLst/>
                <a:rect l="l" t="t" r="r" b="b"/>
                <a:pathLst>
                  <a:path w="6238" h="6226" extrusionOk="0">
                    <a:moveTo>
                      <a:pt x="4958" y="1019"/>
                    </a:moveTo>
                    <a:cubicBezTo>
                      <a:pt x="6114" y="2026"/>
                      <a:pt x="6238" y="3790"/>
                      <a:pt x="5219" y="4946"/>
                    </a:cubicBezTo>
                    <a:cubicBezTo>
                      <a:pt x="4213" y="6114"/>
                      <a:pt x="2448" y="6225"/>
                      <a:pt x="1280" y="5219"/>
                    </a:cubicBezTo>
                    <a:cubicBezTo>
                      <a:pt x="125" y="4200"/>
                      <a:pt x="0" y="2436"/>
                      <a:pt x="1019" y="1280"/>
                    </a:cubicBezTo>
                    <a:cubicBezTo>
                      <a:pt x="2026" y="125"/>
                      <a:pt x="3790" y="0"/>
                      <a:pt x="4958" y="1019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72000">
                    <a:schemeClr val="accent1"/>
                  </a:gs>
                  <a:gs pos="100000">
                    <a:schemeClr val="accent1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0" name="Google Shape;1640;p47"/>
              <p:cNvSpPr/>
              <p:nvPr/>
            </p:nvSpPr>
            <p:spPr>
              <a:xfrm>
                <a:off x="933159" y="2630759"/>
                <a:ext cx="36675" cy="139500"/>
              </a:xfrm>
              <a:custGeom>
                <a:avLst/>
                <a:gdLst/>
                <a:ahLst/>
                <a:cxnLst/>
                <a:rect l="l" t="t" r="r" b="b"/>
                <a:pathLst>
                  <a:path w="1467" h="5580" extrusionOk="0">
                    <a:moveTo>
                      <a:pt x="0" y="5480"/>
                    </a:moveTo>
                    <a:cubicBezTo>
                      <a:pt x="112" y="5517"/>
                      <a:pt x="224" y="5542"/>
                      <a:pt x="348" y="5555"/>
                    </a:cubicBezTo>
                    <a:cubicBezTo>
                      <a:pt x="460" y="5567"/>
                      <a:pt x="572" y="5579"/>
                      <a:pt x="696" y="5579"/>
                    </a:cubicBezTo>
                    <a:lnTo>
                      <a:pt x="1466" y="100"/>
                    </a:lnTo>
                    <a:cubicBezTo>
                      <a:pt x="1354" y="63"/>
                      <a:pt x="1243" y="50"/>
                      <a:pt x="1131" y="25"/>
                    </a:cubicBezTo>
                    <a:cubicBezTo>
                      <a:pt x="1007" y="13"/>
                      <a:pt x="895" y="0"/>
                      <a:pt x="78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72000">
                    <a:schemeClr val="accent1"/>
                  </a:gs>
                  <a:gs pos="100000">
                    <a:schemeClr val="accent1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1641" name="Google Shape;1641;p47"/>
          <p:cNvSpPr txBox="1">
            <a:spLocks noGrp="1"/>
          </p:cNvSpPr>
          <p:nvPr>
            <p:ph type="title"/>
          </p:nvPr>
        </p:nvSpPr>
        <p:spPr>
          <a:xfrm>
            <a:off x="755576" y="253151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bg-BG" dirty="0">
                <a:solidFill>
                  <a:srgbClr val="002060"/>
                </a:solidFill>
              </a:rPr>
              <a:t>И</a:t>
            </a:r>
            <a:r>
              <a:rPr lang="bg-BG" sz="3200" dirty="0">
                <a:solidFill>
                  <a:srgbClr val="002060"/>
                </a:solidFill>
                <a:latin typeface="Ubuntu"/>
              </a:rPr>
              <a:t>новации в дизайна на лекарства</a:t>
            </a:r>
            <a:endParaRPr dirty="0"/>
          </a:p>
        </p:txBody>
      </p:sp>
      <p:sp>
        <p:nvSpPr>
          <p:cNvPr id="1642" name="Google Shape;1642;p47"/>
          <p:cNvSpPr txBox="1">
            <a:spLocks noGrp="1"/>
          </p:cNvSpPr>
          <p:nvPr>
            <p:ph type="body" idx="1"/>
          </p:nvPr>
        </p:nvSpPr>
        <p:spPr>
          <a:xfrm>
            <a:off x="832304" y="1446401"/>
            <a:ext cx="3852000" cy="2444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buNone/>
            </a:pPr>
            <a:r>
              <a:rPr lang="bg-BG" sz="1600" dirty="0">
                <a:solidFill>
                  <a:srgbClr val="002060"/>
                </a:solidFill>
                <a:latin typeface="Ubuntu"/>
              </a:rPr>
              <a:t>От десетилетия разработването на нови лекарства е бавен, скъп и често разочароващ процес. Може да отнеме повече от десетилетие и милиарди долари, за да се пусне на пазара едно-единствено ново лекарство, с голям шанс за неуспех.</a:t>
            </a:r>
          </a:p>
          <a:p>
            <a:pPr marL="0" lvl="0" indent="0" algn="just">
              <a:buNone/>
            </a:pPr>
            <a:endParaRPr lang="bg-BG" sz="1600" dirty="0">
              <a:solidFill>
                <a:srgbClr val="002060"/>
              </a:solidFill>
              <a:latin typeface="Ubuntu"/>
            </a:endParaRPr>
          </a:p>
          <a:p>
            <a:pPr marL="0" lvl="0" indent="0" algn="just">
              <a:buNone/>
            </a:pPr>
            <a:r>
              <a:rPr lang="bg-BG" sz="1600" dirty="0">
                <a:solidFill>
                  <a:srgbClr val="002060"/>
                </a:solidFill>
                <a:latin typeface="Ubuntu"/>
              </a:rPr>
              <a:t>Приложението на изкуствен интелект в разработването на лекарства разкрива нови перспективи в сектора.</a:t>
            </a:r>
            <a:endParaRPr sz="1600" dirty="0">
              <a:solidFill>
                <a:srgbClr val="002060"/>
              </a:solidFill>
              <a:latin typeface="Ubuntu"/>
            </a:endParaRPr>
          </a:p>
        </p:txBody>
      </p:sp>
      <p:grpSp>
        <p:nvGrpSpPr>
          <p:cNvPr id="1643" name="Google Shape;1643;p47"/>
          <p:cNvGrpSpPr/>
          <p:nvPr/>
        </p:nvGrpSpPr>
        <p:grpSpPr>
          <a:xfrm rot="7608719">
            <a:off x="5455981" y="4529493"/>
            <a:ext cx="442295" cy="247713"/>
            <a:chOff x="7870016" y="4179902"/>
            <a:chExt cx="1117753" cy="629543"/>
          </a:xfrm>
        </p:grpSpPr>
        <p:sp>
          <p:nvSpPr>
            <p:cNvPr id="1644" name="Google Shape;1644;p47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5" name="Google Shape;1645;p47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6" name="Google Shape;1646;p47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47" name="Google Shape;1647;p47"/>
          <p:cNvGrpSpPr/>
          <p:nvPr/>
        </p:nvGrpSpPr>
        <p:grpSpPr>
          <a:xfrm rot="-1104173">
            <a:off x="6822450" y="3701644"/>
            <a:ext cx="442219" cy="247614"/>
            <a:chOff x="7870016" y="4179902"/>
            <a:chExt cx="1117753" cy="629543"/>
          </a:xfrm>
        </p:grpSpPr>
        <p:sp>
          <p:nvSpPr>
            <p:cNvPr id="1648" name="Google Shape;1648;p47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9" name="Google Shape;1649;p47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0" name="Google Shape;1650;p47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1" name="Google Shape;1651;p47"/>
          <p:cNvGrpSpPr/>
          <p:nvPr/>
        </p:nvGrpSpPr>
        <p:grpSpPr>
          <a:xfrm rot="-7257974">
            <a:off x="5972353" y="3932541"/>
            <a:ext cx="442293" cy="247641"/>
            <a:chOff x="7870016" y="4179902"/>
            <a:chExt cx="1117753" cy="629543"/>
          </a:xfrm>
        </p:grpSpPr>
        <p:sp>
          <p:nvSpPr>
            <p:cNvPr id="1652" name="Google Shape;1652;p47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3" name="Google Shape;1653;p47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4" name="Google Shape;1654;p47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5" name="Google Shape;1655;p47"/>
          <p:cNvGrpSpPr/>
          <p:nvPr/>
        </p:nvGrpSpPr>
        <p:grpSpPr>
          <a:xfrm rot="-2521205">
            <a:off x="6045606" y="4602407"/>
            <a:ext cx="353981" cy="308343"/>
            <a:chOff x="8811500" y="1358211"/>
            <a:chExt cx="165550" cy="144202"/>
          </a:xfrm>
        </p:grpSpPr>
        <p:sp>
          <p:nvSpPr>
            <p:cNvPr id="1656" name="Google Shape;1656;p47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75000">
                  <a:schemeClr val="accent1"/>
                </a:gs>
                <a:gs pos="100000">
                  <a:schemeClr val="accen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7" name="Google Shape;1657;p47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75000">
                  <a:schemeClr val="accent1"/>
                </a:gs>
                <a:gs pos="100000">
                  <a:schemeClr val="accent1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58" name="Google Shape;1658;p47"/>
          <p:cNvGrpSpPr/>
          <p:nvPr/>
        </p:nvGrpSpPr>
        <p:grpSpPr>
          <a:xfrm rot="3244115">
            <a:off x="6631018" y="4222885"/>
            <a:ext cx="476755" cy="476991"/>
            <a:chOff x="1369374" y="1662177"/>
            <a:chExt cx="232539" cy="232654"/>
          </a:xfrm>
        </p:grpSpPr>
        <p:sp>
          <p:nvSpPr>
            <p:cNvPr id="1659" name="Google Shape;1659;p47"/>
            <p:cNvSpPr/>
            <p:nvPr/>
          </p:nvSpPr>
          <p:spPr>
            <a:xfrm>
              <a:off x="1393579" y="1671095"/>
              <a:ext cx="182675" cy="215300"/>
            </a:xfrm>
            <a:custGeom>
              <a:avLst/>
              <a:gdLst/>
              <a:ahLst/>
              <a:cxnLst/>
              <a:rect l="l" t="t" r="r" b="b"/>
              <a:pathLst>
                <a:path w="7307" h="8612" extrusionOk="0">
                  <a:moveTo>
                    <a:pt x="6225" y="2312"/>
                  </a:moveTo>
                  <a:cubicBezTo>
                    <a:pt x="4486" y="1"/>
                    <a:pt x="808" y="958"/>
                    <a:pt x="410" y="3815"/>
                  </a:cubicBezTo>
                  <a:cubicBezTo>
                    <a:pt x="0" y="6686"/>
                    <a:pt x="3268" y="8612"/>
                    <a:pt x="5579" y="6872"/>
                  </a:cubicBezTo>
                  <a:cubicBezTo>
                    <a:pt x="7020" y="5791"/>
                    <a:pt x="7306" y="3753"/>
                    <a:pt x="6225" y="2312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lin ang="16200038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0" name="Google Shape;1660;p47"/>
            <p:cNvSpPr/>
            <p:nvPr/>
          </p:nvSpPr>
          <p:spPr>
            <a:xfrm rot="10800000" flipH="1">
              <a:off x="1410131" y="1703168"/>
              <a:ext cx="151000" cy="150675"/>
            </a:xfrm>
            <a:custGeom>
              <a:avLst/>
              <a:gdLst/>
              <a:ahLst/>
              <a:cxnLst/>
              <a:rect l="l" t="t" r="r" b="b"/>
              <a:pathLst>
                <a:path w="6040" h="6027" extrusionOk="0">
                  <a:moveTo>
                    <a:pt x="3070" y="25"/>
                  </a:moveTo>
                  <a:cubicBezTo>
                    <a:pt x="4722" y="50"/>
                    <a:pt x="6040" y="1417"/>
                    <a:pt x="6002" y="3069"/>
                  </a:cubicBezTo>
                  <a:cubicBezTo>
                    <a:pt x="5977" y="4709"/>
                    <a:pt x="4611" y="6026"/>
                    <a:pt x="2971" y="6002"/>
                  </a:cubicBezTo>
                  <a:cubicBezTo>
                    <a:pt x="1318" y="5964"/>
                    <a:pt x="1" y="4610"/>
                    <a:pt x="38" y="2957"/>
                  </a:cubicBezTo>
                  <a:cubicBezTo>
                    <a:pt x="63" y="1305"/>
                    <a:pt x="1417" y="0"/>
                    <a:pt x="3070" y="25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100000">
                  <a:srgbClr val="FFFFFF"/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661" name="Google Shape;1661;p47"/>
            <p:cNvGrpSpPr/>
            <p:nvPr/>
          </p:nvGrpSpPr>
          <p:grpSpPr>
            <a:xfrm>
              <a:off x="1369374" y="1662177"/>
              <a:ext cx="232539" cy="232654"/>
              <a:chOff x="1356870" y="1703401"/>
              <a:chExt cx="213378" cy="213483"/>
            </a:xfrm>
          </p:grpSpPr>
          <p:sp>
            <p:nvSpPr>
              <p:cNvPr id="1662" name="Google Shape;1662;p47"/>
              <p:cNvSpPr/>
              <p:nvPr/>
            </p:nvSpPr>
            <p:spPr>
              <a:xfrm rot="7237014" flipH="1">
                <a:off x="1385583" y="1732317"/>
                <a:ext cx="155951" cy="155651"/>
              </a:xfrm>
              <a:custGeom>
                <a:avLst/>
                <a:gdLst/>
                <a:ahLst/>
                <a:cxnLst/>
                <a:rect l="l" t="t" r="r" b="b"/>
                <a:pathLst>
                  <a:path w="6238" h="6226" extrusionOk="0">
                    <a:moveTo>
                      <a:pt x="4958" y="1019"/>
                    </a:moveTo>
                    <a:cubicBezTo>
                      <a:pt x="6114" y="2026"/>
                      <a:pt x="6238" y="3790"/>
                      <a:pt x="5219" y="4946"/>
                    </a:cubicBezTo>
                    <a:cubicBezTo>
                      <a:pt x="4213" y="6114"/>
                      <a:pt x="2448" y="6225"/>
                      <a:pt x="1280" y="5219"/>
                    </a:cubicBezTo>
                    <a:cubicBezTo>
                      <a:pt x="125" y="4200"/>
                      <a:pt x="0" y="2436"/>
                      <a:pt x="1019" y="1280"/>
                    </a:cubicBezTo>
                    <a:cubicBezTo>
                      <a:pt x="2026" y="125"/>
                      <a:pt x="3790" y="0"/>
                      <a:pt x="4958" y="1019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72000">
                    <a:schemeClr val="accent1"/>
                  </a:gs>
                  <a:gs pos="100000">
                    <a:schemeClr val="accent1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3" name="Google Shape;1663;p47"/>
              <p:cNvSpPr/>
              <p:nvPr/>
            </p:nvSpPr>
            <p:spPr>
              <a:xfrm rot="-3562986">
                <a:off x="1445235" y="1740378"/>
                <a:ext cx="36675" cy="139501"/>
              </a:xfrm>
              <a:custGeom>
                <a:avLst/>
                <a:gdLst/>
                <a:ahLst/>
                <a:cxnLst/>
                <a:rect l="l" t="t" r="r" b="b"/>
                <a:pathLst>
                  <a:path w="1467" h="5580" extrusionOk="0">
                    <a:moveTo>
                      <a:pt x="0" y="5480"/>
                    </a:moveTo>
                    <a:cubicBezTo>
                      <a:pt x="112" y="5517"/>
                      <a:pt x="224" y="5542"/>
                      <a:pt x="348" y="5555"/>
                    </a:cubicBezTo>
                    <a:cubicBezTo>
                      <a:pt x="460" y="5567"/>
                      <a:pt x="572" y="5579"/>
                      <a:pt x="696" y="5579"/>
                    </a:cubicBezTo>
                    <a:lnTo>
                      <a:pt x="1466" y="100"/>
                    </a:lnTo>
                    <a:cubicBezTo>
                      <a:pt x="1354" y="63"/>
                      <a:pt x="1243" y="50"/>
                      <a:pt x="1131" y="25"/>
                    </a:cubicBezTo>
                    <a:cubicBezTo>
                      <a:pt x="1007" y="13"/>
                      <a:pt x="895" y="0"/>
                      <a:pt x="783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72000">
                    <a:schemeClr val="accent1"/>
                  </a:gs>
                  <a:gs pos="100000">
                    <a:schemeClr val="accent1"/>
                  </a:gs>
                </a:gsLst>
                <a:lin ang="18900044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664" name="Google Shape;1664;p47"/>
          <p:cNvGrpSpPr/>
          <p:nvPr/>
        </p:nvGrpSpPr>
        <p:grpSpPr>
          <a:xfrm>
            <a:off x="5946404" y="539501"/>
            <a:ext cx="3146235" cy="3112123"/>
            <a:chOff x="5942206" y="408372"/>
            <a:chExt cx="3475735" cy="3438050"/>
          </a:xfrm>
        </p:grpSpPr>
        <p:sp>
          <p:nvSpPr>
            <p:cNvPr id="1665" name="Google Shape;1665;p47"/>
            <p:cNvSpPr/>
            <p:nvPr/>
          </p:nvSpPr>
          <p:spPr>
            <a:xfrm rot="3244149">
              <a:off x="6484673" y="847455"/>
              <a:ext cx="2390783" cy="2559863"/>
            </a:xfrm>
            <a:custGeom>
              <a:avLst/>
              <a:gdLst/>
              <a:ahLst/>
              <a:cxnLst/>
              <a:rect l="l" t="t" r="r" b="b"/>
              <a:pathLst>
                <a:path w="42222" h="45208" extrusionOk="0">
                  <a:moveTo>
                    <a:pt x="18336" y="0"/>
                  </a:moveTo>
                  <a:cubicBezTo>
                    <a:pt x="18149" y="0"/>
                    <a:pt x="17958" y="60"/>
                    <a:pt x="17794" y="183"/>
                  </a:cubicBezTo>
                  <a:lnTo>
                    <a:pt x="473" y="13242"/>
                  </a:lnTo>
                  <a:cubicBezTo>
                    <a:pt x="75" y="13540"/>
                    <a:pt x="1" y="14087"/>
                    <a:pt x="299" y="14472"/>
                  </a:cubicBezTo>
                  <a:lnTo>
                    <a:pt x="23199" y="44852"/>
                  </a:lnTo>
                  <a:cubicBezTo>
                    <a:pt x="23367" y="45086"/>
                    <a:pt x="23630" y="45208"/>
                    <a:pt x="23896" y="45208"/>
                  </a:cubicBezTo>
                  <a:cubicBezTo>
                    <a:pt x="24082" y="45208"/>
                    <a:pt x="24270" y="45148"/>
                    <a:pt x="24429" y="45026"/>
                  </a:cubicBezTo>
                  <a:lnTo>
                    <a:pt x="41762" y="31967"/>
                  </a:lnTo>
                  <a:cubicBezTo>
                    <a:pt x="42147" y="31669"/>
                    <a:pt x="42221" y="31122"/>
                    <a:pt x="41936" y="30724"/>
                  </a:cubicBezTo>
                  <a:lnTo>
                    <a:pt x="19036" y="345"/>
                  </a:lnTo>
                  <a:cubicBezTo>
                    <a:pt x="18861" y="119"/>
                    <a:pt x="18602" y="0"/>
                    <a:pt x="1833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6" name="Google Shape;1666;p47"/>
            <p:cNvSpPr/>
            <p:nvPr/>
          </p:nvSpPr>
          <p:spPr>
            <a:xfrm rot="3244149">
              <a:off x="6484690" y="847478"/>
              <a:ext cx="2390783" cy="2559863"/>
            </a:xfrm>
            <a:custGeom>
              <a:avLst/>
              <a:gdLst/>
              <a:ahLst/>
              <a:cxnLst/>
              <a:rect l="l" t="t" r="r" b="b"/>
              <a:pathLst>
                <a:path w="42222" h="45208" extrusionOk="0">
                  <a:moveTo>
                    <a:pt x="18336" y="0"/>
                  </a:moveTo>
                  <a:cubicBezTo>
                    <a:pt x="18149" y="0"/>
                    <a:pt x="17958" y="60"/>
                    <a:pt x="17794" y="183"/>
                  </a:cubicBezTo>
                  <a:lnTo>
                    <a:pt x="473" y="13242"/>
                  </a:lnTo>
                  <a:cubicBezTo>
                    <a:pt x="75" y="13540"/>
                    <a:pt x="1" y="14087"/>
                    <a:pt x="299" y="14472"/>
                  </a:cubicBezTo>
                  <a:lnTo>
                    <a:pt x="23199" y="44852"/>
                  </a:lnTo>
                  <a:cubicBezTo>
                    <a:pt x="23367" y="45086"/>
                    <a:pt x="23630" y="45208"/>
                    <a:pt x="23896" y="45208"/>
                  </a:cubicBezTo>
                  <a:cubicBezTo>
                    <a:pt x="24082" y="45208"/>
                    <a:pt x="24270" y="45148"/>
                    <a:pt x="24429" y="45026"/>
                  </a:cubicBezTo>
                  <a:lnTo>
                    <a:pt x="41762" y="31967"/>
                  </a:lnTo>
                  <a:cubicBezTo>
                    <a:pt x="42147" y="31669"/>
                    <a:pt x="42221" y="31122"/>
                    <a:pt x="41936" y="30724"/>
                  </a:cubicBezTo>
                  <a:lnTo>
                    <a:pt x="19036" y="345"/>
                  </a:lnTo>
                  <a:cubicBezTo>
                    <a:pt x="18861" y="119"/>
                    <a:pt x="18602" y="0"/>
                    <a:pt x="18336" y="0"/>
                  </a:cubicBezTo>
                  <a:close/>
                </a:path>
              </a:pathLst>
            </a:custGeom>
            <a:gradFill>
              <a:gsLst>
                <a:gs pos="0">
                  <a:srgbClr val="191919">
                    <a:alpha val="25490"/>
                  </a:srgbClr>
                </a:gs>
                <a:gs pos="50000">
                  <a:schemeClr val="lt1"/>
                </a:gs>
                <a:gs pos="100000">
                  <a:srgbClr val="191919">
                    <a:alpha val="31372"/>
                  </a:srgbClr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7" name="Google Shape;1667;p47"/>
            <p:cNvSpPr/>
            <p:nvPr/>
          </p:nvSpPr>
          <p:spPr>
            <a:xfrm rot="3244149">
              <a:off x="6926268" y="2536728"/>
              <a:ext cx="419415" cy="355373"/>
            </a:xfrm>
            <a:custGeom>
              <a:avLst/>
              <a:gdLst/>
              <a:ahLst/>
              <a:cxnLst/>
              <a:rect l="l" t="t" r="r" b="b"/>
              <a:pathLst>
                <a:path w="7407" h="6276" extrusionOk="0">
                  <a:moveTo>
                    <a:pt x="5418" y="5356"/>
                  </a:moveTo>
                  <a:cubicBezTo>
                    <a:pt x="7406" y="3852"/>
                    <a:pt x="6598" y="696"/>
                    <a:pt x="4126" y="348"/>
                  </a:cubicBezTo>
                  <a:cubicBezTo>
                    <a:pt x="1653" y="0"/>
                    <a:pt x="1" y="2808"/>
                    <a:pt x="1504" y="4796"/>
                  </a:cubicBezTo>
                  <a:cubicBezTo>
                    <a:pt x="2436" y="6027"/>
                    <a:pt x="4188" y="6275"/>
                    <a:pt x="5418" y="5356"/>
                  </a:cubicBezTo>
                  <a:close/>
                </a:path>
              </a:pathLst>
            </a:custGeom>
            <a:solidFill>
              <a:srgbClr val="FF6E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8" name="Google Shape;1668;p47"/>
            <p:cNvSpPr/>
            <p:nvPr/>
          </p:nvSpPr>
          <p:spPr>
            <a:xfrm rot="3244149">
              <a:off x="7000713" y="2605270"/>
              <a:ext cx="273778" cy="220268"/>
            </a:xfrm>
            <a:custGeom>
              <a:avLst/>
              <a:gdLst/>
              <a:ahLst/>
              <a:cxnLst/>
              <a:rect l="l" t="t" r="r" b="b"/>
              <a:pathLst>
                <a:path w="4835" h="3890" extrusionOk="0">
                  <a:moveTo>
                    <a:pt x="1" y="3331"/>
                  </a:moveTo>
                  <a:cubicBezTo>
                    <a:pt x="63" y="3430"/>
                    <a:pt x="125" y="3529"/>
                    <a:pt x="187" y="3616"/>
                  </a:cubicBezTo>
                  <a:cubicBezTo>
                    <a:pt x="262" y="3716"/>
                    <a:pt x="336" y="3803"/>
                    <a:pt x="423" y="3890"/>
                  </a:cubicBezTo>
                  <a:lnTo>
                    <a:pt x="4834" y="560"/>
                  </a:lnTo>
                  <a:cubicBezTo>
                    <a:pt x="4722" y="349"/>
                    <a:pt x="4586" y="162"/>
                    <a:pt x="4424" y="1"/>
                  </a:cubicBezTo>
                  <a:close/>
                </a:path>
              </a:pathLst>
            </a:custGeom>
            <a:solidFill>
              <a:srgbClr val="D53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9" name="Google Shape;1669;p47"/>
            <p:cNvSpPr/>
            <p:nvPr/>
          </p:nvSpPr>
          <p:spPr>
            <a:xfrm rot="3244149">
              <a:off x="6930750" y="2473558"/>
              <a:ext cx="413073" cy="487647"/>
            </a:xfrm>
            <a:custGeom>
              <a:avLst/>
              <a:gdLst/>
              <a:ahLst/>
              <a:cxnLst/>
              <a:rect l="l" t="t" r="r" b="b"/>
              <a:pathLst>
                <a:path w="7295" h="8612" extrusionOk="0">
                  <a:moveTo>
                    <a:pt x="6225" y="2324"/>
                  </a:moveTo>
                  <a:cubicBezTo>
                    <a:pt x="4474" y="1"/>
                    <a:pt x="808" y="958"/>
                    <a:pt x="411" y="3828"/>
                  </a:cubicBezTo>
                  <a:cubicBezTo>
                    <a:pt x="0" y="6698"/>
                    <a:pt x="3268" y="8611"/>
                    <a:pt x="5579" y="6872"/>
                  </a:cubicBezTo>
                  <a:cubicBezTo>
                    <a:pt x="7008" y="5791"/>
                    <a:pt x="7294" y="3753"/>
                    <a:pt x="6225" y="23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0" name="Google Shape;1670;p47"/>
            <p:cNvSpPr/>
            <p:nvPr/>
          </p:nvSpPr>
          <p:spPr>
            <a:xfrm rot="3244149">
              <a:off x="6947635" y="2493240"/>
              <a:ext cx="379268" cy="448236"/>
            </a:xfrm>
            <a:custGeom>
              <a:avLst/>
              <a:gdLst/>
              <a:ahLst/>
              <a:cxnLst/>
              <a:rect l="l" t="t" r="r" b="b"/>
              <a:pathLst>
                <a:path w="6698" h="7916" extrusionOk="0">
                  <a:moveTo>
                    <a:pt x="5716" y="2138"/>
                  </a:moveTo>
                  <a:cubicBezTo>
                    <a:pt x="4113" y="1"/>
                    <a:pt x="734" y="883"/>
                    <a:pt x="373" y="3517"/>
                  </a:cubicBezTo>
                  <a:cubicBezTo>
                    <a:pt x="1" y="6151"/>
                    <a:pt x="2995" y="7916"/>
                    <a:pt x="5120" y="6313"/>
                  </a:cubicBezTo>
                  <a:cubicBezTo>
                    <a:pt x="6437" y="5319"/>
                    <a:pt x="6698" y="3455"/>
                    <a:pt x="5716" y="21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1" name="Google Shape;1671;p47"/>
            <p:cNvSpPr/>
            <p:nvPr/>
          </p:nvSpPr>
          <p:spPr>
            <a:xfrm rot="3244149">
              <a:off x="7259071" y="1616086"/>
              <a:ext cx="328590" cy="328646"/>
            </a:xfrm>
            <a:custGeom>
              <a:avLst/>
              <a:gdLst/>
              <a:ahLst/>
              <a:cxnLst/>
              <a:rect l="l" t="t" r="r" b="b"/>
              <a:pathLst>
                <a:path w="5803" h="5804" extrusionOk="0">
                  <a:moveTo>
                    <a:pt x="3119" y="125"/>
                  </a:moveTo>
                  <a:cubicBezTo>
                    <a:pt x="4659" y="249"/>
                    <a:pt x="5803" y="1591"/>
                    <a:pt x="5678" y="3119"/>
                  </a:cubicBezTo>
                  <a:cubicBezTo>
                    <a:pt x="5566" y="4660"/>
                    <a:pt x="4225" y="5803"/>
                    <a:pt x="2684" y="5691"/>
                  </a:cubicBezTo>
                  <a:cubicBezTo>
                    <a:pt x="1156" y="5567"/>
                    <a:pt x="0" y="4225"/>
                    <a:pt x="124" y="2685"/>
                  </a:cubicBezTo>
                  <a:cubicBezTo>
                    <a:pt x="236" y="1156"/>
                    <a:pt x="1578" y="1"/>
                    <a:pt x="3119" y="125"/>
                  </a:cubicBezTo>
                  <a:close/>
                </a:path>
              </a:pathLst>
            </a:custGeom>
            <a:solidFill>
              <a:srgbClr val="FF6E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2" name="Google Shape;1672;p47"/>
            <p:cNvSpPr/>
            <p:nvPr/>
          </p:nvSpPr>
          <p:spPr>
            <a:xfrm rot="3244149">
              <a:off x="7265368" y="1739221"/>
              <a:ext cx="315963" cy="82331"/>
            </a:xfrm>
            <a:custGeom>
              <a:avLst/>
              <a:gdLst/>
              <a:ahLst/>
              <a:cxnLst/>
              <a:rect l="l" t="t" r="r" b="b"/>
              <a:pathLst>
                <a:path w="5580" h="1454" extrusionOk="0">
                  <a:moveTo>
                    <a:pt x="100" y="0"/>
                  </a:moveTo>
                  <a:cubicBezTo>
                    <a:pt x="63" y="112"/>
                    <a:pt x="38" y="224"/>
                    <a:pt x="26" y="336"/>
                  </a:cubicBezTo>
                  <a:cubicBezTo>
                    <a:pt x="13" y="460"/>
                    <a:pt x="1" y="572"/>
                    <a:pt x="1" y="684"/>
                  </a:cubicBezTo>
                  <a:lnTo>
                    <a:pt x="5480" y="1454"/>
                  </a:lnTo>
                  <a:cubicBezTo>
                    <a:pt x="5518" y="1342"/>
                    <a:pt x="5542" y="1230"/>
                    <a:pt x="5555" y="1118"/>
                  </a:cubicBezTo>
                  <a:cubicBezTo>
                    <a:pt x="5567" y="994"/>
                    <a:pt x="5580" y="882"/>
                    <a:pt x="5580" y="771"/>
                  </a:cubicBezTo>
                  <a:close/>
                </a:path>
              </a:pathLst>
            </a:custGeom>
            <a:solidFill>
              <a:srgbClr val="D53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3" name="Google Shape;1673;p47"/>
            <p:cNvSpPr/>
            <p:nvPr/>
          </p:nvSpPr>
          <p:spPr>
            <a:xfrm rot="3244149">
              <a:off x="7215976" y="1538939"/>
              <a:ext cx="413016" cy="487647"/>
            </a:xfrm>
            <a:custGeom>
              <a:avLst/>
              <a:gdLst/>
              <a:ahLst/>
              <a:cxnLst/>
              <a:rect l="l" t="t" r="r" b="b"/>
              <a:pathLst>
                <a:path w="7294" h="8612" extrusionOk="0">
                  <a:moveTo>
                    <a:pt x="6213" y="2312"/>
                  </a:moveTo>
                  <a:cubicBezTo>
                    <a:pt x="4473" y="1"/>
                    <a:pt x="808" y="945"/>
                    <a:pt x="398" y="3816"/>
                  </a:cubicBezTo>
                  <a:cubicBezTo>
                    <a:pt x="0" y="6686"/>
                    <a:pt x="3268" y="8612"/>
                    <a:pt x="5579" y="6872"/>
                  </a:cubicBezTo>
                  <a:cubicBezTo>
                    <a:pt x="7008" y="5779"/>
                    <a:pt x="7294" y="3753"/>
                    <a:pt x="6213" y="23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4" name="Google Shape;1674;p47"/>
            <p:cNvSpPr/>
            <p:nvPr/>
          </p:nvSpPr>
          <p:spPr>
            <a:xfrm rot="3244149">
              <a:off x="7233125" y="1558784"/>
              <a:ext cx="379268" cy="447557"/>
            </a:xfrm>
            <a:custGeom>
              <a:avLst/>
              <a:gdLst/>
              <a:ahLst/>
              <a:cxnLst/>
              <a:rect l="l" t="t" r="r" b="b"/>
              <a:pathLst>
                <a:path w="6698" h="7904" extrusionOk="0">
                  <a:moveTo>
                    <a:pt x="5716" y="2126"/>
                  </a:moveTo>
                  <a:cubicBezTo>
                    <a:pt x="4113" y="1"/>
                    <a:pt x="734" y="871"/>
                    <a:pt x="361" y="3505"/>
                  </a:cubicBezTo>
                  <a:cubicBezTo>
                    <a:pt x="1" y="6139"/>
                    <a:pt x="2995" y="7903"/>
                    <a:pt x="5120" y="6313"/>
                  </a:cubicBezTo>
                  <a:cubicBezTo>
                    <a:pt x="6437" y="5319"/>
                    <a:pt x="6698" y="3443"/>
                    <a:pt x="5716" y="2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5" name="Google Shape;1675;p47"/>
            <p:cNvSpPr/>
            <p:nvPr/>
          </p:nvSpPr>
          <p:spPr>
            <a:xfrm rot="3244149">
              <a:off x="7916128" y="1808491"/>
              <a:ext cx="355373" cy="355373"/>
            </a:xfrm>
            <a:custGeom>
              <a:avLst/>
              <a:gdLst/>
              <a:ahLst/>
              <a:cxnLst/>
              <a:rect l="l" t="t" r="r" b="b"/>
              <a:pathLst>
                <a:path w="6276" h="6276" extrusionOk="0">
                  <a:moveTo>
                    <a:pt x="5778" y="2250"/>
                  </a:moveTo>
                  <a:cubicBezTo>
                    <a:pt x="6275" y="3703"/>
                    <a:pt x="5492" y="5294"/>
                    <a:pt x="4026" y="5778"/>
                  </a:cubicBezTo>
                  <a:cubicBezTo>
                    <a:pt x="2572" y="6275"/>
                    <a:pt x="982" y="5493"/>
                    <a:pt x="497" y="4026"/>
                  </a:cubicBezTo>
                  <a:cubicBezTo>
                    <a:pt x="0" y="2573"/>
                    <a:pt x="783" y="995"/>
                    <a:pt x="2249" y="498"/>
                  </a:cubicBezTo>
                  <a:cubicBezTo>
                    <a:pt x="3703" y="1"/>
                    <a:pt x="5293" y="783"/>
                    <a:pt x="5778" y="2250"/>
                  </a:cubicBezTo>
                  <a:close/>
                </a:path>
              </a:pathLst>
            </a:custGeom>
            <a:solidFill>
              <a:srgbClr val="FF6E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6" name="Google Shape;1676;p47"/>
            <p:cNvSpPr/>
            <p:nvPr/>
          </p:nvSpPr>
          <p:spPr>
            <a:xfrm rot="3244149">
              <a:off x="7983535" y="1848867"/>
              <a:ext cx="219532" cy="274457"/>
            </a:xfrm>
            <a:custGeom>
              <a:avLst/>
              <a:gdLst/>
              <a:ahLst/>
              <a:cxnLst/>
              <a:rect l="l" t="t" r="r" b="b"/>
              <a:pathLst>
                <a:path w="3877" h="4847" extrusionOk="0">
                  <a:moveTo>
                    <a:pt x="3330" y="4846"/>
                  </a:moveTo>
                  <a:cubicBezTo>
                    <a:pt x="3429" y="4784"/>
                    <a:pt x="3529" y="4722"/>
                    <a:pt x="3616" y="4647"/>
                  </a:cubicBezTo>
                  <a:cubicBezTo>
                    <a:pt x="3715" y="4573"/>
                    <a:pt x="3802" y="4498"/>
                    <a:pt x="3877" y="4424"/>
                  </a:cubicBezTo>
                  <a:lnTo>
                    <a:pt x="559" y="0"/>
                  </a:lnTo>
                  <a:cubicBezTo>
                    <a:pt x="447" y="62"/>
                    <a:pt x="360" y="125"/>
                    <a:pt x="261" y="199"/>
                  </a:cubicBezTo>
                  <a:cubicBezTo>
                    <a:pt x="174" y="261"/>
                    <a:pt x="87" y="336"/>
                    <a:pt x="0" y="423"/>
                  </a:cubicBezTo>
                  <a:close/>
                </a:path>
              </a:pathLst>
            </a:custGeom>
            <a:solidFill>
              <a:srgbClr val="D53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7" name="Google Shape;1677;p47"/>
            <p:cNvSpPr/>
            <p:nvPr/>
          </p:nvSpPr>
          <p:spPr>
            <a:xfrm rot="3244149">
              <a:off x="7886396" y="1744707"/>
              <a:ext cx="413073" cy="487647"/>
            </a:xfrm>
            <a:custGeom>
              <a:avLst/>
              <a:gdLst/>
              <a:ahLst/>
              <a:cxnLst/>
              <a:rect l="l" t="t" r="r" b="b"/>
              <a:pathLst>
                <a:path w="7295" h="8612" extrusionOk="0">
                  <a:moveTo>
                    <a:pt x="6213" y="2312"/>
                  </a:moveTo>
                  <a:cubicBezTo>
                    <a:pt x="4474" y="1"/>
                    <a:pt x="808" y="958"/>
                    <a:pt x="398" y="3815"/>
                  </a:cubicBezTo>
                  <a:cubicBezTo>
                    <a:pt x="1" y="6686"/>
                    <a:pt x="3256" y="8612"/>
                    <a:pt x="5580" y="6872"/>
                  </a:cubicBezTo>
                  <a:cubicBezTo>
                    <a:pt x="7009" y="5791"/>
                    <a:pt x="7294" y="3753"/>
                    <a:pt x="6213" y="231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8" name="Google Shape;1678;p47"/>
            <p:cNvSpPr/>
            <p:nvPr/>
          </p:nvSpPr>
          <p:spPr>
            <a:xfrm rot="3244149">
              <a:off x="7902730" y="1764137"/>
              <a:ext cx="380004" cy="448236"/>
            </a:xfrm>
            <a:custGeom>
              <a:avLst/>
              <a:gdLst/>
              <a:ahLst/>
              <a:cxnLst/>
              <a:rect l="l" t="t" r="r" b="b"/>
              <a:pathLst>
                <a:path w="6711" h="7916" extrusionOk="0">
                  <a:moveTo>
                    <a:pt x="5716" y="2126"/>
                  </a:moveTo>
                  <a:cubicBezTo>
                    <a:pt x="4113" y="1"/>
                    <a:pt x="746" y="871"/>
                    <a:pt x="373" y="3505"/>
                  </a:cubicBezTo>
                  <a:cubicBezTo>
                    <a:pt x="1" y="6139"/>
                    <a:pt x="3007" y="7916"/>
                    <a:pt x="5132" y="6313"/>
                  </a:cubicBezTo>
                  <a:cubicBezTo>
                    <a:pt x="6449" y="5319"/>
                    <a:pt x="6710" y="3443"/>
                    <a:pt x="5716" y="2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9" name="Google Shape;1679;p47"/>
            <p:cNvSpPr/>
            <p:nvPr/>
          </p:nvSpPr>
          <p:spPr>
            <a:xfrm rot="3244149">
              <a:off x="7096481" y="2030163"/>
              <a:ext cx="384931" cy="380004"/>
            </a:xfrm>
            <a:custGeom>
              <a:avLst/>
              <a:gdLst/>
              <a:ahLst/>
              <a:cxnLst/>
              <a:rect l="l" t="t" r="r" b="b"/>
              <a:pathLst>
                <a:path w="6798" h="6711" extrusionOk="0">
                  <a:moveTo>
                    <a:pt x="6437" y="4139"/>
                  </a:moveTo>
                  <a:cubicBezTo>
                    <a:pt x="6797" y="1666"/>
                    <a:pt x="3977" y="1"/>
                    <a:pt x="1989" y="1504"/>
                  </a:cubicBezTo>
                  <a:cubicBezTo>
                    <a:pt x="1" y="3008"/>
                    <a:pt x="821" y="6164"/>
                    <a:pt x="3293" y="6512"/>
                  </a:cubicBezTo>
                  <a:cubicBezTo>
                    <a:pt x="4821" y="6711"/>
                    <a:pt x="6225" y="5654"/>
                    <a:pt x="6437" y="4139"/>
                  </a:cubicBezTo>
                  <a:close/>
                </a:path>
              </a:pathLst>
            </a:custGeom>
            <a:solidFill>
              <a:srgbClr val="FF6E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0" name="Google Shape;1680;p47"/>
            <p:cNvSpPr/>
            <p:nvPr/>
          </p:nvSpPr>
          <p:spPr>
            <a:xfrm rot="3244149">
              <a:off x="7238749" y="2088008"/>
              <a:ext cx="83068" cy="315963"/>
            </a:xfrm>
            <a:custGeom>
              <a:avLst/>
              <a:gdLst/>
              <a:ahLst/>
              <a:cxnLst/>
              <a:rect l="l" t="t" r="r" b="b"/>
              <a:pathLst>
                <a:path w="1467" h="5580" extrusionOk="0">
                  <a:moveTo>
                    <a:pt x="0" y="5480"/>
                  </a:moveTo>
                  <a:cubicBezTo>
                    <a:pt x="112" y="5505"/>
                    <a:pt x="236" y="5530"/>
                    <a:pt x="348" y="5555"/>
                  </a:cubicBezTo>
                  <a:cubicBezTo>
                    <a:pt x="460" y="5567"/>
                    <a:pt x="584" y="5580"/>
                    <a:pt x="696" y="5580"/>
                  </a:cubicBezTo>
                  <a:lnTo>
                    <a:pt x="1466" y="100"/>
                  </a:lnTo>
                  <a:cubicBezTo>
                    <a:pt x="1243" y="38"/>
                    <a:pt x="1007" y="1"/>
                    <a:pt x="771" y="1"/>
                  </a:cubicBezTo>
                  <a:close/>
                </a:path>
              </a:pathLst>
            </a:custGeom>
            <a:solidFill>
              <a:srgbClr val="D53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1" name="Google Shape;1681;p47"/>
            <p:cNvSpPr/>
            <p:nvPr/>
          </p:nvSpPr>
          <p:spPr>
            <a:xfrm rot="3244149">
              <a:off x="7069598" y="2035818"/>
              <a:ext cx="420774" cy="420774"/>
            </a:xfrm>
            <a:custGeom>
              <a:avLst/>
              <a:gdLst/>
              <a:ahLst/>
              <a:cxnLst/>
              <a:rect l="l" t="t" r="r" b="b"/>
              <a:pathLst>
                <a:path w="7431" h="7431" extrusionOk="0">
                  <a:moveTo>
                    <a:pt x="5306" y="882"/>
                  </a:moveTo>
                  <a:cubicBezTo>
                    <a:pt x="6871" y="1765"/>
                    <a:pt x="7430" y="3740"/>
                    <a:pt x="6548" y="5306"/>
                  </a:cubicBezTo>
                  <a:cubicBezTo>
                    <a:pt x="5666" y="6871"/>
                    <a:pt x="3678" y="7430"/>
                    <a:pt x="2113" y="6548"/>
                  </a:cubicBezTo>
                  <a:cubicBezTo>
                    <a:pt x="559" y="5666"/>
                    <a:pt x="0" y="3678"/>
                    <a:pt x="882" y="2112"/>
                  </a:cubicBezTo>
                  <a:cubicBezTo>
                    <a:pt x="1765" y="547"/>
                    <a:pt x="3753" y="0"/>
                    <a:pt x="5306" y="88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2" name="Google Shape;1682;p47"/>
            <p:cNvSpPr/>
            <p:nvPr/>
          </p:nvSpPr>
          <p:spPr>
            <a:xfrm rot="3244149">
              <a:off x="7090118" y="2055939"/>
              <a:ext cx="380684" cy="380684"/>
            </a:xfrm>
            <a:custGeom>
              <a:avLst/>
              <a:gdLst/>
              <a:ahLst/>
              <a:cxnLst/>
              <a:rect l="l" t="t" r="r" b="b"/>
              <a:pathLst>
                <a:path w="6723" h="6723" extrusionOk="0">
                  <a:moveTo>
                    <a:pt x="5691" y="1491"/>
                  </a:moveTo>
                  <a:cubicBezTo>
                    <a:pt x="6723" y="2771"/>
                    <a:pt x="6511" y="4647"/>
                    <a:pt x="5232" y="5678"/>
                  </a:cubicBezTo>
                  <a:cubicBezTo>
                    <a:pt x="3939" y="6722"/>
                    <a:pt x="2063" y="6511"/>
                    <a:pt x="1032" y="5231"/>
                  </a:cubicBezTo>
                  <a:cubicBezTo>
                    <a:pt x="1" y="3939"/>
                    <a:pt x="199" y="2063"/>
                    <a:pt x="1492" y="1031"/>
                  </a:cubicBezTo>
                  <a:cubicBezTo>
                    <a:pt x="2771" y="0"/>
                    <a:pt x="4648" y="199"/>
                    <a:pt x="5691" y="149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3" name="Google Shape;1683;p47"/>
            <p:cNvSpPr/>
            <p:nvPr/>
          </p:nvSpPr>
          <p:spPr>
            <a:xfrm rot="3244149">
              <a:off x="7739205" y="2272795"/>
              <a:ext cx="419415" cy="355316"/>
            </a:xfrm>
            <a:custGeom>
              <a:avLst/>
              <a:gdLst/>
              <a:ahLst/>
              <a:cxnLst/>
              <a:rect l="l" t="t" r="r" b="b"/>
              <a:pathLst>
                <a:path w="7407" h="6275" extrusionOk="0">
                  <a:moveTo>
                    <a:pt x="5418" y="5355"/>
                  </a:moveTo>
                  <a:cubicBezTo>
                    <a:pt x="7406" y="3852"/>
                    <a:pt x="6599" y="696"/>
                    <a:pt x="4126" y="348"/>
                  </a:cubicBezTo>
                  <a:cubicBezTo>
                    <a:pt x="1653" y="0"/>
                    <a:pt x="1" y="2821"/>
                    <a:pt x="1517" y="4809"/>
                  </a:cubicBezTo>
                  <a:cubicBezTo>
                    <a:pt x="2436" y="6039"/>
                    <a:pt x="4188" y="6275"/>
                    <a:pt x="5418" y="5355"/>
                  </a:cubicBezTo>
                  <a:close/>
                </a:path>
              </a:pathLst>
            </a:custGeom>
            <a:solidFill>
              <a:srgbClr val="FF6E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4" name="Google Shape;1684;p47"/>
            <p:cNvSpPr/>
            <p:nvPr/>
          </p:nvSpPr>
          <p:spPr>
            <a:xfrm rot="3244149">
              <a:off x="7813627" y="2341326"/>
              <a:ext cx="273778" cy="220268"/>
            </a:xfrm>
            <a:custGeom>
              <a:avLst/>
              <a:gdLst/>
              <a:ahLst/>
              <a:cxnLst/>
              <a:rect l="l" t="t" r="r" b="b"/>
              <a:pathLst>
                <a:path w="4835" h="3890" extrusionOk="0">
                  <a:moveTo>
                    <a:pt x="1" y="3330"/>
                  </a:moveTo>
                  <a:cubicBezTo>
                    <a:pt x="113" y="3529"/>
                    <a:pt x="262" y="3728"/>
                    <a:pt x="423" y="3890"/>
                  </a:cubicBezTo>
                  <a:lnTo>
                    <a:pt x="4834" y="560"/>
                  </a:lnTo>
                  <a:cubicBezTo>
                    <a:pt x="4785" y="460"/>
                    <a:pt x="4722" y="361"/>
                    <a:pt x="4648" y="261"/>
                  </a:cubicBezTo>
                  <a:cubicBezTo>
                    <a:pt x="4573" y="174"/>
                    <a:pt x="4499" y="87"/>
                    <a:pt x="4424" y="1"/>
                  </a:cubicBezTo>
                  <a:close/>
                </a:path>
              </a:pathLst>
            </a:custGeom>
            <a:solidFill>
              <a:srgbClr val="D53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5" name="Google Shape;1685;p47"/>
            <p:cNvSpPr/>
            <p:nvPr/>
          </p:nvSpPr>
          <p:spPr>
            <a:xfrm rot="3244149">
              <a:off x="7744137" y="2244643"/>
              <a:ext cx="413752" cy="413752"/>
            </a:xfrm>
            <a:custGeom>
              <a:avLst/>
              <a:gdLst/>
              <a:ahLst/>
              <a:cxnLst/>
              <a:rect l="l" t="t" r="r" b="b"/>
              <a:pathLst>
                <a:path w="7307" h="7307" extrusionOk="0">
                  <a:moveTo>
                    <a:pt x="5704" y="1132"/>
                  </a:moveTo>
                  <a:cubicBezTo>
                    <a:pt x="7096" y="2262"/>
                    <a:pt x="7307" y="4312"/>
                    <a:pt x="6176" y="5704"/>
                  </a:cubicBezTo>
                  <a:cubicBezTo>
                    <a:pt x="5045" y="7096"/>
                    <a:pt x="2995" y="7307"/>
                    <a:pt x="1604" y="6176"/>
                  </a:cubicBezTo>
                  <a:cubicBezTo>
                    <a:pt x="212" y="5045"/>
                    <a:pt x="1" y="2995"/>
                    <a:pt x="1131" y="1604"/>
                  </a:cubicBezTo>
                  <a:cubicBezTo>
                    <a:pt x="2262" y="212"/>
                    <a:pt x="4312" y="1"/>
                    <a:pt x="5704" y="1132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6" name="Google Shape;1686;p47"/>
            <p:cNvSpPr/>
            <p:nvPr/>
          </p:nvSpPr>
          <p:spPr>
            <a:xfrm rot="3244149">
              <a:off x="7760122" y="2230133"/>
              <a:ext cx="380004" cy="447557"/>
            </a:xfrm>
            <a:custGeom>
              <a:avLst/>
              <a:gdLst/>
              <a:ahLst/>
              <a:cxnLst/>
              <a:rect l="l" t="t" r="r" b="b"/>
              <a:pathLst>
                <a:path w="6711" h="7904" extrusionOk="0">
                  <a:moveTo>
                    <a:pt x="5716" y="2126"/>
                  </a:moveTo>
                  <a:cubicBezTo>
                    <a:pt x="4114" y="1"/>
                    <a:pt x="746" y="871"/>
                    <a:pt x="374" y="3505"/>
                  </a:cubicBezTo>
                  <a:cubicBezTo>
                    <a:pt x="1" y="6139"/>
                    <a:pt x="2995" y="7903"/>
                    <a:pt x="5132" y="6313"/>
                  </a:cubicBezTo>
                  <a:cubicBezTo>
                    <a:pt x="6449" y="5319"/>
                    <a:pt x="6710" y="3443"/>
                    <a:pt x="5716" y="2126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7" name="Google Shape;1687;p47"/>
            <p:cNvSpPr/>
            <p:nvPr/>
          </p:nvSpPr>
          <p:spPr>
            <a:xfrm rot="3244149">
              <a:off x="6965282" y="2539224"/>
              <a:ext cx="344784" cy="344841"/>
            </a:xfrm>
            <a:custGeom>
              <a:avLst/>
              <a:gdLst/>
              <a:ahLst/>
              <a:cxnLst/>
              <a:rect l="l" t="t" r="r" b="b"/>
              <a:pathLst>
                <a:path w="6089" h="6090" extrusionOk="0">
                  <a:moveTo>
                    <a:pt x="3604" y="311"/>
                  </a:moveTo>
                  <a:cubicBezTo>
                    <a:pt x="5107" y="622"/>
                    <a:pt x="6089" y="2088"/>
                    <a:pt x="5778" y="3604"/>
                  </a:cubicBezTo>
                  <a:cubicBezTo>
                    <a:pt x="5468" y="5108"/>
                    <a:pt x="3989" y="6089"/>
                    <a:pt x="2473" y="5779"/>
                  </a:cubicBezTo>
                  <a:cubicBezTo>
                    <a:pt x="970" y="5468"/>
                    <a:pt x="0" y="3989"/>
                    <a:pt x="311" y="2486"/>
                  </a:cubicBezTo>
                  <a:cubicBezTo>
                    <a:pt x="622" y="970"/>
                    <a:pt x="2088" y="1"/>
                    <a:pt x="3604" y="311"/>
                  </a:cubicBezTo>
                  <a:close/>
                </a:path>
              </a:pathLst>
            </a:custGeom>
            <a:solidFill>
              <a:srgbClr val="FF6E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8" name="Google Shape;1688;p47"/>
            <p:cNvSpPr/>
            <p:nvPr/>
          </p:nvSpPr>
          <p:spPr>
            <a:xfrm rot="3244149">
              <a:off x="6979477" y="2669785"/>
              <a:ext cx="315963" cy="83124"/>
            </a:xfrm>
            <a:custGeom>
              <a:avLst/>
              <a:gdLst/>
              <a:ahLst/>
              <a:cxnLst/>
              <a:rect l="l" t="t" r="r" b="b"/>
              <a:pathLst>
                <a:path w="5580" h="1468" extrusionOk="0">
                  <a:moveTo>
                    <a:pt x="100" y="1"/>
                  </a:moveTo>
                  <a:cubicBezTo>
                    <a:pt x="76" y="113"/>
                    <a:pt x="51" y="225"/>
                    <a:pt x="26" y="349"/>
                  </a:cubicBezTo>
                  <a:cubicBezTo>
                    <a:pt x="13" y="461"/>
                    <a:pt x="1" y="572"/>
                    <a:pt x="1" y="697"/>
                  </a:cubicBezTo>
                  <a:lnTo>
                    <a:pt x="5480" y="1467"/>
                  </a:lnTo>
                  <a:cubicBezTo>
                    <a:pt x="5518" y="1355"/>
                    <a:pt x="5543" y="1231"/>
                    <a:pt x="5555" y="1119"/>
                  </a:cubicBezTo>
                  <a:cubicBezTo>
                    <a:pt x="5567" y="1007"/>
                    <a:pt x="5580" y="896"/>
                    <a:pt x="5580" y="771"/>
                  </a:cubicBezTo>
                  <a:close/>
                </a:path>
              </a:pathLst>
            </a:custGeom>
            <a:solidFill>
              <a:srgbClr val="D53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9" name="Google Shape;1689;p47"/>
            <p:cNvSpPr/>
            <p:nvPr/>
          </p:nvSpPr>
          <p:spPr>
            <a:xfrm rot="3244149">
              <a:off x="6930208" y="2469998"/>
              <a:ext cx="413752" cy="487647"/>
            </a:xfrm>
            <a:custGeom>
              <a:avLst/>
              <a:gdLst/>
              <a:ahLst/>
              <a:cxnLst/>
              <a:rect l="l" t="t" r="r" b="b"/>
              <a:pathLst>
                <a:path w="7307" h="8612" extrusionOk="0">
                  <a:moveTo>
                    <a:pt x="6225" y="2324"/>
                  </a:moveTo>
                  <a:cubicBezTo>
                    <a:pt x="4474" y="1"/>
                    <a:pt x="808" y="958"/>
                    <a:pt x="411" y="3828"/>
                  </a:cubicBezTo>
                  <a:cubicBezTo>
                    <a:pt x="0" y="6685"/>
                    <a:pt x="3268" y="8611"/>
                    <a:pt x="5579" y="6872"/>
                  </a:cubicBezTo>
                  <a:cubicBezTo>
                    <a:pt x="7021" y="5791"/>
                    <a:pt x="7306" y="3753"/>
                    <a:pt x="6225" y="23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0" name="Google Shape;1690;p47"/>
            <p:cNvSpPr/>
            <p:nvPr/>
          </p:nvSpPr>
          <p:spPr>
            <a:xfrm rot="3244149">
              <a:off x="6947082" y="2489703"/>
              <a:ext cx="380004" cy="448236"/>
            </a:xfrm>
            <a:custGeom>
              <a:avLst/>
              <a:gdLst/>
              <a:ahLst/>
              <a:cxnLst/>
              <a:rect l="l" t="t" r="r" b="b"/>
              <a:pathLst>
                <a:path w="6711" h="7916" extrusionOk="0">
                  <a:moveTo>
                    <a:pt x="5716" y="2125"/>
                  </a:moveTo>
                  <a:cubicBezTo>
                    <a:pt x="4113" y="1"/>
                    <a:pt x="734" y="883"/>
                    <a:pt x="373" y="3517"/>
                  </a:cubicBezTo>
                  <a:cubicBezTo>
                    <a:pt x="1" y="6151"/>
                    <a:pt x="2995" y="7915"/>
                    <a:pt x="5120" y="6313"/>
                  </a:cubicBezTo>
                  <a:cubicBezTo>
                    <a:pt x="6437" y="5319"/>
                    <a:pt x="6710" y="3442"/>
                    <a:pt x="5716" y="2125"/>
                  </a:cubicBezTo>
                  <a:close/>
                </a:path>
              </a:pathLst>
            </a:custGeom>
            <a:gradFill>
              <a:gsLst>
                <a:gs pos="0">
                  <a:srgbClr val="191919">
                    <a:alpha val="2549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1" name="Google Shape;1691;p47"/>
            <p:cNvSpPr/>
            <p:nvPr/>
          </p:nvSpPr>
          <p:spPr>
            <a:xfrm rot="3244149">
              <a:off x="7628939" y="2709239"/>
              <a:ext cx="355373" cy="419358"/>
            </a:xfrm>
            <a:custGeom>
              <a:avLst/>
              <a:gdLst/>
              <a:ahLst/>
              <a:cxnLst/>
              <a:rect l="l" t="t" r="r" b="b"/>
              <a:pathLst>
                <a:path w="6276" h="7406" extrusionOk="0">
                  <a:moveTo>
                    <a:pt x="5356" y="1989"/>
                  </a:moveTo>
                  <a:cubicBezTo>
                    <a:pt x="3853" y="1"/>
                    <a:pt x="697" y="808"/>
                    <a:pt x="349" y="3281"/>
                  </a:cubicBezTo>
                  <a:cubicBezTo>
                    <a:pt x="1" y="5753"/>
                    <a:pt x="2821" y="7406"/>
                    <a:pt x="4809" y="5902"/>
                  </a:cubicBezTo>
                  <a:cubicBezTo>
                    <a:pt x="6040" y="4971"/>
                    <a:pt x="6276" y="3219"/>
                    <a:pt x="5356" y="1989"/>
                  </a:cubicBezTo>
                  <a:close/>
                </a:path>
              </a:pathLst>
            </a:custGeom>
            <a:solidFill>
              <a:srgbClr val="FF6E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2" name="Google Shape;1692;p47"/>
            <p:cNvSpPr/>
            <p:nvPr/>
          </p:nvSpPr>
          <p:spPr>
            <a:xfrm rot="3244149">
              <a:off x="7697216" y="2780325"/>
              <a:ext cx="220268" cy="274457"/>
            </a:xfrm>
            <a:custGeom>
              <a:avLst/>
              <a:gdLst/>
              <a:ahLst/>
              <a:cxnLst/>
              <a:rect l="l" t="t" r="r" b="b"/>
              <a:pathLst>
                <a:path w="3890" h="4847" extrusionOk="0">
                  <a:moveTo>
                    <a:pt x="3330" y="4846"/>
                  </a:moveTo>
                  <a:cubicBezTo>
                    <a:pt x="3430" y="4784"/>
                    <a:pt x="3529" y="4722"/>
                    <a:pt x="3616" y="4647"/>
                  </a:cubicBezTo>
                  <a:cubicBezTo>
                    <a:pt x="3715" y="4573"/>
                    <a:pt x="3802" y="4498"/>
                    <a:pt x="3889" y="4424"/>
                  </a:cubicBezTo>
                  <a:lnTo>
                    <a:pt x="559" y="0"/>
                  </a:lnTo>
                  <a:cubicBezTo>
                    <a:pt x="460" y="63"/>
                    <a:pt x="361" y="125"/>
                    <a:pt x="261" y="199"/>
                  </a:cubicBezTo>
                  <a:cubicBezTo>
                    <a:pt x="174" y="261"/>
                    <a:pt x="87" y="336"/>
                    <a:pt x="0" y="423"/>
                  </a:cubicBezTo>
                  <a:close/>
                </a:path>
              </a:pathLst>
            </a:custGeom>
            <a:solidFill>
              <a:srgbClr val="D53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3" name="Google Shape;1693;p47"/>
            <p:cNvSpPr/>
            <p:nvPr/>
          </p:nvSpPr>
          <p:spPr>
            <a:xfrm rot="3244149">
              <a:off x="7600482" y="2676052"/>
              <a:ext cx="413073" cy="486911"/>
            </a:xfrm>
            <a:custGeom>
              <a:avLst/>
              <a:gdLst/>
              <a:ahLst/>
              <a:cxnLst/>
              <a:rect l="l" t="t" r="r" b="b"/>
              <a:pathLst>
                <a:path w="7295" h="8599" extrusionOk="0">
                  <a:moveTo>
                    <a:pt x="6213" y="2311"/>
                  </a:moveTo>
                  <a:cubicBezTo>
                    <a:pt x="4474" y="0"/>
                    <a:pt x="809" y="944"/>
                    <a:pt x="398" y="3815"/>
                  </a:cubicBezTo>
                  <a:cubicBezTo>
                    <a:pt x="1" y="6685"/>
                    <a:pt x="3269" y="8598"/>
                    <a:pt x="5580" y="6859"/>
                  </a:cubicBezTo>
                  <a:cubicBezTo>
                    <a:pt x="7009" y="5778"/>
                    <a:pt x="7294" y="3740"/>
                    <a:pt x="6213" y="231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4" name="Google Shape;1694;p47"/>
            <p:cNvSpPr/>
            <p:nvPr/>
          </p:nvSpPr>
          <p:spPr>
            <a:xfrm rot="3244149">
              <a:off x="7617115" y="2694898"/>
              <a:ext cx="380004" cy="448236"/>
            </a:xfrm>
            <a:custGeom>
              <a:avLst/>
              <a:gdLst/>
              <a:ahLst/>
              <a:cxnLst/>
              <a:rect l="l" t="t" r="r" b="b"/>
              <a:pathLst>
                <a:path w="6711" h="7916" extrusionOk="0">
                  <a:moveTo>
                    <a:pt x="5716" y="2138"/>
                  </a:moveTo>
                  <a:cubicBezTo>
                    <a:pt x="4126" y="1"/>
                    <a:pt x="746" y="870"/>
                    <a:pt x="373" y="3504"/>
                  </a:cubicBezTo>
                  <a:cubicBezTo>
                    <a:pt x="1" y="6139"/>
                    <a:pt x="2995" y="7915"/>
                    <a:pt x="5132" y="6313"/>
                  </a:cubicBezTo>
                  <a:cubicBezTo>
                    <a:pt x="6449" y="5319"/>
                    <a:pt x="6710" y="3455"/>
                    <a:pt x="5716" y="21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5" name="Google Shape;1695;p47"/>
            <p:cNvSpPr/>
            <p:nvPr/>
          </p:nvSpPr>
          <p:spPr>
            <a:xfrm rot="5944386">
              <a:off x="7398852" y="938660"/>
              <a:ext cx="123167" cy="145705"/>
            </a:xfrm>
            <a:custGeom>
              <a:avLst/>
              <a:gdLst/>
              <a:ahLst/>
              <a:cxnLst/>
              <a:rect l="l" t="t" r="r" b="b"/>
              <a:pathLst>
                <a:path w="2175" h="2573" extrusionOk="0">
                  <a:moveTo>
                    <a:pt x="1851" y="696"/>
                  </a:moveTo>
                  <a:cubicBezTo>
                    <a:pt x="1329" y="0"/>
                    <a:pt x="236" y="286"/>
                    <a:pt x="124" y="1143"/>
                  </a:cubicBezTo>
                  <a:cubicBezTo>
                    <a:pt x="0" y="1988"/>
                    <a:pt x="969" y="2572"/>
                    <a:pt x="1665" y="2050"/>
                  </a:cubicBezTo>
                  <a:cubicBezTo>
                    <a:pt x="2087" y="1727"/>
                    <a:pt x="2174" y="1118"/>
                    <a:pt x="1851" y="696"/>
                  </a:cubicBezTo>
                  <a:close/>
                </a:path>
              </a:pathLst>
            </a:custGeom>
            <a:gradFill>
              <a:gsLst>
                <a:gs pos="0">
                  <a:srgbClr val="191919">
                    <a:alpha val="25490"/>
                  </a:srgbClr>
                </a:gs>
                <a:gs pos="50000">
                  <a:schemeClr val="lt1"/>
                </a:gs>
                <a:gs pos="100000">
                  <a:srgbClr val="191919">
                    <a:alpha val="42745"/>
                  </a:srgbClr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6" name="Google Shape;1696;p47"/>
            <p:cNvSpPr/>
            <p:nvPr/>
          </p:nvSpPr>
          <p:spPr>
            <a:xfrm rot="3244149">
              <a:off x="7412921" y="955515"/>
              <a:ext cx="95015" cy="111946"/>
            </a:xfrm>
            <a:custGeom>
              <a:avLst/>
              <a:gdLst/>
              <a:ahLst/>
              <a:cxnLst/>
              <a:rect l="l" t="t" r="r" b="b"/>
              <a:pathLst>
                <a:path w="1678" h="1977" extrusionOk="0">
                  <a:moveTo>
                    <a:pt x="1429" y="522"/>
                  </a:moveTo>
                  <a:cubicBezTo>
                    <a:pt x="1032" y="0"/>
                    <a:pt x="187" y="212"/>
                    <a:pt x="87" y="870"/>
                  </a:cubicBezTo>
                  <a:cubicBezTo>
                    <a:pt x="1" y="1529"/>
                    <a:pt x="746" y="1976"/>
                    <a:pt x="1280" y="1566"/>
                  </a:cubicBezTo>
                  <a:cubicBezTo>
                    <a:pt x="1603" y="1317"/>
                    <a:pt x="1678" y="858"/>
                    <a:pt x="1429" y="522"/>
                  </a:cubicBezTo>
                  <a:close/>
                </a:path>
              </a:pathLst>
            </a:custGeom>
            <a:gradFill>
              <a:gsLst>
                <a:gs pos="0">
                  <a:srgbClr val="191919">
                    <a:alpha val="2549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7" name="Google Shape;1697;p47"/>
            <p:cNvSpPr/>
            <p:nvPr/>
          </p:nvSpPr>
          <p:spPr>
            <a:xfrm rot="5944386">
              <a:off x="8428053" y="1254545"/>
              <a:ext cx="123167" cy="145705"/>
            </a:xfrm>
            <a:custGeom>
              <a:avLst/>
              <a:gdLst/>
              <a:ahLst/>
              <a:cxnLst/>
              <a:rect l="l" t="t" r="r" b="b"/>
              <a:pathLst>
                <a:path w="2175" h="2573" extrusionOk="0">
                  <a:moveTo>
                    <a:pt x="1852" y="696"/>
                  </a:moveTo>
                  <a:cubicBezTo>
                    <a:pt x="1330" y="1"/>
                    <a:pt x="237" y="286"/>
                    <a:pt x="125" y="1144"/>
                  </a:cubicBezTo>
                  <a:cubicBezTo>
                    <a:pt x="1" y="1989"/>
                    <a:pt x="970" y="2573"/>
                    <a:pt x="1665" y="2051"/>
                  </a:cubicBezTo>
                  <a:cubicBezTo>
                    <a:pt x="2088" y="1728"/>
                    <a:pt x="2175" y="1119"/>
                    <a:pt x="1852" y="696"/>
                  </a:cubicBezTo>
                  <a:close/>
                </a:path>
              </a:pathLst>
            </a:custGeom>
            <a:gradFill>
              <a:gsLst>
                <a:gs pos="0">
                  <a:srgbClr val="191919">
                    <a:alpha val="25490"/>
                  </a:srgbClr>
                </a:gs>
                <a:gs pos="50000">
                  <a:schemeClr val="lt1"/>
                </a:gs>
                <a:gs pos="100000">
                  <a:srgbClr val="191919">
                    <a:alpha val="42745"/>
                  </a:srgbClr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8" name="Google Shape;1698;p47"/>
            <p:cNvSpPr/>
            <p:nvPr/>
          </p:nvSpPr>
          <p:spPr>
            <a:xfrm rot="3244149">
              <a:off x="8442121" y="1270749"/>
              <a:ext cx="95751" cy="111946"/>
            </a:xfrm>
            <a:custGeom>
              <a:avLst/>
              <a:gdLst/>
              <a:ahLst/>
              <a:cxnLst/>
              <a:rect l="l" t="t" r="r" b="b"/>
              <a:pathLst>
                <a:path w="1691" h="1977" extrusionOk="0">
                  <a:moveTo>
                    <a:pt x="1442" y="535"/>
                  </a:moveTo>
                  <a:cubicBezTo>
                    <a:pt x="1044" y="0"/>
                    <a:pt x="199" y="212"/>
                    <a:pt x="100" y="870"/>
                  </a:cubicBezTo>
                  <a:cubicBezTo>
                    <a:pt x="1" y="1529"/>
                    <a:pt x="746" y="1976"/>
                    <a:pt x="1280" y="1578"/>
                  </a:cubicBezTo>
                  <a:cubicBezTo>
                    <a:pt x="1616" y="1342"/>
                    <a:pt x="1690" y="870"/>
                    <a:pt x="1442" y="535"/>
                  </a:cubicBezTo>
                  <a:close/>
                </a:path>
              </a:pathLst>
            </a:custGeom>
            <a:gradFill>
              <a:gsLst>
                <a:gs pos="0">
                  <a:srgbClr val="191919">
                    <a:alpha val="2549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9" name="Google Shape;1699;p47"/>
            <p:cNvSpPr/>
            <p:nvPr/>
          </p:nvSpPr>
          <p:spPr>
            <a:xfrm rot="5944386">
              <a:off x="6812464" y="2849703"/>
              <a:ext cx="123224" cy="145026"/>
            </a:xfrm>
            <a:custGeom>
              <a:avLst/>
              <a:gdLst/>
              <a:ahLst/>
              <a:cxnLst/>
              <a:rect l="l" t="t" r="r" b="b"/>
              <a:pathLst>
                <a:path w="2176" h="2561" extrusionOk="0">
                  <a:moveTo>
                    <a:pt x="1852" y="684"/>
                  </a:moveTo>
                  <a:cubicBezTo>
                    <a:pt x="1330" y="1"/>
                    <a:pt x="237" y="287"/>
                    <a:pt x="125" y="1132"/>
                  </a:cubicBezTo>
                  <a:cubicBezTo>
                    <a:pt x="1" y="1989"/>
                    <a:pt x="970" y="2560"/>
                    <a:pt x="1666" y="2051"/>
                  </a:cubicBezTo>
                  <a:cubicBezTo>
                    <a:pt x="2088" y="1728"/>
                    <a:pt x="2175" y="1119"/>
                    <a:pt x="1852" y="684"/>
                  </a:cubicBezTo>
                  <a:close/>
                </a:path>
              </a:pathLst>
            </a:custGeom>
            <a:gradFill>
              <a:gsLst>
                <a:gs pos="0">
                  <a:srgbClr val="191919">
                    <a:alpha val="25490"/>
                  </a:srgbClr>
                </a:gs>
                <a:gs pos="50000">
                  <a:schemeClr val="lt1"/>
                </a:gs>
                <a:gs pos="100000">
                  <a:srgbClr val="191919">
                    <a:alpha val="42745"/>
                  </a:srgbClr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0" name="Google Shape;1700;p47"/>
            <p:cNvSpPr/>
            <p:nvPr/>
          </p:nvSpPr>
          <p:spPr>
            <a:xfrm rot="3244149">
              <a:off x="6826555" y="2866625"/>
              <a:ext cx="95015" cy="111210"/>
            </a:xfrm>
            <a:custGeom>
              <a:avLst/>
              <a:gdLst/>
              <a:ahLst/>
              <a:cxnLst/>
              <a:rect l="l" t="t" r="r" b="b"/>
              <a:pathLst>
                <a:path w="1678" h="1964" extrusionOk="0">
                  <a:moveTo>
                    <a:pt x="1429" y="522"/>
                  </a:moveTo>
                  <a:cubicBezTo>
                    <a:pt x="1032" y="0"/>
                    <a:pt x="187" y="211"/>
                    <a:pt x="100" y="870"/>
                  </a:cubicBezTo>
                  <a:cubicBezTo>
                    <a:pt x="0" y="1528"/>
                    <a:pt x="746" y="1963"/>
                    <a:pt x="1280" y="1566"/>
                  </a:cubicBezTo>
                  <a:cubicBezTo>
                    <a:pt x="1616" y="1317"/>
                    <a:pt x="1678" y="857"/>
                    <a:pt x="1429" y="522"/>
                  </a:cubicBezTo>
                  <a:close/>
                </a:path>
              </a:pathLst>
            </a:custGeom>
            <a:gradFill>
              <a:gsLst>
                <a:gs pos="0">
                  <a:srgbClr val="191919">
                    <a:alpha val="2549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1" name="Google Shape;1701;p47"/>
            <p:cNvSpPr/>
            <p:nvPr/>
          </p:nvSpPr>
          <p:spPr>
            <a:xfrm rot="5944386">
              <a:off x="7841687" y="3165655"/>
              <a:ext cx="123167" cy="144969"/>
            </a:xfrm>
            <a:custGeom>
              <a:avLst/>
              <a:gdLst/>
              <a:ahLst/>
              <a:cxnLst/>
              <a:rect l="l" t="t" r="r" b="b"/>
              <a:pathLst>
                <a:path w="2175" h="2560" extrusionOk="0">
                  <a:moveTo>
                    <a:pt x="1852" y="684"/>
                  </a:moveTo>
                  <a:cubicBezTo>
                    <a:pt x="1330" y="0"/>
                    <a:pt x="237" y="286"/>
                    <a:pt x="125" y="1131"/>
                  </a:cubicBezTo>
                  <a:cubicBezTo>
                    <a:pt x="1" y="1988"/>
                    <a:pt x="970" y="2560"/>
                    <a:pt x="1665" y="2050"/>
                  </a:cubicBezTo>
                  <a:cubicBezTo>
                    <a:pt x="2088" y="1727"/>
                    <a:pt x="2175" y="1119"/>
                    <a:pt x="1852" y="684"/>
                  </a:cubicBezTo>
                  <a:close/>
                </a:path>
              </a:pathLst>
            </a:custGeom>
            <a:gradFill>
              <a:gsLst>
                <a:gs pos="0">
                  <a:srgbClr val="191919">
                    <a:alpha val="25490"/>
                  </a:srgbClr>
                </a:gs>
                <a:gs pos="50000">
                  <a:schemeClr val="lt1"/>
                </a:gs>
                <a:gs pos="100000">
                  <a:srgbClr val="191919">
                    <a:alpha val="42745"/>
                  </a:srgbClr>
                </a:gs>
              </a:gsLst>
              <a:lin ang="26986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2" name="Google Shape;1702;p47"/>
            <p:cNvSpPr/>
            <p:nvPr/>
          </p:nvSpPr>
          <p:spPr>
            <a:xfrm rot="3244149">
              <a:off x="7855788" y="3182556"/>
              <a:ext cx="95015" cy="111210"/>
            </a:xfrm>
            <a:custGeom>
              <a:avLst/>
              <a:gdLst/>
              <a:ahLst/>
              <a:cxnLst/>
              <a:rect l="l" t="t" r="r" b="b"/>
              <a:pathLst>
                <a:path w="1678" h="1964" extrusionOk="0">
                  <a:moveTo>
                    <a:pt x="1429" y="522"/>
                  </a:moveTo>
                  <a:cubicBezTo>
                    <a:pt x="1031" y="1"/>
                    <a:pt x="186" y="212"/>
                    <a:pt x="99" y="870"/>
                  </a:cubicBezTo>
                  <a:cubicBezTo>
                    <a:pt x="0" y="1529"/>
                    <a:pt x="746" y="1964"/>
                    <a:pt x="1280" y="1566"/>
                  </a:cubicBezTo>
                  <a:cubicBezTo>
                    <a:pt x="1603" y="1318"/>
                    <a:pt x="1677" y="858"/>
                    <a:pt x="1429" y="522"/>
                  </a:cubicBezTo>
                  <a:close/>
                </a:path>
              </a:pathLst>
            </a:custGeom>
            <a:gradFill>
              <a:gsLst>
                <a:gs pos="0">
                  <a:srgbClr val="191919">
                    <a:alpha val="25490"/>
                  </a:srgbClr>
                </a:gs>
                <a:gs pos="100000">
                  <a:schemeClr val="lt1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3" name="Google Shape;1703;p47"/>
            <p:cNvSpPr/>
            <p:nvPr/>
          </p:nvSpPr>
          <p:spPr>
            <a:xfrm rot="3244149">
              <a:off x="8024798" y="1342023"/>
              <a:ext cx="419415" cy="355373"/>
            </a:xfrm>
            <a:custGeom>
              <a:avLst/>
              <a:gdLst/>
              <a:ahLst/>
              <a:cxnLst/>
              <a:rect l="l" t="t" r="r" b="b"/>
              <a:pathLst>
                <a:path w="7407" h="6276" extrusionOk="0">
                  <a:moveTo>
                    <a:pt x="5418" y="5356"/>
                  </a:moveTo>
                  <a:cubicBezTo>
                    <a:pt x="7406" y="3852"/>
                    <a:pt x="6598" y="696"/>
                    <a:pt x="4126" y="348"/>
                  </a:cubicBezTo>
                  <a:cubicBezTo>
                    <a:pt x="1653" y="0"/>
                    <a:pt x="1" y="2808"/>
                    <a:pt x="1504" y="4796"/>
                  </a:cubicBezTo>
                  <a:cubicBezTo>
                    <a:pt x="2436" y="6027"/>
                    <a:pt x="4188" y="6275"/>
                    <a:pt x="5418" y="5356"/>
                  </a:cubicBezTo>
                  <a:close/>
                </a:path>
              </a:pathLst>
            </a:custGeom>
            <a:solidFill>
              <a:srgbClr val="FF6E7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4" name="Google Shape;1704;p47"/>
            <p:cNvSpPr/>
            <p:nvPr/>
          </p:nvSpPr>
          <p:spPr>
            <a:xfrm rot="3244149">
              <a:off x="8099242" y="1410565"/>
              <a:ext cx="273778" cy="220268"/>
            </a:xfrm>
            <a:custGeom>
              <a:avLst/>
              <a:gdLst/>
              <a:ahLst/>
              <a:cxnLst/>
              <a:rect l="l" t="t" r="r" b="b"/>
              <a:pathLst>
                <a:path w="4835" h="3890" extrusionOk="0">
                  <a:moveTo>
                    <a:pt x="1" y="3331"/>
                  </a:moveTo>
                  <a:cubicBezTo>
                    <a:pt x="63" y="3430"/>
                    <a:pt x="125" y="3529"/>
                    <a:pt x="187" y="3616"/>
                  </a:cubicBezTo>
                  <a:cubicBezTo>
                    <a:pt x="262" y="3716"/>
                    <a:pt x="336" y="3803"/>
                    <a:pt x="423" y="3890"/>
                  </a:cubicBezTo>
                  <a:lnTo>
                    <a:pt x="4834" y="560"/>
                  </a:lnTo>
                  <a:cubicBezTo>
                    <a:pt x="4722" y="349"/>
                    <a:pt x="4586" y="162"/>
                    <a:pt x="4424" y="1"/>
                  </a:cubicBezTo>
                  <a:close/>
                </a:path>
              </a:pathLst>
            </a:custGeom>
            <a:solidFill>
              <a:srgbClr val="D5394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5" name="Google Shape;1705;p47"/>
            <p:cNvSpPr/>
            <p:nvPr/>
          </p:nvSpPr>
          <p:spPr>
            <a:xfrm rot="3244149">
              <a:off x="8029279" y="1278852"/>
              <a:ext cx="413073" cy="487647"/>
            </a:xfrm>
            <a:custGeom>
              <a:avLst/>
              <a:gdLst/>
              <a:ahLst/>
              <a:cxnLst/>
              <a:rect l="l" t="t" r="r" b="b"/>
              <a:pathLst>
                <a:path w="7295" h="8612" extrusionOk="0">
                  <a:moveTo>
                    <a:pt x="6225" y="2324"/>
                  </a:moveTo>
                  <a:cubicBezTo>
                    <a:pt x="4474" y="1"/>
                    <a:pt x="808" y="958"/>
                    <a:pt x="411" y="3828"/>
                  </a:cubicBezTo>
                  <a:cubicBezTo>
                    <a:pt x="0" y="6698"/>
                    <a:pt x="3268" y="8611"/>
                    <a:pt x="5579" y="6872"/>
                  </a:cubicBezTo>
                  <a:cubicBezTo>
                    <a:pt x="7008" y="5791"/>
                    <a:pt x="7294" y="3753"/>
                    <a:pt x="6225" y="232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6" name="Google Shape;1706;p47"/>
            <p:cNvSpPr/>
            <p:nvPr/>
          </p:nvSpPr>
          <p:spPr>
            <a:xfrm rot="3244149">
              <a:off x="8046165" y="1298534"/>
              <a:ext cx="379268" cy="448236"/>
            </a:xfrm>
            <a:custGeom>
              <a:avLst/>
              <a:gdLst/>
              <a:ahLst/>
              <a:cxnLst/>
              <a:rect l="l" t="t" r="r" b="b"/>
              <a:pathLst>
                <a:path w="6698" h="7916" extrusionOk="0">
                  <a:moveTo>
                    <a:pt x="5716" y="2138"/>
                  </a:moveTo>
                  <a:cubicBezTo>
                    <a:pt x="4113" y="1"/>
                    <a:pt x="734" y="883"/>
                    <a:pt x="373" y="3517"/>
                  </a:cubicBezTo>
                  <a:cubicBezTo>
                    <a:pt x="1" y="6151"/>
                    <a:pt x="2995" y="7916"/>
                    <a:pt x="5120" y="6313"/>
                  </a:cubicBezTo>
                  <a:cubicBezTo>
                    <a:pt x="6437" y="5319"/>
                    <a:pt x="6698" y="3455"/>
                    <a:pt x="5716" y="2138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ffectLst>
              <a:outerShdw blurRad="57150" dist="19050" dir="5400000" algn="bl" rotWithShape="0">
                <a:srgbClr val="000000">
                  <a:alpha val="50000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07" name="Google Shape;1707;p47"/>
            <p:cNvGrpSpPr/>
            <p:nvPr/>
          </p:nvGrpSpPr>
          <p:grpSpPr>
            <a:xfrm rot="3244149">
              <a:off x="8029508" y="1267116"/>
              <a:ext cx="413752" cy="487647"/>
              <a:chOff x="1143114" y="2017469"/>
              <a:chExt cx="182675" cy="215300"/>
            </a:xfrm>
          </p:grpSpPr>
          <p:sp>
            <p:nvSpPr>
              <p:cNvPr id="1708" name="Google Shape;1708;p47"/>
              <p:cNvSpPr/>
              <p:nvPr/>
            </p:nvSpPr>
            <p:spPr>
              <a:xfrm>
                <a:off x="1143114" y="2017469"/>
                <a:ext cx="182675" cy="215300"/>
              </a:xfrm>
              <a:custGeom>
                <a:avLst/>
                <a:gdLst/>
                <a:ahLst/>
                <a:cxnLst/>
                <a:rect l="l" t="t" r="r" b="b"/>
                <a:pathLst>
                  <a:path w="7307" h="8612" extrusionOk="0">
                    <a:moveTo>
                      <a:pt x="6225" y="2312"/>
                    </a:moveTo>
                    <a:cubicBezTo>
                      <a:pt x="4486" y="1"/>
                      <a:pt x="808" y="958"/>
                      <a:pt x="410" y="3815"/>
                    </a:cubicBezTo>
                    <a:cubicBezTo>
                      <a:pt x="0" y="6686"/>
                      <a:pt x="3268" y="8612"/>
                      <a:pt x="5579" y="6872"/>
                    </a:cubicBezTo>
                    <a:cubicBezTo>
                      <a:pt x="7020" y="5791"/>
                      <a:pt x="7306" y="3753"/>
                      <a:pt x="6225" y="2312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lin ang="16200038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9" name="Google Shape;1709;p47"/>
              <p:cNvSpPr/>
              <p:nvPr/>
            </p:nvSpPr>
            <p:spPr>
              <a:xfrm rot="10800000" flipH="1">
                <a:off x="1159666" y="2049542"/>
                <a:ext cx="151000" cy="150675"/>
              </a:xfrm>
              <a:custGeom>
                <a:avLst/>
                <a:gdLst/>
                <a:ahLst/>
                <a:cxnLst/>
                <a:rect l="l" t="t" r="r" b="b"/>
                <a:pathLst>
                  <a:path w="6040" h="6027" extrusionOk="0">
                    <a:moveTo>
                      <a:pt x="3070" y="25"/>
                    </a:moveTo>
                    <a:cubicBezTo>
                      <a:pt x="4722" y="50"/>
                      <a:pt x="6040" y="1417"/>
                      <a:pt x="6002" y="3069"/>
                    </a:cubicBezTo>
                    <a:cubicBezTo>
                      <a:pt x="5977" y="4709"/>
                      <a:pt x="4611" y="6026"/>
                      <a:pt x="2971" y="6002"/>
                    </a:cubicBezTo>
                    <a:cubicBezTo>
                      <a:pt x="1318" y="5964"/>
                      <a:pt x="1" y="4610"/>
                      <a:pt x="38" y="2957"/>
                    </a:cubicBezTo>
                    <a:cubicBezTo>
                      <a:pt x="63" y="1305"/>
                      <a:pt x="1417" y="0"/>
                      <a:pt x="3070" y="25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0"/>
                    </a:srgbClr>
                  </a:gs>
                  <a:gs pos="100000">
                    <a:srgbClr val="FFFFFF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710" name="Google Shape;1710;p47"/>
              <p:cNvGrpSpPr/>
              <p:nvPr/>
            </p:nvGrpSpPr>
            <p:grpSpPr>
              <a:xfrm>
                <a:off x="1150207" y="2040064"/>
                <a:ext cx="169954" cy="169627"/>
                <a:chOff x="1155763" y="2050150"/>
                <a:chExt cx="155950" cy="155650"/>
              </a:xfrm>
            </p:grpSpPr>
            <p:sp>
              <p:nvSpPr>
                <p:cNvPr id="1711" name="Google Shape;1711;p47"/>
                <p:cNvSpPr/>
                <p:nvPr/>
              </p:nvSpPr>
              <p:spPr>
                <a:xfrm rot="10800000" flipH="1">
                  <a:off x="1155763" y="2050150"/>
                  <a:ext cx="155950" cy="1556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38" h="6226" extrusionOk="0">
                      <a:moveTo>
                        <a:pt x="4958" y="1019"/>
                      </a:moveTo>
                      <a:cubicBezTo>
                        <a:pt x="6114" y="2026"/>
                        <a:pt x="6238" y="3790"/>
                        <a:pt x="5219" y="4946"/>
                      </a:cubicBezTo>
                      <a:cubicBezTo>
                        <a:pt x="4213" y="6114"/>
                        <a:pt x="2448" y="6225"/>
                        <a:pt x="1280" y="5219"/>
                      </a:cubicBezTo>
                      <a:cubicBezTo>
                        <a:pt x="125" y="4200"/>
                        <a:pt x="0" y="2436"/>
                        <a:pt x="1019" y="1280"/>
                      </a:cubicBezTo>
                      <a:cubicBezTo>
                        <a:pt x="2026" y="125"/>
                        <a:pt x="3790" y="0"/>
                        <a:pt x="4958" y="101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2"/>
                    </a:gs>
                    <a:gs pos="72000">
                      <a:schemeClr val="accent1"/>
                    </a:gs>
                    <a:gs pos="100000">
                      <a:schemeClr val="accent1"/>
                    </a:gs>
                  </a:gsLst>
                  <a:lin ang="18900044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12" name="Google Shape;1712;p47"/>
                <p:cNvSpPr/>
                <p:nvPr/>
              </p:nvSpPr>
              <p:spPr>
                <a:xfrm>
                  <a:off x="1215413" y="2058225"/>
                  <a:ext cx="36675" cy="1395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467" h="5580" extrusionOk="0">
                      <a:moveTo>
                        <a:pt x="0" y="5480"/>
                      </a:moveTo>
                      <a:cubicBezTo>
                        <a:pt x="112" y="5517"/>
                        <a:pt x="224" y="5542"/>
                        <a:pt x="348" y="5555"/>
                      </a:cubicBezTo>
                      <a:cubicBezTo>
                        <a:pt x="460" y="5567"/>
                        <a:pt x="572" y="5579"/>
                        <a:pt x="696" y="5579"/>
                      </a:cubicBezTo>
                      <a:lnTo>
                        <a:pt x="1466" y="100"/>
                      </a:lnTo>
                      <a:cubicBezTo>
                        <a:pt x="1354" y="63"/>
                        <a:pt x="1243" y="50"/>
                        <a:pt x="1131" y="25"/>
                      </a:cubicBezTo>
                      <a:cubicBezTo>
                        <a:pt x="1007" y="13"/>
                        <a:pt x="895" y="0"/>
                        <a:pt x="783" y="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2"/>
                    </a:gs>
                    <a:gs pos="72000">
                      <a:schemeClr val="accent1"/>
                    </a:gs>
                    <a:gs pos="100000">
                      <a:schemeClr val="accent1"/>
                    </a:gs>
                  </a:gsLst>
                  <a:lin ang="18900044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grpSp>
          <p:nvGrpSpPr>
            <p:cNvPr id="1713" name="Google Shape;1713;p47"/>
            <p:cNvGrpSpPr/>
            <p:nvPr/>
          </p:nvGrpSpPr>
          <p:grpSpPr>
            <a:xfrm rot="3244149">
              <a:off x="7394955" y="1065907"/>
              <a:ext cx="422582" cy="494994"/>
              <a:chOff x="1150264" y="2004106"/>
              <a:chExt cx="186573" cy="218544"/>
            </a:xfrm>
          </p:grpSpPr>
          <p:sp>
            <p:nvSpPr>
              <p:cNvPr id="1714" name="Google Shape;1714;p47"/>
              <p:cNvSpPr/>
              <p:nvPr/>
            </p:nvSpPr>
            <p:spPr>
              <a:xfrm>
                <a:off x="1151663" y="2036250"/>
                <a:ext cx="185175" cy="156900"/>
              </a:xfrm>
              <a:custGeom>
                <a:avLst/>
                <a:gdLst/>
                <a:ahLst/>
                <a:cxnLst/>
                <a:rect l="l" t="t" r="r" b="b"/>
                <a:pathLst>
                  <a:path w="7407" h="6276" extrusionOk="0">
                    <a:moveTo>
                      <a:pt x="5418" y="5356"/>
                    </a:moveTo>
                    <a:cubicBezTo>
                      <a:pt x="7406" y="3852"/>
                      <a:pt x="6598" y="696"/>
                      <a:pt x="4126" y="348"/>
                    </a:cubicBezTo>
                    <a:cubicBezTo>
                      <a:pt x="1653" y="0"/>
                      <a:pt x="1" y="2808"/>
                      <a:pt x="1504" y="4796"/>
                    </a:cubicBezTo>
                    <a:cubicBezTo>
                      <a:pt x="2436" y="6027"/>
                      <a:pt x="4188" y="6275"/>
                      <a:pt x="5418" y="5356"/>
                    </a:cubicBezTo>
                    <a:close/>
                  </a:path>
                </a:pathLst>
              </a:custGeom>
              <a:solidFill>
                <a:srgbClr val="FF6E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5" name="Google Shape;1715;p47"/>
              <p:cNvSpPr/>
              <p:nvPr/>
            </p:nvSpPr>
            <p:spPr>
              <a:xfrm>
                <a:off x="1184588" y="2065750"/>
                <a:ext cx="120875" cy="97250"/>
              </a:xfrm>
              <a:custGeom>
                <a:avLst/>
                <a:gdLst/>
                <a:ahLst/>
                <a:cxnLst/>
                <a:rect l="l" t="t" r="r" b="b"/>
                <a:pathLst>
                  <a:path w="4835" h="3890" extrusionOk="0">
                    <a:moveTo>
                      <a:pt x="1" y="3331"/>
                    </a:moveTo>
                    <a:cubicBezTo>
                      <a:pt x="63" y="3430"/>
                      <a:pt x="125" y="3529"/>
                      <a:pt x="187" y="3616"/>
                    </a:cubicBezTo>
                    <a:cubicBezTo>
                      <a:pt x="262" y="3716"/>
                      <a:pt x="336" y="3803"/>
                      <a:pt x="423" y="3890"/>
                    </a:cubicBezTo>
                    <a:lnTo>
                      <a:pt x="4834" y="560"/>
                    </a:lnTo>
                    <a:cubicBezTo>
                      <a:pt x="4722" y="349"/>
                      <a:pt x="4586" y="162"/>
                      <a:pt x="4424" y="1"/>
                    </a:cubicBezTo>
                    <a:close/>
                  </a:path>
                </a:pathLst>
              </a:custGeom>
              <a:solidFill>
                <a:srgbClr val="D539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6" name="Google Shape;1716;p47"/>
              <p:cNvSpPr/>
              <p:nvPr/>
            </p:nvSpPr>
            <p:spPr>
              <a:xfrm>
                <a:off x="1154463" y="2007350"/>
                <a:ext cx="182375" cy="215300"/>
              </a:xfrm>
              <a:custGeom>
                <a:avLst/>
                <a:gdLst/>
                <a:ahLst/>
                <a:cxnLst/>
                <a:rect l="l" t="t" r="r" b="b"/>
                <a:pathLst>
                  <a:path w="7295" h="8612" extrusionOk="0">
                    <a:moveTo>
                      <a:pt x="6225" y="2324"/>
                    </a:moveTo>
                    <a:cubicBezTo>
                      <a:pt x="4474" y="1"/>
                      <a:pt x="808" y="958"/>
                      <a:pt x="411" y="3828"/>
                    </a:cubicBezTo>
                    <a:cubicBezTo>
                      <a:pt x="0" y="6698"/>
                      <a:pt x="3268" y="8611"/>
                      <a:pt x="5579" y="6872"/>
                    </a:cubicBezTo>
                    <a:cubicBezTo>
                      <a:pt x="7008" y="5791"/>
                      <a:pt x="7294" y="3753"/>
                      <a:pt x="6225" y="232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7" name="Google Shape;1717;p47"/>
              <p:cNvSpPr/>
              <p:nvPr/>
            </p:nvSpPr>
            <p:spPr>
              <a:xfrm>
                <a:off x="1161913" y="2016050"/>
                <a:ext cx="167450" cy="197900"/>
              </a:xfrm>
              <a:custGeom>
                <a:avLst/>
                <a:gdLst/>
                <a:ahLst/>
                <a:cxnLst/>
                <a:rect l="l" t="t" r="r" b="b"/>
                <a:pathLst>
                  <a:path w="6698" h="7916" extrusionOk="0">
                    <a:moveTo>
                      <a:pt x="5716" y="2138"/>
                    </a:moveTo>
                    <a:cubicBezTo>
                      <a:pt x="4113" y="1"/>
                      <a:pt x="734" y="883"/>
                      <a:pt x="373" y="3517"/>
                    </a:cubicBezTo>
                    <a:cubicBezTo>
                      <a:pt x="1" y="6151"/>
                      <a:pt x="2995" y="7916"/>
                      <a:pt x="5120" y="6313"/>
                    </a:cubicBezTo>
                    <a:cubicBezTo>
                      <a:pt x="6437" y="5319"/>
                      <a:pt x="6698" y="3455"/>
                      <a:pt x="5716" y="213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718" name="Google Shape;1718;p47"/>
              <p:cNvGrpSpPr/>
              <p:nvPr/>
            </p:nvGrpSpPr>
            <p:grpSpPr>
              <a:xfrm>
                <a:off x="1150264" y="2004106"/>
                <a:ext cx="182675" cy="215300"/>
                <a:chOff x="1143114" y="2017469"/>
                <a:chExt cx="182675" cy="215300"/>
              </a:xfrm>
            </p:grpSpPr>
            <p:sp>
              <p:nvSpPr>
                <p:cNvPr id="1719" name="Google Shape;1719;p47"/>
                <p:cNvSpPr/>
                <p:nvPr/>
              </p:nvSpPr>
              <p:spPr>
                <a:xfrm>
                  <a:off x="1143114" y="2017469"/>
                  <a:ext cx="182675" cy="215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07" h="8612" extrusionOk="0">
                      <a:moveTo>
                        <a:pt x="6225" y="2312"/>
                      </a:moveTo>
                      <a:cubicBezTo>
                        <a:pt x="4486" y="1"/>
                        <a:pt x="808" y="958"/>
                        <a:pt x="410" y="3815"/>
                      </a:cubicBezTo>
                      <a:cubicBezTo>
                        <a:pt x="0" y="6686"/>
                        <a:pt x="3268" y="8612"/>
                        <a:pt x="5579" y="6872"/>
                      </a:cubicBezTo>
                      <a:cubicBezTo>
                        <a:pt x="7020" y="5791"/>
                        <a:pt x="7306" y="3753"/>
                        <a:pt x="6225" y="231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16200038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20" name="Google Shape;1720;p47"/>
                <p:cNvSpPr/>
                <p:nvPr/>
              </p:nvSpPr>
              <p:spPr>
                <a:xfrm rot="10800000" flipH="1">
                  <a:off x="1159666" y="2049542"/>
                  <a:ext cx="151000" cy="150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40" h="6027" extrusionOk="0">
                      <a:moveTo>
                        <a:pt x="3070" y="25"/>
                      </a:moveTo>
                      <a:cubicBezTo>
                        <a:pt x="4722" y="50"/>
                        <a:pt x="6040" y="1417"/>
                        <a:pt x="6002" y="3069"/>
                      </a:cubicBezTo>
                      <a:cubicBezTo>
                        <a:pt x="5977" y="4709"/>
                        <a:pt x="4611" y="6026"/>
                        <a:pt x="2971" y="6002"/>
                      </a:cubicBezTo>
                      <a:cubicBezTo>
                        <a:pt x="1318" y="5964"/>
                        <a:pt x="1" y="4610"/>
                        <a:pt x="38" y="2957"/>
                      </a:cubicBezTo>
                      <a:cubicBezTo>
                        <a:pt x="63" y="1305"/>
                        <a:pt x="1417" y="0"/>
                        <a:pt x="3070" y="2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721" name="Google Shape;1721;p47"/>
                <p:cNvGrpSpPr/>
                <p:nvPr/>
              </p:nvGrpSpPr>
              <p:grpSpPr>
                <a:xfrm>
                  <a:off x="1150371" y="2039901"/>
                  <a:ext cx="169627" cy="169954"/>
                  <a:chOff x="1155913" y="2050000"/>
                  <a:chExt cx="155650" cy="155950"/>
                </a:xfrm>
              </p:grpSpPr>
              <p:sp>
                <p:nvSpPr>
                  <p:cNvPr id="1722" name="Google Shape;1722;p47"/>
                  <p:cNvSpPr/>
                  <p:nvPr/>
                </p:nvSpPr>
                <p:spPr>
                  <a:xfrm rot="-5400000" flipH="1">
                    <a:off x="1155763" y="2050150"/>
                    <a:ext cx="155950" cy="155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38" h="6226" extrusionOk="0">
                        <a:moveTo>
                          <a:pt x="4958" y="1019"/>
                        </a:moveTo>
                        <a:cubicBezTo>
                          <a:pt x="6114" y="2026"/>
                          <a:pt x="6238" y="3790"/>
                          <a:pt x="5219" y="4946"/>
                        </a:cubicBezTo>
                        <a:cubicBezTo>
                          <a:pt x="4213" y="6114"/>
                          <a:pt x="2448" y="6225"/>
                          <a:pt x="1280" y="5219"/>
                        </a:cubicBezTo>
                        <a:cubicBezTo>
                          <a:pt x="125" y="4200"/>
                          <a:pt x="0" y="2436"/>
                          <a:pt x="1019" y="1280"/>
                        </a:cubicBezTo>
                        <a:cubicBezTo>
                          <a:pt x="2026" y="125"/>
                          <a:pt x="3790" y="0"/>
                          <a:pt x="4958" y="1019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72000">
                        <a:schemeClr val="accent1"/>
                      </a:gs>
                      <a:gs pos="100000">
                        <a:schemeClr val="accent1"/>
                      </a:gs>
                    </a:gsLst>
                    <a:lin ang="18900044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23" name="Google Shape;1723;p47"/>
                  <p:cNvSpPr/>
                  <p:nvPr/>
                </p:nvSpPr>
                <p:spPr>
                  <a:xfrm rot="5400000">
                    <a:off x="1215413" y="2058225"/>
                    <a:ext cx="36675" cy="1395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7" h="5580" extrusionOk="0">
                        <a:moveTo>
                          <a:pt x="0" y="5480"/>
                        </a:moveTo>
                        <a:cubicBezTo>
                          <a:pt x="112" y="5517"/>
                          <a:pt x="224" y="5542"/>
                          <a:pt x="348" y="5555"/>
                        </a:cubicBezTo>
                        <a:cubicBezTo>
                          <a:pt x="460" y="5567"/>
                          <a:pt x="572" y="5579"/>
                          <a:pt x="696" y="5579"/>
                        </a:cubicBezTo>
                        <a:lnTo>
                          <a:pt x="1466" y="100"/>
                        </a:lnTo>
                        <a:cubicBezTo>
                          <a:pt x="1354" y="63"/>
                          <a:pt x="1243" y="50"/>
                          <a:pt x="1131" y="25"/>
                        </a:cubicBezTo>
                        <a:cubicBezTo>
                          <a:pt x="1007" y="13"/>
                          <a:pt x="895" y="0"/>
                          <a:pt x="783" y="0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72000">
                        <a:schemeClr val="accent1"/>
                      </a:gs>
                      <a:gs pos="100000">
                        <a:schemeClr val="accent1"/>
                      </a:gs>
                    </a:gsLst>
                    <a:lin ang="18900044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1724" name="Google Shape;1724;p47"/>
            <p:cNvGrpSpPr/>
            <p:nvPr/>
          </p:nvGrpSpPr>
          <p:grpSpPr>
            <a:xfrm rot="3244149">
              <a:off x="7215492" y="1530403"/>
              <a:ext cx="422582" cy="494994"/>
              <a:chOff x="1150264" y="2004106"/>
              <a:chExt cx="186573" cy="218544"/>
            </a:xfrm>
          </p:grpSpPr>
          <p:sp>
            <p:nvSpPr>
              <p:cNvPr id="1725" name="Google Shape;1725;p47"/>
              <p:cNvSpPr/>
              <p:nvPr/>
            </p:nvSpPr>
            <p:spPr>
              <a:xfrm>
                <a:off x="1151663" y="2036250"/>
                <a:ext cx="185175" cy="156900"/>
              </a:xfrm>
              <a:custGeom>
                <a:avLst/>
                <a:gdLst/>
                <a:ahLst/>
                <a:cxnLst/>
                <a:rect l="l" t="t" r="r" b="b"/>
                <a:pathLst>
                  <a:path w="7407" h="6276" extrusionOk="0">
                    <a:moveTo>
                      <a:pt x="5418" y="5356"/>
                    </a:moveTo>
                    <a:cubicBezTo>
                      <a:pt x="7406" y="3852"/>
                      <a:pt x="6598" y="696"/>
                      <a:pt x="4126" y="348"/>
                    </a:cubicBezTo>
                    <a:cubicBezTo>
                      <a:pt x="1653" y="0"/>
                      <a:pt x="1" y="2808"/>
                      <a:pt x="1504" y="4796"/>
                    </a:cubicBezTo>
                    <a:cubicBezTo>
                      <a:pt x="2436" y="6027"/>
                      <a:pt x="4188" y="6275"/>
                      <a:pt x="5418" y="5356"/>
                    </a:cubicBezTo>
                    <a:close/>
                  </a:path>
                </a:pathLst>
              </a:custGeom>
              <a:solidFill>
                <a:srgbClr val="FF6E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6" name="Google Shape;1726;p47"/>
              <p:cNvSpPr/>
              <p:nvPr/>
            </p:nvSpPr>
            <p:spPr>
              <a:xfrm>
                <a:off x="1184588" y="2065750"/>
                <a:ext cx="120875" cy="97250"/>
              </a:xfrm>
              <a:custGeom>
                <a:avLst/>
                <a:gdLst/>
                <a:ahLst/>
                <a:cxnLst/>
                <a:rect l="l" t="t" r="r" b="b"/>
                <a:pathLst>
                  <a:path w="4835" h="3890" extrusionOk="0">
                    <a:moveTo>
                      <a:pt x="1" y="3331"/>
                    </a:moveTo>
                    <a:cubicBezTo>
                      <a:pt x="63" y="3430"/>
                      <a:pt x="125" y="3529"/>
                      <a:pt x="187" y="3616"/>
                    </a:cubicBezTo>
                    <a:cubicBezTo>
                      <a:pt x="262" y="3716"/>
                      <a:pt x="336" y="3803"/>
                      <a:pt x="423" y="3890"/>
                    </a:cubicBezTo>
                    <a:lnTo>
                      <a:pt x="4834" y="560"/>
                    </a:lnTo>
                    <a:cubicBezTo>
                      <a:pt x="4722" y="349"/>
                      <a:pt x="4586" y="162"/>
                      <a:pt x="4424" y="1"/>
                    </a:cubicBezTo>
                    <a:close/>
                  </a:path>
                </a:pathLst>
              </a:custGeom>
              <a:solidFill>
                <a:srgbClr val="D539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7" name="Google Shape;1727;p47"/>
              <p:cNvSpPr/>
              <p:nvPr/>
            </p:nvSpPr>
            <p:spPr>
              <a:xfrm>
                <a:off x="1154463" y="2007350"/>
                <a:ext cx="182375" cy="215300"/>
              </a:xfrm>
              <a:custGeom>
                <a:avLst/>
                <a:gdLst/>
                <a:ahLst/>
                <a:cxnLst/>
                <a:rect l="l" t="t" r="r" b="b"/>
                <a:pathLst>
                  <a:path w="7295" h="8612" extrusionOk="0">
                    <a:moveTo>
                      <a:pt x="6225" y="2324"/>
                    </a:moveTo>
                    <a:cubicBezTo>
                      <a:pt x="4474" y="1"/>
                      <a:pt x="808" y="958"/>
                      <a:pt x="411" y="3828"/>
                    </a:cubicBezTo>
                    <a:cubicBezTo>
                      <a:pt x="0" y="6698"/>
                      <a:pt x="3268" y="8611"/>
                      <a:pt x="5579" y="6872"/>
                    </a:cubicBezTo>
                    <a:cubicBezTo>
                      <a:pt x="7008" y="5791"/>
                      <a:pt x="7294" y="3753"/>
                      <a:pt x="6225" y="232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8" name="Google Shape;1728;p47"/>
              <p:cNvSpPr/>
              <p:nvPr/>
            </p:nvSpPr>
            <p:spPr>
              <a:xfrm>
                <a:off x="1161913" y="2016050"/>
                <a:ext cx="167450" cy="197900"/>
              </a:xfrm>
              <a:custGeom>
                <a:avLst/>
                <a:gdLst/>
                <a:ahLst/>
                <a:cxnLst/>
                <a:rect l="l" t="t" r="r" b="b"/>
                <a:pathLst>
                  <a:path w="6698" h="7916" extrusionOk="0">
                    <a:moveTo>
                      <a:pt x="5716" y="2138"/>
                    </a:moveTo>
                    <a:cubicBezTo>
                      <a:pt x="4113" y="1"/>
                      <a:pt x="734" y="883"/>
                      <a:pt x="373" y="3517"/>
                    </a:cubicBezTo>
                    <a:cubicBezTo>
                      <a:pt x="1" y="6151"/>
                      <a:pt x="2995" y="7916"/>
                      <a:pt x="5120" y="6313"/>
                    </a:cubicBezTo>
                    <a:cubicBezTo>
                      <a:pt x="6437" y="5319"/>
                      <a:pt x="6698" y="3455"/>
                      <a:pt x="5716" y="213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729" name="Google Shape;1729;p47"/>
              <p:cNvGrpSpPr/>
              <p:nvPr/>
            </p:nvGrpSpPr>
            <p:grpSpPr>
              <a:xfrm>
                <a:off x="1150264" y="2004106"/>
                <a:ext cx="182675" cy="215300"/>
                <a:chOff x="1143114" y="2017469"/>
                <a:chExt cx="182675" cy="215300"/>
              </a:xfrm>
            </p:grpSpPr>
            <p:sp>
              <p:nvSpPr>
                <p:cNvPr id="1730" name="Google Shape;1730;p47"/>
                <p:cNvSpPr/>
                <p:nvPr/>
              </p:nvSpPr>
              <p:spPr>
                <a:xfrm>
                  <a:off x="1143114" y="2017469"/>
                  <a:ext cx="182675" cy="215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07" h="8612" extrusionOk="0">
                      <a:moveTo>
                        <a:pt x="6225" y="2312"/>
                      </a:moveTo>
                      <a:cubicBezTo>
                        <a:pt x="4486" y="1"/>
                        <a:pt x="808" y="958"/>
                        <a:pt x="410" y="3815"/>
                      </a:cubicBezTo>
                      <a:cubicBezTo>
                        <a:pt x="0" y="6686"/>
                        <a:pt x="3268" y="8612"/>
                        <a:pt x="5579" y="6872"/>
                      </a:cubicBezTo>
                      <a:cubicBezTo>
                        <a:pt x="7020" y="5791"/>
                        <a:pt x="7306" y="3753"/>
                        <a:pt x="6225" y="231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16200038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31" name="Google Shape;1731;p47"/>
                <p:cNvSpPr/>
                <p:nvPr/>
              </p:nvSpPr>
              <p:spPr>
                <a:xfrm rot="10800000" flipH="1">
                  <a:off x="1159666" y="2049542"/>
                  <a:ext cx="151000" cy="150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40" h="6027" extrusionOk="0">
                      <a:moveTo>
                        <a:pt x="3070" y="25"/>
                      </a:moveTo>
                      <a:cubicBezTo>
                        <a:pt x="4722" y="50"/>
                        <a:pt x="6040" y="1417"/>
                        <a:pt x="6002" y="3069"/>
                      </a:cubicBezTo>
                      <a:cubicBezTo>
                        <a:pt x="5977" y="4709"/>
                        <a:pt x="4611" y="6026"/>
                        <a:pt x="2971" y="6002"/>
                      </a:cubicBezTo>
                      <a:cubicBezTo>
                        <a:pt x="1318" y="5964"/>
                        <a:pt x="1" y="4610"/>
                        <a:pt x="38" y="2957"/>
                      </a:cubicBezTo>
                      <a:cubicBezTo>
                        <a:pt x="63" y="1305"/>
                        <a:pt x="1417" y="0"/>
                        <a:pt x="3070" y="2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732" name="Google Shape;1732;p47"/>
                <p:cNvGrpSpPr/>
                <p:nvPr/>
              </p:nvGrpSpPr>
              <p:grpSpPr>
                <a:xfrm>
                  <a:off x="1150207" y="2040064"/>
                  <a:ext cx="169954" cy="169627"/>
                  <a:chOff x="1155763" y="2050150"/>
                  <a:chExt cx="155950" cy="155650"/>
                </a:xfrm>
              </p:grpSpPr>
              <p:sp>
                <p:nvSpPr>
                  <p:cNvPr id="1733" name="Google Shape;1733;p47"/>
                  <p:cNvSpPr/>
                  <p:nvPr/>
                </p:nvSpPr>
                <p:spPr>
                  <a:xfrm rot="10800000" flipH="1">
                    <a:off x="1155763" y="2050150"/>
                    <a:ext cx="155950" cy="155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38" h="6226" extrusionOk="0">
                        <a:moveTo>
                          <a:pt x="4958" y="1019"/>
                        </a:moveTo>
                        <a:cubicBezTo>
                          <a:pt x="6114" y="2026"/>
                          <a:pt x="6238" y="3790"/>
                          <a:pt x="5219" y="4946"/>
                        </a:cubicBezTo>
                        <a:cubicBezTo>
                          <a:pt x="4213" y="6114"/>
                          <a:pt x="2448" y="6225"/>
                          <a:pt x="1280" y="5219"/>
                        </a:cubicBezTo>
                        <a:cubicBezTo>
                          <a:pt x="125" y="4200"/>
                          <a:pt x="0" y="2436"/>
                          <a:pt x="1019" y="1280"/>
                        </a:cubicBezTo>
                        <a:cubicBezTo>
                          <a:pt x="2026" y="125"/>
                          <a:pt x="3790" y="0"/>
                          <a:pt x="4958" y="1019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72000">
                        <a:schemeClr val="accent1"/>
                      </a:gs>
                      <a:gs pos="100000">
                        <a:schemeClr val="accent1"/>
                      </a:gs>
                    </a:gsLst>
                    <a:lin ang="18900044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34" name="Google Shape;1734;p47"/>
                  <p:cNvSpPr/>
                  <p:nvPr/>
                </p:nvSpPr>
                <p:spPr>
                  <a:xfrm>
                    <a:off x="1215413" y="2058225"/>
                    <a:ext cx="36675" cy="1395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7" h="5580" extrusionOk="0">
                        <a:moveTo>
                          <a:pt x="0" y="5480"/>
                        </a:moveTo>
                        <a:cubicBezTo>
                          <a:pt x="112" y="5517"/>
                          <a:pt x="224" y="5542"/>
                          <a:pt x="348" y="5555"/>
                        </a:cubicBezTo>
                        <a:cubicBezTo>
                          <a:pt x="460" y="5567"/>
                          <a:pt x="572" y="5579"/>
                          <a:pt x="696" y="5579"/>
                        </a:cubicBezTo>
                        <a:lnTo>
                          <a:pt x="1466" y="100"/>
                        </a:lnTo>
                        <a:cubicBezTo>
                          <a:pt x="1354" y="63"/>
                          <a:pt x="1243" y="50"/>
                          <a:pt x="1131" y="25"/>
                        </a:cubicBezTo>
                        <a:cubicBezTo>
                          <a:pt x="1007" y="13"/>
                          <a:pt x="895" y="0"/>
                          <a:pt x="783" y="0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72000">
                        <a:schemeClr val="accent1"/>
                      </a:gs>
                      <a:gs pos="100000">
                        <a:schemeClr val="accent1"/>
                      </a:gs>
                    </a:gsLst>
                    <a:lin ang="18900044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1735" name="Google Shape;1735;p47"/>
            <p:cNvGrpSpPr/>
            <p:nvPr/>
          </p:nvGrpSpPr>
          <p:grpSpPr>
            <a:xfrm rot="3244149">
              <a:off x="7886298" y="1753745"/>
              <a:ext cx="422582" cy="494994"/>
              <a:chOff x="1150264" y="2004106"/>
              <a:chExt cx="186573" cy="218544"/>
            </a:xfrm>
          </p:grpSpPr>
          <p:sp>
            <p:nvSpPr>
              <p:cNvPr id="1736" name="Google Shape;1736;p47"/>
              <p:cNvSpPr/>
              <p:nvPr/>
            </p:nvSpPr>
            <p:spPr>
              <a:xfrm>
                <a:off x="1151663" y="2036250"/>
                <a:ext cx="185175" cy="156900"/>
              </a:xfrm>
              <a:custGeom>
                <a:avLst/>
                <a:gdLst/>
                <a:ahLst/>
                <a:cxnLst/>
                <a:rect l="l" t="t" r="r" b="b"/>
                <a:pathLst>
                  <a:path w="7407" h="6276" extrusionOk="0">
                    <a:moveTo>
                      <a:pt x="5418" y="5356"/>
                    </a:moveTo>
                    <a:cubicBezTo>
                      <a:pt x="7406" y="3852"/>
                      <a:pt x="6598" y="696"/>
                      <a:pt x="4126" y="348"/>
                    </a:cubicBezTo>
                    <a:cubicBezTo>
                      <a:pt x="1653" y="0"/>
                      <a:pt x="1" y="2808"/>
                      <a:pt x="1504" y="4796"/>
                    </a:cubicBezTo>
                    <a:cubicBezTo>
                      <a:pt x="2436" y="6027"/>
                      <a:pt x="4188" y="6275"/>
                      <a:pt x="5418" y="5356"/>
                    </a:cubicBezTo>
                    <a:close/>
                  </a:path>
                </a:pathLst>
              </a:custGeom>
              <a:solidFill>
                <a:srgbClr val="FF6E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7" name="Google Shape;1737;p47"/>
              <p:cNvSpPr/>
              <p:nvPr/>
            </p:nvSpPr>
            <p:spPr>
              <a:xfrm>
                <a:off x="1184588" y="2065750"/>
                <a:ext cx="120875" cy="97250"/>
              </a:xfrm>
              <a:custGeom>
                <a:avLst/>
                <a:gdLst/>
                <a:ahLst/>
                <a:cxnLst/>
                <a:rect l="l" t="t" r="r" b="b"/>
                <a:pathLst>
                  <a:path w="4835" h="3890" extrusionOk="0">
                    <a:moveTo>
                      <a:pt x="1" y="3331"/>
                    </a:moveTo>
                    <a:cubicBezTo>
                      <a:pt x="63" y="3430"/>
                      <a:pt x="125" y="3529"/>
                      <a:pt x="187" y="3616"/>
                    </a:cubicBezTo>
                    <a:cubicBezTo>
                      <a:pt x="262" y="3716"/>
                      <a:pt x="336" y="3803"/>
                      <a:pt x="423" y="3890"/>
                    </a:cubicBezTo>
                    <a:lnTo>
                      <a:pt x="4834" y="560"/>
                    </a:lnTo>
                    <a:cubicBezTo>
                      <a:pt x="4722" y="349"/>
                      <a:pt x="4586" y="162"/>
                      <a:pt x="4424" y="1"/>
                    </a:cubicBezTo>
                    <a:close/>
                  </a:path>
                </a:pathLst>
              </a:custGeom>
              <a:solidFill>
                <a:srgbClr val="D539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8" name="Google Shape;1738;p47"/>
              <p:cNvSpPr/>
              <p:nvPr/>
            </p:nvSpPr>
            <p:spPr>
              <a:xfrm>
                <a:off x="1154463" y="2007350"/>
                <a:ext cx="182375" cy="215300"/>
              </a:xfrm>
              <a:custGeom>
                <a:avLst/>
                <a:gdLst/>
                <a:ahLst/>
                <a:cxnLst/>
                <a:rect l="l" t="t" r="r" b="b"/>
                <a:pathLst>
                  <a:path w="7295" h="8612" extrusionOk="0">
                    <a:moveTo>
                      <a:pt x="6225" y="2324"/>
                    </a:moveTo>
                    <a:cubicBezTo>
                      <a:pt x="4474" y="1"/>
                      <a:pt x="808" y="958"/>
                      <a:pt x="411" y="3828"/>
                    </a:cubicBezTo>
                    <a:cubicBezTo>
                      <a:pt x="0" y="6698"/>
                      <a:pt x="3268" y="8611"/>
                      <a:pt x="5579" y="6872"/>
                    </a:cubicBezTo>
                    <a:cubicBezTo>
                      <a:pt x="7008" y="5791"/>
                      <a:pt x="7294" y="3753"/>
                      <a:pt x="6225" y="232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9" name="Google Shape;1739;p47"/>
              <p:cNvSpPr/>
              <p:nvPr/>
            </p:nvSpPr>
            <p:spPr>
              <a:xfrm>
                <a:off x="1161913" y="2016050"/>
                <a:ext cx="167450" cy="197900"/>
              </a:xfrm>
              <a:custGeom>
                <a:avLst/>
                <a:gdLst/>
                <a:ahLst/>
                <a:cxnLst/>
                <a:rect l="l" t="t" r="r" b="b"/>
                <a:pathLst>
                  <a:path w="6698" h="7916" extrusionOk="0">
                    <a:moveTo>
                      <a:pt x="5716" y="2138"/>
                    </a:moveTo>
                    <a:cubicBezTo>
                      <a:pt x="4113" y="1"/>
                      <a:pt x="734" y="883"/>
                      <a:pt x="373" y="3517"/>
                    </a:cubicBezTo>
                    <a:cubicBezTo>
                      <a:pt x="1" y="6151"/>
                      <a:pt x="2995" y="7916"/>
                      <a:pt x="5120" y="6313"/>
                    </a:cubicBezTo>
                    <a:cubicBezTo>
                      <a:pt x="6437" y="5319"/>
                      <a:pt x="6698" y="3455"/>
                      <a:pt x="5716" y="213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740" name="Google Shape;1740;p47"/>
              <p:cNvGrpSpPr/>
              <p:nvPr/>
            </p:nvGrpSpPr>
            <p:grpSpPr>
              <a:xfrm>
                <a:off x="1150264" y="2004106"/>
                <a:ext cx="182675" cy="215300"/>
                <a:chOff x="1143114" y="2017469"/>
                <a:chExt cx="182675" cy="215300"/>
              </a:xfrm>
            </p:grpSpPr>
            <p:sp>
              <p:nvSpPr>
                <p:cNvPr id="1741" name="Google Shape;1741;p47"/>
                <p:cNvSpPr/>
                <p:nvPr/>
              </p:nvSpPr>
              <p:spPr>
                <a:xfrm>
                  <a:off x="1143114" y="2017469"/>
                  <a:ext cx="182675" cy="215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07" h="8612" extrusionOk="0">
                      <a:moveTo>
                        <a:pt x="6225" y="2312"/>
                      </a:moveTo>
                      <a:cubicBezTo>
                        <a:pt x="4486" y="1"/>
                        <a:pt x="808" y="958"/>
                        <a:pt x="410" y="3815"/>
                      </a:cubicBezTo>
                      <a:cubicBezTo>
                        <a:pt x="0" y="6686"/>
                        <a:pt x="3268" y="8612"/>
                        <a:pt x="5579" y="6872"/>
                      </a:cubicBezTo>
                      <a:cubicBezTo>
                        <a:pt x="7020" y="5791"/>
                        <a:pt x="7306" y="3753"/>
                        <a:pt x="6225" y="231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16200038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42" name="Google Shape;1742;p47"/>
                <p:cNvSpPr/>
                <p:nvPr/>
              </p:nvSpPr>
              <p:spPr>
                <a:xfrm rot="10800000" flipH="1">
                  <a:off x="1159666" y="2049542"/>
                  <a:ext cx="151000" cy="150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40" h="6027" extrusionOk="0">
                      <a:moveTo>
                        <a:pt x="3070" y="25"/>
                      </a:moveTo>
                      <a:cubicBezTo>
                        <a:pt x="4722" y="50"/>
                        <a:pt x="6040" y="1417"/>
                        <a:pt x="6002" y="3069"/>
                      </a:cubicBezTo>
                      <a:cubicBezTo>
                        <a:pt x="5977" y="4709"/>
                        <a:pt x="4611" y="6026"/>
                        <a:pt x="2971" y="6002"/>
                      </a:cubicBezTo>
                      <a:cubicBezTo>
                        <a:pt x="1318" y="5964"/>
                        <a:pt x="1" y="4610"/>
                        <a:pt x="38" y="2957"/>
                      </a:cubicBezTo>
                      <a:cubicBezTo>
                        <a:pt x="63" y="1305"/>
                        <a:pt x="1417" y="0"/>
                        <a:pt x="3070" y="2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743" name="Google Shape;1743;p47"/>
                <p:cNvGrpSpPr/>
                <p:nvPr/>
              </p:nvGrpSpPr>
              <p:grpSpPr>
                <a:xfrm>
                  <a:off x="1150162" y="2040018"/>
                  <a:ext cx="170039" cy="169712"/>
                  <a:chOff x="1155721" y="2050108"/>
                  <a:chExt cx="156028" cy="155728"/>
                </a:xfrm>
              </p:grpSpPr>
              <p:sp>
                <p:nvSpPr>
                  <p:cNvPr id="1744" name="Google Shape;1744;p47"/>
                  <p:cNvSpPr/>
                  <p:nvPr/>
                </p:nvSpPr>
                <p:spPr>
                  <a:xfrm rot="1719" flipH="1">
                    <a:off x="1155759" y="2050147"/>
                    <a:ext cx="155950" cy="155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38" h="6226" extrusionOk="0">
                        <a:moveTo>
                          <a:pt x="4958" y="1019"/>
                        </a:moveTo>
                        <a:cubicBezTo>
                          <a:pt x="6114" y="2026"/>
                          <a:pt x="6238" y="3790"/>
                          <a:pt x="5219" y="4946"/>
                        </a:cubicBezTo>
                        <a:cubicBezTo>
                          <a:pt x="4213" y="6114"/>
                          <a:pt x="2448" y="6225"/>
                          <a:pt x="1280" y="5219"/>
                        </a:cubicBezTo>
                        <a:cubicBezTo>
                          <a:pt x="125" y="4200"/>
                          <a:pt x="0" y="2436"/>
                          <a:pt x="1019" y="1280"/>
                        </a:cubicBezTo>
                        <a:cubicBezTo>
                          <a:pt x="2026" y="125"/>
                          <a:pt x="3790" y="0"/>
                          <a:pt x="4958" y="1019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72000">
                        <a:schemeClr val="accent1"/>
                      </a:gs>
                      <a:gs pos="100000">
                        <a:schemeClr val="accent1"/>
                      </a:gs>
                    </a:gsLst>
                    <a:lin ang="18900044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45" name="Google Shape;1745;p47"/>
                  <p:cNvSpPr/>
                  <p:nvPr/>
                </p:nvSpPr>
                <p:spPr>
                  <a:xfrm rot="10800000">
                    <a:off x="1215413" y="2058225"/>
                    <a:ext cx="36675" cy="1395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7" h="5580" extrusionOk="0">
                        <a:moveTo>
                          <a:pt x="0" y="5480"/>
                        </a:moveTo>
                        <a:cubicBezTo>
                          <a:pt x="112" y="5517"/>
                          <a:pt x="224" y="5542"/>
                          <a:pt x="348" y="5555"/>
                        </a:cubicBezTo>
                        <a:cubicBezTo>
                          <a:pt x="460" y="5567"/>
                          <a:pt x="572" y="5579"/>
                          <a:pt x="696" y="5579"/>
                        </a:cubicBezTo>
                        <a:lnTo>
                          <a:pt x="1466" y="100"/>
                        </a:lnTo>
                        <a:cubicBezTo>
                          <a:pt x="1354" y="63"/>
                          <a:pt x="1243" y="50"/>
                          <a:pt x="1131" y="25"/>
                        </a:cubicBezTo>
                        <a:cubicBezTo>
                          <a:pt x="1007" y="13"/>
                          <a:pt x="895" y="0"/>
                          <a:pt x="783" y="0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72000">
                        <a:schemeClr val="accent1"/>
                      </a:gs>
                      <a:gs pos="100000">
                        <a:schemeClr val="accent1"/>
                      </a:gs>
                    </a:gsLst>
                    <a:lin ang="18900044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1746" name="Google Shape;1746;p47"/>
            <p:cNvGrpSpPr/>
            <p:nvPr/>
          </p:nvGrpSpPr>
          <p:grpSpPr>
            <a:xfrm rot="3244149">
              <a:off x="7740290" y="2221899"/>
              <a:ext cx="422582" cy="494994"/>
              <a:chOff x="1150264" y="2004106"/>
              <a:chExt cx="186573" cy="218544"/>
            </a:xfrm>
          </p:grpSpPr>
          <p:sp>
            <p:nvSpPr>
              <p:cNvPr id="1747" name="Google Shape;1747;p47"/>
              <p:cNvSpPr/>
              <p:nvPr/>
            </p:nvSpPr>
            <p:spPr>
              <a:xfrm>
                <a:off x="1151663" y="2036250"/>
                <a:ext cx="185175" cy="156900"/>
              </a:xfrm>
              <a:custGeom>
                <a:avLst/>
                <a:gdLst/>
                <a:ahLst/>
                <a:cxnLst/>
                <a:rect l="l" t="t" r="r" b="b"/>
                <a:pathLst>
                  <a:path w="7407" h="6276" extrusionOk="0">
                    <a:moveTo>
                      <a:pt x="5418" y="5356"/>
                    </a:moveTo>
                    <a:cubicBezTo>
                      <a:pt x="7406" y="3852"/>
                      <a:pt x="6598" y="696"/>
                      <a:pt x="4126" y="348"/>
                    </a:cubicBezTo>
                    <a:cubicBezTo>
                      <a:pt x="1653" y="0"/>
                      <a:pt x="1" y="2808"/>
                      <a:pt x="1504" y="4796"/>
                    </a:cubicBezTo>
                    <a:cubicBezTo>
                      <a:pt x="2436" y="6027"/>
                      <a:pt x="4188" y="6275"/>
                      <a:pt x="5418" y="5356"/>
                    </a:cubicBezTo>
                    <a:close/>
                  </a:path>
                </a:pathLst>
              </a:custGeom>
              <a:solidFill>
                <a:srgbClr val="FF6E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8" name="Google Shape;1748;p47"/>
              <p:cNvSpPr/>
              <p:nvPr/>
            </p:nvSpPr>
            <p:spPr>
              <a:xfrm>
                <a:off x="1184588" y="2065750"/>
                <a:ext cx="120875" cy="97250"/>
              </a:xfrm>
              <a:custGeom>
                <a:avLst/>
                <a:gdLst/>
                <a:ahLst/>
                <a:cxnLst/>
                <a:rect l="l" t="t" r="r" b="b"/>
                <a:pathLst>
                  <a:path w="4835" h="3890" extrusionOk="0">
                    <a:moveTo>
                      <a:pt x="1" y="3331"/>
                    </a:moveTo>
                    <a:cubicBezTo>
                      <a:pt x="63" y="3430"/>
                      <a:pt x="125" y="3529"/>
                      <a:pt x="187" y="3616"/>
                    </a:cubicBezTo>
                    <a:cubicBezTo>
                      <a:pt x="262" y="3716"/>
                      <a:pt x="336" y="3803"/>
                      <a:pt x="423" y="3890"/>
                    </a:cubicBezTo>
                    <a:lnTo>
                      <a:pt x="4834" y="560"/>
                    </a:lnTo>
                    <a:cubicBezTo>
                      <a:pt x="4722" y="349"/>
                      <a:pt x="4586" y="162"/>
                      <a:pt x="4424" y="1"/>
                    </a:cubicBezTo>
                    <a:close/>
                  </a:path>
                </a:pathLst>
              </a:custGeom>
              <a:solidFill>
                <a:srgbClr val="D539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9" name="Google Shape;1749;p47"/>
              <p:cNvSpPr/>
              <p:nvPr/>
            </p:nvSpPr>
            <p:spPr>
              <a:xfrm>
                <a:off x="1154463" y="2007350"/>
                <a:ext cx="182375" cy="215300"/>
              </a:xfrm>
              <a:custGeom>
                <a:avLst/>
                <a:gdLst/>
                <a:ahLst/>
                <a:cxnLst/>
                <a:rect l="l" t="t" r="r" b="b"/>
                <a:pathLst>
                  <a:path w="7295" h="8612" extrusionOk="0">
                    <a:moveTo>
                      <a:pt x="6225" y="2324"/>
                    </a:moveTo>
                    <a:cubicBezTo>
                      <a:pt x="4474" y="1"/>
                      <a:pt x="808" y="958"/>
                      <a:pt x="411" y="3828"/>
                    </a:cubicBezTo>
                    <a:cubicBezTo>
                      <a:pt x="0" y="6698"/>
                      <a:pt x="3268" y="8611"/>
                      <a:pt x="5579" y="6872"/>
                    </a:cubicBezTo>
                    <a:cubicBezTo>
                      <a:pt x="7008" y="5791"/>
                      <a:pt x="7294" y="3753"/>
                      <a:pt x="6225" y="232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0" name="Google Shape;1750;p47"/>
              <p:cNvSpPr/>
              <p:nvPr/>
            </p:nvSpPr>
            <p:spPr>
              <a:xfrm>
                <a:off x="1161913" y="2016050"/>
                <a:ext cx="167450" cy="197900"/>
              </a:xfrm>
              <a:custGeom>
                <a:avLst/>
                <a:gdLst/>
                <a:ahLst/>
                <a:cxnLst/>
                <a:rect l="l" t="t" r="r" b="b"/>
                <a:pathLst>
                  <a:path w="6698" h="7916" extrusionOk="0">
                    <a:moveTo>
                      <a:pt x="5716" y="2138"/>
                    </a:moveTo>
                    <a:cubicBezTo>
                      <a:pt x="4113" y="1"/>
                      <a:pt x="734" y="883"/>
                      <a:pt x="373" y="3517"/>
                    </a:cubicBezTo>
                    <a:cubicBezTo>
                      <a:pt x="1" y="6151"/>
                      <a:pt x="2995" y="7916"/>
                      <a:pt x="5120" y="6313"/>
                    </a:cubicBezTo>
                    <a:cubicBezTo>
                      <a:pt x="6437" y="5319"/>
                      <a:pt x="6698" y="3455"/>
                      <a:pt x="5716" y="213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751" name="Google Shape;1751;p47"/>
              <p:cNvGrpSpPr/>
              <p:nvPr/>
            </p:nvGrpSpPr>
            <p:grpSpPr>
              <a:xfrm>
                <a:off x="1150264" y="2004106"/>
                <a:ext cx="182675" cy="215300"/>
                <a:chOff x="1143114" y="2017469"/>
                <a:chExt cx="182675" cy="215300"/>
              </a:xfrm>
            </p:grpSpPr>
            <p:sp>
              <p:nvSpPr>
                <p:cNvPr id="1752" name="Google Shape;1752;p47"/>
                <p:cNvSpPr/>
                <p:nvPr/>
              </p:nvSpPr>
              <p:spPr>
                <a:xfrm>
                  <a:off x="1143114" y="2017469"/>
                  <a:ext cx="182675" cy="215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07" h="8612" extrusionOk="0">
                      <a:moveTo>
                        <a:pt x="6225" y="2312"/>
                      </a:moveTo>
                      <a:cubicBezTo>
                        <a:pt x="4486" y="1"/>
                        <a:pt x="808" y="958"/>
                        <a:pt x="410" y="3815"/>
                      </a:cubicBezTo>
                      <a:cubicBezTo>
                        <a:pt x="0" y="6686"/>
                        <a:pt x="3268" y="8612"/>
                        <a:pt x="5579" y="6872"/>
                      </a:cubicBezTo>
                      <a:cubicBezTo>
                        <a:pt x="7020" y="5791"/>
                        <a:pt x="7306" y="3753"/>
                        <a:pt x="6225" y="231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16200038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53" name="Google Shape;1753;p47"/>
                <p:cNvSpPr/>
                <p:nvPr/>
              </p:nvSpPr>
              <p:spPr>
                <a:xfrm rot="10800000" flipH="1">
                  <a:off x="1159666" y="2049542"/>
                  <a:ext cx="151000" cy="150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40" h="6027" extrusionOk="0">
                      <a:moveTo>
                        <a:pt x="3070" y="25"/>
                      </a:moveTo>
                      <a:cubicBezTo>
                        <a:pt x="4722" y="50"/>
                        <a:pt x="6040" y="1417"/>
                        <a:pt x="6002" y="3069"/>
                      </a:cubicBezTo>
                      <a:cubicBezTo>
                        <a:pt x="5977" y="4709"/>
                        <a:pt x="4611" y="6026"/>
                        <a:pt x="2971" y="6002"/>
                      </a:cubicBezTo>
                      <a:cubicBezTo>
                        <a:pt x="1318" y="5964"/>
                        <a:pt x="1" y="4610"/>
                        <a:pt x="38" y="2957"/>
                      </a:cubicBezTo>
                      <a:cubicBezTo>
                        <a:pt x="63" y="1305"/>
                        <a:pt x="1417" y="0"/>
                        <a:pt x="3070" y="2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1754" name="Google Shape;1754;p47"/>
                <p:cNvGrpSpPr/>
                <p:nvPr/>
              </p:nvGrpSpPr>
              <p:grpSpPr>
                <a:xfrm>
                  <a:off x="1150207" y="2040064"/>
                  <a:ext cx="169954" cy="169627"/>
                  <a:chOff x="1155763" y="2050150"/>
                  <a:chExt cx="155950" cy="155650"/>
                </a:xfrm>
              </p:grpSpPr>
              <p:sp>
                <p:nvSpPr>
                  <p:cNvPr id="1755" name="Google Shape;1755;p47"/>
                  <p:cNvSpPr/>
                  <p:nvPr/>
                </p:nvSpPr>
                <p:spPr>
                  <a:xfrm rot="10800000" flipH="1">
                    <a:off x="1155763" y="2050150"/>
                    <a:ext cx="155950" cy="15565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238" h="6226" extrusionOk="0">
                        <a:moveTo>
                          <a:pt x="4958" y="1019"/>
                        </a:moveTo>
                        <a:cubicBezTo>
                          <a:pt x="6114" y="2026"/>
                          <a:pt x="6238" y="3790"/>
                          <a:pt x="5219" y="4946"/>
                        </a:cubicBezTo>
                        <a:cubicBezTo>
                          <a:pt x="4213" y="6114"/>
                          <a:pt x="2448" y="6225"/>
                          <a:pt x="1280" y="5219"/>
                        </a:cubicBezTo>
                        <a:cubicBezTo>
                          <a:pt x="125" y="4200"/>
                          <a:pt x="0" y="2436"/>
                          <a:pt x="1019" y="1280"/>
                        </a:cubicBezTo>
                        <a:cubicBezTo>
                          <a:pt x="2026" y="125"/>
                          <a:pt x="3790" y="0"/>
                          <a:pt x="4958" y="1019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72000">
                        <a:schemeClr val="accent1"/>
                      </a:gs>
                      <a:gs pos="100000">
                        <a:schemeClr val="accent1"/>
                      </a:gs>
                    </a:gsLst>
                    <a:lin ang="18900044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756" name="Google Shape;1756;p47"/>
                  <p:cNvSpPr/>
                  <p:nvPr/>
                </p:nvSpPr>
                <p:spPr>
                  <a:xfrm>
                    <a:off x="1215413" y="2058225"/>
                    <a:ext cx="36675" cy="13950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1467" h="5580" extrusionOk="0">
                        <a:moveTo>
                          <a:pt x="0" y="5480"/>
                        </a:moveTo>
                        <a:cubicBezTo>
                          <a:pt x="112" y="5517"/>
                          <a:pt x="224" y="5542"/>
                          <a:pt x="348" y="5555"/>
                        </a:cubicBezTo>
                        <a:cubicBezTo>
                          <a:pt x="460" y="5567"/>
                          <a:pt x="572" y="5579"/>
                          <a:pt x="696" y="5579"/>
                        </a:cubicBezTo>
                        <a:lnTo>
                          <a:pt x="1466" y="100"/>
                        </a:lnTo>
                        <a:cubicBezTo>
                          <a:pt x="1354" y="63"/>
                          <a:pt x="1243" y="50"/>
                          <a:pt x="1131" y="25"/>
                        </a:cubicBezTo>
                        <a:cubicBezTo>
                          <a:pt x="1007" y="13"/>
                          <a:pt x="895" y="0"/>
                          <a:pt x="783" y="0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72000">
                        <a:schemeClr val="accent1"/>
                      </a:gs>
                      <a:gs pos="100000">
                        <a:schemeClr val="accent1"/>
                      </a:gs>
                    </a:gsLst>
                    <a:lin ang="18900044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</p:grpSp>
        <p:grpSp>
          <p:nvGrpSpPr>
            <p:cNvPr id="1757" name="Google Shape;1757;p47"/>
            <p:cNvGrpSpPr/>
            <p:nvPr/>
          </p:nvGrpSpPr>
          <p:grpSpPr>
            <a:xfrm rot="3244149">
              <a:off x="7546716" y="2666521"/>
              <a:ext cx="526687" cy="526947"/>
              <a:chOff x="1126056" y="1995191"/>
              <a:chExt cx="232536" cy="232651"/>
            </a:xfrm>
          </p:grpSpPr>
          <p:sp>
            <p:nvSpPr>
              <p:cNvPr id="1758" name="Google Shape;1758;p47"/>
              <p:cNvSpPr/>
              <p:nvPr/>
            </p:nvSpPr>
            <p:spPr>
              <a:xfrm>
                <a:off x="1151663" y="2036250"/>
                <a:ext cx="185175" cy="156900"/>
              </a:xfrm>
              <a:custGeom>
                <a:avLst/>
                <a:gdLst/>
                <a:ahLst/>
                <a:cxnLst/>
                <a:rect l="l" t="t" r="r" b="b"/>
                <a:pathLst>
                  <a:path w="7407" h="6276" extrusionOk="0">
                    <a:moveTo>
                      <a:pt x="5418" y="5356"/>
                    </a:moveTo>
                    <a:cubicBezTo>
                      <a:pt x="7406" y="3852"/>
                      <a:pt x="6598" y="696"/>
                      <a:pt x="4126" y="348"/>
                    </a:cubicBezTo>
                    <a:cubicBezTo>
                      <a:pt x="1653" y="0"/>
                      <a:pt x="1" y="2808"/>
                      <a:pt x="1504" y="4796"/>
                    </a:cubicBezTo>
                    <a:cubicBezTo>
                      <a:pt x="2436" y="6027"/>
                      <a:pt x="4188" y="6275"/>
                      <a:pt x="5418" y="5356"/>
                    </a:cubicBezTo>
                    <a:close/>
                  </a:path>
                </a:pathLst>
              </a:custGeom>
              <a:solidFill>
                <a:srgbClr val="FF6E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9" name="Google Shape;1759;p47"/>
              <p:cNvSpPr/>
              <p:nvPr/>
            </p:nvSpPr>
            <p:spPr>
              <a:xfrm>
                <a:off x="1184588" y="2065750"/>
                <a:ext cx="120875" cy="97250"/>
              </a:xfrm>
              <a:custGeom>
                <a:avLst/>
                <a:gdLst/>
                <a:ahLst/>
                <a:cxnLst/>
                <a:rect l="l" t="t" r="r" b="b"/>
                <a:pathLst>
                  <a:path w="4835" h="3890" extrusionOk="0">
                    <a:moveTo>
                      <a:pt x="1" y="3331"/>
                    </a:moveTo>
                    <a:cubicBezTo>
                      <a:pt x="63" y="3430"/>
                      <a:pt x="125" y="3529"/>
                      <a:pt x="187" y="3616"/>
                    </a:cubicBezTo>
                    <a:cubicBezTo>
                      <a:pt x="262" y="3716"/>
                      <a:pt x="336" y="3803"/>
                      <a:pt x="423" y="3890"/>
                    </a:cubicBezTo>
                    <a:lnTo>
                      <a:pt x="4834" y="560"/>
                    </a:lnTo>
                    <a:cubicBezTo>
                      <a:pt x="4722" y="349"/>
                      <a:pt x="4586" y="162"/>
                      <a:pt x="4424" y="1"/>
                    </a:cubicBezTo>
                    <a:close/>
                  </a:path>
                </a:pathLst>
              </a:custGeom>
              <a:solidFill>
                <a:srgbClr val="D539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0" name="Google Shape;1760;p47"/>
              <p:cNvSpPr/>
              <p:nvPr/>
            </p:nvSpPr>
            <p:spPr>
              <a:xfrm>
                <a:off x="1154463" y="2007350"/>
                <a:ext cx="182375" cy="215300"/>
              </a:xfrm>
              <a:custGeom>
                <a:avLst/>
                <a:gdLst/>
                <a:ahLst/>
                <a:cxnLst/>
                <a:rect l="l" t="t" r="r" b="b"/>
                <a:pathLst>
                  <a:path w="7295" h="8612" extrusionOk="0">
                    <a:moveTo>
                      <a:pt x="6225" y="2324"/>
                    </a:moveTo>
                    <a:cubicBezTo>
                      <a:pt x="4474" y="1"/>
                      <a:pt x="808" y="958"/>
                      <a:pt x="411" y="3828"/>
                    </a:cubicBezTo>
                    <a:cubicBezTo>
                      <a:pt x="0" y="6698"/>
                      <a:pt x="3268" y="8611"/>
                      <a:pt x="5579" y="6872"/>
                    </a:cubicBezTo>
                    <a:cubicBezTo>
                      <a:pt x="7008" y="5791"/>
                      <a:pt x="7294" y="3753"/>
                      <a:pt x="6225" y="232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1" name="Google Shape;1761;p47"/>
              <p:cNvSpPr/>
              <p:nvPr/>
            </p:nvSpPr>
            <p:spPr>
              <a:xfrm>
                <a:off x="1161913" y="2016050"/>
                <a:ext cx="167450" cy="197900"/>
              </a:xfrm>
              <a:custGeom>
                <a:avLst/>
                <a:gdLst/>
                <a:ahLst/>
                <a:cxnLst/>
                <a:rect l="l" t="t" r="r" b="b"/>
                <a:pathLst>
                  <a:path w="6698" h="7916" extrusionOk="0">
                    <a:moveTo>
                      <a:pt x="5716" y="2138"/>
                    </a:moveTo>
                    <a:cubicBezTo>
                      <a:pt x="4113" y="1"/>
                      <a:pt x="734" y="883"/>
                      <a:pt x="373" y="3517"/>
                    </a:cubicBezTo>
                    <a:cubicBezTo>
                      <a:pt x="1" y="6151"/>
                      <a:pt x="2995" y="7916"/>
                      <a:pt x="5120" y="6313"/>
                    </a:cubicBezTo>
                    <a:cubicBezTo>
                      <a:pt x="6437" y="5319"/>
                      <a:pt x="6698" y="3455"/>
                      <a:pt x="5716" y="213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762" name="Google Shape;1762;p47"/>
              <p:cNvGrpSpPr/>
              <p:nvPr/>
            </p:nvGrpSpPr>
            <p:grpSpPr>
              <a:xfrm>
                <a:off x="1126056" y="1995191"/>
                <a:ext cx="232536" cy="232651"/>
                <a:chOff x="1118906" y="2008554"/>
                <a:chExt cx="232536" cy="232651"/>
              </a:xfrm>
            </p:grpSpPr>
            <p:sp>
              <p:nvSpPr>
                <p:cNvPr id="1763" name="Google Shape;1763;p47"/>
                <p:cNvSpPr/>
                <p:nvPr/>
              </p:nvSpPr>
              <p:spPr>
                <a:xfrm>
                  <a:off x="1143114" y="2017469"/>
                  <a:ext cx="182675" cy="215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07" h="8612" extrusionOk="0">
                      <a:moveTo>
                        <a:pt x="6225" y="2312"/>
                      </a:moveTo>
                      <a:cubicBezTo>
                        <a:pt x="4486" y="1"/>
                        <a:pt x="808" y="958"/>
                        <a:pt x="410" y="3815"/>
                      </a:cubicBezTo>
                      <a:cubicBezTo>
                        <a:pt x="0" y="6686"/>
                        <a:pt x="3268" y="8612"/>
                        <a:pt x="5579" y="6872"/>
                      </a:cubicBezTo>
                      <a:cubicBezTo>
                        <a:pt x="7020" y="5791"/>
                        <a:pt x="7306" y="3753"/>
                        <a:pt x="6225" y="231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16200038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64" name="Google Shape;1764;p47"/>
                <p:cNvSpPr/>
                <p:nvPr/>
              </p:nvSpPr>
              <p:spPr>
                <a:xfrm rot="10800000" flipH="1">
                  <a:off x="1159666" y="2049542"/>
                  <a:ext cx="151000" cy="150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40" h="6027" extrusionOk="0">
                      <a:moveTo>
                        <a:pt x="3070" y="25"/>
                      </a:moveTo>
                      <a:cubicBezTo>
                        <a:pt x="4722" y="50"/>
                        <a:pt x="6040" y="1417"/>
                        <a:pt x="6002" y="3069"/>
                      </a:cubicBezTo>
                      <a:cubicBezTo>
                        <a:pt x="5977" y="4709"/>
                        <a:pt x="4611" y="6026"/>
                        <a:pt x="2971" y="6002"/>
                      </a:cubicBezTo>
                      <a:cubicBezTo>
                        <a:pt x="1318" y="5964"/>
                        <a:pt x="1" y="4610"/>
                        <a:pt x="38" y="2957"/>
                      </a:cubicBezTo>
                      <a:cubicBezTo>
                        <a:pt x="63" y="1305"/>
                        <a:pt x="1417" y="0"/>
                        <a:pt x="3070" y="2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65" name="Google Shape;1765;p47"/>
                <p:cNvSpPr/>
                <p:nvPr/>
              </p:nvSpPr>
              <p:spPr>
                <a:xfrm rot="7236889" flipH="1">
                  <a:off x="1150197" y="2040065"/>
                  <a:ext cx="169956" cy="16962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38" h="6226" extrusionOk="0">
                      <a:moveTo>
                        <a:pt x="4958" y="1019"/>
                      </a:moveTo>
                      <a:cubicBezTo>
                        <a:pt x="6114" y="2026"/>
                        <a:pt x="6238" y="3790"/>
                        <a:pt x="5219" y="4946"/>
                      </a:cubicBezTo>
                      <a:cubicBezTo>
                        <a:pt x="4213" y="6114"/>
                        <a:pt x="2448" y="6225"/>
                        <a:pt x="1280" y="5219"/>
                      </a:cubicBezTo>
                      <a:cubicBezTo>
                        <a:pt x="125" y="4200"/>
                        <a:pt x="0" y="2436"/>
                        <a:pt x="1019" y="1280"/>
                      </a:cubicBezTo>
                      <a:cubicBezTo>
                        <a:pt x="2026" y="125"/>
                        <a:pt x="3790" y="0"/>
                        <a:pt x="4958" y="1019"/>
                      </a:cubicBezTo>
                      <a:close/>
                    </a:path>
                  </a:pathLst>
                </a:custGeom>
                <a:solidFill>
                  <a:schemeClr val="lt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1766" name="Google Shape;1766;p47"/>
            <p:cNvSpPr/>
            <p:nvPr/>
          </p:nvSpPr>
          <p:spPr>
            <a:xfrm rot="3244149">
              <a:off x="7616619" y="2705878"/>
              <a:ext cx="380004" cy="448236"/>
            </a:xfrm>
            <a:custGeom>
              <a:avLst/>
              <a:gdLst/>
              <a:ahLst/>
              <a:cxnLst/>
              <a:rect l="l" t="t" r="r" b="b"/>
              <a:pathLst>
                <a:path w="6711" h="7916" extrusionOk="0">
                  <a:moveTo>
                    <a:pt x="5716" y="2125"/>
                  </a:moveTo>
                  <a:cubicBezTo>
                    <a:pt x="4113" y="1"/>
                    <a:pt x="734" y="883"/>
                    <a:pt x="373" y="3517"/>
                  </a:cubicBezTo>
                  <a:cubicBezTo>
                    <a:pt x="1" y="6151"/>
                    <a:pt x="2995" y="7915"/>
                    <a:pt x="5120" y="6313"/>
                  </a:cubicBezTo>
                  <a:cubicBezTo>
                    <a:pt x="6437" y="5319"/>
                    <a:pt x="6710" y="3442"/>
                    <a:pt x="5716" y="2125"/>
                  </a:cubicBezTo>
                  <a:close/>
                </a:path>
              </a:pathLst>
            </a:custGeom>
            <a:gradFill>
              <a:gsLst>
                <a:gs pos="0">
                  <a:srgbClr val="191919">
                    <a:alpha val="25490"/>
                  </a:srgbClr>
                </a:gs>
                <a:gs pos="100000">
                  <a:srgbClr val="FFFFFF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767" name="Google Shape;1767;p47"/>
            <p:cNvGrpSpPr/>
            <p:nvPr/>
          </p:nvGrpSpPr>
          <p:grpSpPr>
            <a:xfrm rot="3244149">
              <a:off x="7015872" y="1974741"/>
              <a:ext cx="533412" cy="533207"/>
              <a:chOff x="1124581" y="1993806"/>
              <a:chExt cx="235506" cy="235415"/>
            </a:xfrm>
          </p:grpSpPr>
          <p:sp>
            <p:nvSpPr>
              <p:cNvPr id="1768" name="Google Shape;1768;p47"/>
              <p:cNvSpPr/>
              <p:nvPr/>
            </p:nvSpPr>
            <p:spPr>
              <a:xfrm>
                <a:off x="1151663" y="2036250"/>
                <a:ext cx="185175" cy="156900"/>
              </a:xfrm>
              <a:custGeom>
                <a:avLst/>
                <a:gdLst/>
                <a:ahLst/>
                <a:cxnLst/>
                <a:rect l="l" t="t" r="r" b="b"/>
                <a:pathLst>
                  <a:path w="7407" h="6276" extrusionOk="0">
                    <a:moveTo>
                      <a:pt x="5418" y="5356"/>
                    </a:moveTo>
                    <a:cubicBezTo>
                      <a:pt x="7406" y="3852"/>
                      <a:pt x="6598" y="696"/>
                      <a:pt x="4126" y="348"/>
                    </a:cubicBezTo>
                    <a:cubicBezTo>
                      <a:pt x="1653" y="0"/>
                      <a:pt x="1" y="2808"/>
                      <a:pt x="1504" y="4796"/>
                    </a:cubicBezTo>
                    <a:cubicBezTo>
                      <a:pt x="2436" y="6027"/>
                      <a:pt x="4188" y="6275"/>
                      <a:pt x="5418" y="5356"/>
                    </a:cubicBezTo>
                    <a:close/>
                  </a:path>
                </a:pathLst>
              </a:custGeom>
              <a:solidFill>
                <a:srgbClr val="FF6E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9" name="Google Shape;1769;p47"/>
              <p:cNvSpPr/>
              <p:nvPr/>
            </p:nvSpPr>
            <p:spPr>
              <a:xfrm>
                <a:off x="1184588" y="2065750"/>
                <a:ext cx="120875" cy="97250"/>
              </a:xfrm>
              <a:custGeom>
                <a:avLst/>
                <a:gdLst/>
                <a:ahLst/>
                <a:cxnLst/>
                <a:rect l="l" t="t" r="r" b="b"/>
                <a:pathLst>
                  <a:path w="4835" h="3890" extrusionOk="0">
                    <a:moveTo>
                      <a:pt x="1" y="3331"/>
                    </a:moveTo>
                    <a:cubicBezTo>
                      <a:pt x="63" y="3430"/>
                      <a:pt x="125" y="3529"/>
                      <a:pt x="187" y="3616"/>
                    </a:cubicBezTo>
                    <a:cubicBezTo>
                      <a:pt x="262" y="3716"/>
                      <a:pt x="336" y="3803"/>
                      <a:pt x="423" y="3890"/>
                    </a:cubicBezTo>
                    <a:lnTo>
                      <a:pt x="4834" y="560"/>
                    </a:lnTo>
                    <a:cubicBezTo>
                      <a:pt x="4722" y="349"/>
                      <a:pt x="4586" y="162"/>
                      <a:pt x="4424" y="1"/>
                    </a:cubicBezTo>
                    <a:close/>
                  </a:path>
                </a:pathLst>
              </a:custGeom>
              <a:solidFill>
                <a:srgbClr val="D5394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0" name="Google Shape;1770;p47"/>
              <p:cNvSpPr/>
              <p:nvPr/>
            </p:nvSpPr>
            <p:spPr>
              <a:xfrm>
                <a:off x="1154463" y="2007350"/>
                <a:ext cx="182375" cy="215300"/>
              </a:xfrm>
              <a:custGeom>
                <a:avLst/>
                <a:gdLst/>
                <a:ahLst/>
                <a:cxnLst/>
                <a:rect l="l" t="t" r="r" b="b"/>
                <a:pathLst>
                  <a:path w="7295" h="8612" extrusionOk="0">
                    <a:moveTo>
                      <a:pt x="6225" y="2324"/>
                    </a:moveTo>
                    <a:cubicBezTo>
                      <a:pt x="4474" y="1"/>
                      <a:pt x="808" y="958"/>
                      <a:pt x="411" y="3828"/>
                    </a:cubicBezTo>
                    <a:cubicBezTo>
                      <a:pt x="0" y="6698"/>
                      <a:pt x="3268" y="8611"/>
                      <a:pt x="5579" y="6872"/>
                    </a:cubicBezTo>
                    <a:cubicBezTo>
                      <a:pt x="7008" y="5791"/>
                      <a:pt x="7294" y="3753"/>
                      <a:pt x="6225" y="2324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1" name="Google Shape;1771;p47"/>
              <p:cNvSpPr/>
              <p:nvPr/>
            </p:nvSpPr>
            <p:spPr>
              <a:xfrm>
                <a:off x="1161913" y="2016050"/>
                <a:ext cx="167450" cy="197900"/>
              </a:xfrm>
              <a:custGeom>
                <a:avLst/>
                <a:gdLst/>
                <a:ahLst/>
                <a:cxnLst/>
                <a:rect l="l" t="t" r="r" b="b"/>
                <a:pathLst>
                  <a:path w="6698" h="7916" extrusionOk="0">
                    <a:moveTo>
                      <a:pt x="5716" y="2138"/>
                    </a:moveTo>
                    <a:cubicBezTo>
                      <a:pt x="4113" y="1"/>
                      <a:pt x="734" y="883"/>
                      <a:pt x="373" y="3517"/>
                    </a:cubicBezTo>
                    <a:cubicBezTo>
                      <a:pt x="1" y="6151"/>
                      <a:pt x="2995" y="7916"/>
                      <a:pt x="5120" y="6313"/>
                    </a:cubicBezTo>
                    <a:cubicBezTo>
                      <a:pt x="6437" y="5319"/>
                      <a:pt x="6698" y="3455"/>
                      <a:pt x="5716" y="2138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  <a:effectLst>
                <a:outerShdw blurRad="57150" dist="19050" dir="5400000" algn="bl" rotWithShape="0">
                  <a:srgbClr val="000000">
                    <a:alpha val="50000"/>
                  </a:srgbClr>
                </a:outerShdw>
              </a:effectLst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772" name="Google Shape;1772;p47"/>
              <p:cNvGrpSpPr/>
              <p:nvPr/>
            </p:nvGrpSpPr>
            <p:grpSpPr>
              <a:xfrm>
                <a:off x="1124581" y="1993806"/>
                <a:ext cx="235506" cy="235415"/>
                <a:chOff x="1117431" y="2007169"/>
                <a:chExt cx="235506" cy="235415"/>
              </a:xfrm>
            </p:grpSpPr>
            <p:sp>
              <p:nvSpPr>
                <p:cNvPr id="1773" name="Google Shape;1773;p47"/>
                <p:cNvSpPr/>
                <p:nvPr/>
              </p:nvSpPr>
              <p:spPr>
                <a:xfrm>
                  <a:off x="1143114" y="2017469"/>
                  <a:ext cx="182675" cy="21530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307" h="8612" extrusionOk="0">
                      <a:moveTo>
                        <a:pt x="6225" y="2312"/>
                      </a:moveTo>
                      <a:cubicBezTo>
                        <a:pt x="4486" y="1"/>
                        <a:pt x="808" y="958"/>
                        <a:pt x="410" y="3815"/>
                      </a:cubicBezTo>
                      <a:cubicBezTo>
                        <a:pt x="0" y="6686"/>
                        <a:pt x="3268" y="8612"/>
                        <a:pt x="5579" y="6872"/>
                      </a:cubicBezTo>
                      <a:cubicBezTo>
                        <a:pt x="7020" y="5791"/>
                        <a:pt x="7306" y="3753"/>
                        <a:pt x="6225" y="2312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/>
                    </a:gs>
                    <a:gs pos="100000">
                      <a:srgbClr val="FFFFFF">
                        <a:alpha val="0"/>
                      </a:srgbClr>
                    </a:gs>
                  </a:gsLst>
                  <a:lin ang="16200038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74" name="Google Shape;1774;p47"/>
                <p:cNvSpPr/>
                <p:nvPr/>
              </p:nvSpPr>
              <p:spPr>
                <a:xfrm rot="10800000" flipH="1">
                  <a:off x="1159666" y="2049542"/>
                  <a:ext cx="151000" cy="1506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40" h="6027" extrusionOk="0">
                      <a:moveTo>
                        <a:pt x="3070" y="25"/>
                      </a:moveTo>
                      <a:cubicBezTo>
                        <a:pt x="4722" y="50"/>
                        <a:pt x="6040" y="1417"/>
                        <a:pt x="6002" y="3069"/>
                      </a:cubicBezTo>
                      <a:cubicBezTo>
                        <a:pt x="5977" y="4709"/>
                        <a:pt x="4611" y="6026"/>
                        <a:pt x="2971" y="6002"/>
                      </a:cubicBezTo>
                      <a:cubicBezTo>
                        <a:pt x="1318" y="5964"/>
                        <a:pt x="1" y="4610"/>
                        <a:pt x="38" y="2957"/>
                      </a:cubicBezTo>
                      <a:cubicBezTo>
                        <a:pt x="63" y="1305"/>
                        <a:pt x="1417" y="0"/>
                        <a:pt x="3070" y="25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rgbClr val="FFFFFF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775" name="Google Shape;1775;p47"/>
                <p:cNvSpPr/>
                <p:nvPr/>
              </p:nvSpPr>
              <p:spPr>
                <a:xfrm rot="-8777809" flipH="1">
                  <a:off x="1150210" y="2040065"/>
                  <a:ext cx="169949" cy="16962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238" h="6226" extrusionOk="0">
                      <a:moveTo>
                        <a:pt x="4958" y="1019"/>
                      </a:moveTo>
                      <a:cubicBezTo>
                        <a:pt x="6114" y="2026"/>
                        <a:pt x="6238" y="3790"/>
                        <a:pt x="5219" y="4946"/>
                      </a:cubicBezTo>
                      <a:cubicBezTo>
                        <a:pt x="4213" y="6114"/>
                        <a:pt x="2448" y="6225"/>
                        <a:pt x="1280" y="5219"/>
                      </a:cubicBezTo>
                      <a:cubicBezTo>
                        <a:pt x="125" y="4200"/>
                        <a:pt x="0" y="2436"/>
                        <a:pt x="1019" y="1280"/>
                      </a:cubicBezTo>
                      <a:cubicBezTo>
                        <a:pt x="2026" y="125"/>
                        <a:pt x="3790" y="0"/>
                        <a:pt x="4958" y="1019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rgbClr val="191919">
                        <a:alpha val="25490"/>
                      </a:srgbClr>
                    </a:gs>
                    <a:gs pos="100000">
                      <a:srgbClr val="FFFFFF"/>
                    </a:gs>
                  </a:gsLst>
                  <a:path path="circle">
                    <a:fillToRect l="50000" t="50000" r="50000" b="50000"/>
                  </a:path>
                  <a:tileRect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</p:grpSp>
      <p:grpSp>
        <p:nvGrpSpPr>
          <p:cNvPr id="1776" name="Google Shape;1776;p47"/>
          <p:cNvGrpSpPr/>
          <p:nvPr/>
        </p:nvGrpSpPr>
        <p:grpSpPr>
          <a:xfrm rot="9895665">
            <a:off x="4799718" y="4695522"/>
            <a:ext cx="442309" cy="247683"/>
            <a:chOff x="7870016" y="4179902"/>
            <a:chExt cx="1117753" cy="629543"/>
          </a:xfrm>
        </p:grpSpPr>
        <p:sp>
          <p:nvSpPr>
            <p:cNvPr id="1777" name="Google Shape;1777;p47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8" name="Google Shape;1778;p47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9" name="Google Shape;1779;p47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i="1" dirty="0" err="1"/>
              <a:t>In</a:t>
            </a:r>
            <a:r>
              <a:rPr lang="ru-RU" i="1" dirty="0"/>
              <a:t> </a:t>
            </a:r>
            <a:r>
              <a:rPr lang="ru-RU" i="1" dirty="0" err="1"/>
              <a:t>silico</a:t>
            </a:r>
            <a:r>
              <a:rPr lang="ru-RU" i="1" dirty="0"/>
              <a:t> </a:t>
            </a:r>
            <a:r>
              <a:rPr lang="ru-RU" dirty="0" smtClean="0"/>
              <a:t>анализ</a:t>
            </a:r>
            <a:r>
              <a:rPr lang="bg-BG" dirty="0"/>
              <a:t>и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727684" y="1347614"/>
            <a:ext cx="568863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1800" i="1" dirty="0" err="1">
                <a:solidFill>
                  <a:schemeClr val="tx1"/>
                </a:solidFill>
              </a:rPr>
              <a:t>In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i="1" dirty="0" err="1">
                <a:solidFill>
                  <a:schemeClr val="tx1"/>
                </a:solidFill>
              </a:rPr>
              <a:t>silico</a:t>
            </a:r>
            <a:r>
              <a:rPr lang="ru-RU" sz="1800" i="1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анализът</a:t>
            </a:r>
            <a:r>
              <a:rPr lang="ru-RU" sz="1800" dirty="0">
                <a:solidFill>
                  <a:schemeClr val="tx1"/>
                </a:solidFill>
              </a:rPr>
              <a:t> се </a:t>
            </a:r>
            <a:r>
              <a:rPr lang="ru-RU" sz="1800" dirty="0" err="1">
                <a:solidFill>
                  <a:schemeClr val="tx1"/>
                </a:solidFill>
              </a:rPr>
              <a:t>отнася</a:t>
            </a:r>
            <a:r>
              <a:rPr lang="ru-RU" sz="1800" dirty="0">
                <a:solidFill>
                  <a:schemeClr val="tx1"/>
                </a:solidFill>
              </a:rPr>
              <a:t> до </a:t>
            </a:r>
            <a:r>
              <a:rPr lang="ru-RU" sz="1800" dirty="0" err="1">
                <a:solidFill>
                  <a:schemeClr val="tx1"/>
                </a:solidFill>
              </a:rPr>
              <a:t>изчислителни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методи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използвани</a:t>
            </a:r>
            <a:r>
              <a:rPr lang="ru-RU" sz="1800" dirty="0">
                <a:solidFill>
                  <a:schemeClr val="tx1"/>
                </a:solidFill>
              </a:rPr>
              <a:t> за </a:t>
            </a:r>
            <a:r>
              <a:rPr lang="ru-RU" sz="1800" dirty="0" err="1">
                <a:solidFill>
                  <a:schemeClr val="tx1"/>
                </a:solidFill>
              </a:rPr>
              <a:t>изучаване</a:t>
            </a:r>
            <a:r>
              <a:rPr lang="ru-RU" sz="1800" dirty="0">
                <a:solidFill>
                  <a:schemeClr val="tx1"/>
                </a:solidFill>
              </a:rPr>
              <a:t> на </a:t>
            </a:r>
            <a:r>
              <a:rPr lang="ru-RU" sz="1800" dirty="0" err="1">
                <a:solidFill>
                  <a:schemeClr val="tx1"/>
                </a:solidFill>
              </a:rPr>
              <a:t>биологични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системи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често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включващи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компютърни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симулации</a:t>
            </a:r>
            <a:r>
              <a:rPr lang="ru-RU" sz="1800" dirty="0">
                <a:solidFill>
                  <a:schemeClr val="tx1"/>
                </a:solidFill>
              </a:rPr>
              <a:t> и модели. </a:t>
            </a:r>
            <a:endParaRPr lang="ru-RU" sz="1800" dirty="0" smtClean="0">
              <a:solidFill>
                <a:schemeClr val="tx1"/>
              </a:solidFill>
            </a:endParaRPr>
          </a:p>
          <a:p>
            <a:pPr algn="just"/>
            <a:endParaRPr lang="ru-RU" sz="1800" dirty="0">
              <a:solidFill>
                <a:schemeClr val="tx1"/>
              </a:solidFill>
            </a:endParaRPr>
          </a:p>
          <a:p>
            <a:pPr algn="just"/>
            <a:r>
              <a:rPr lang="ru-RU" sz="1800" dirty="0" err="1">
                <a:solidFill>
                  <a:schemeClr val="tx1"/>
                </a:solidFill>
              </a:rPr>
              <a:t>Това</a:t>
            </a:r>
            <a:r>
              <a:rPr lang="ru-RU" sz="1800" dirty="0">
                <a:solidFill>
                  <a:schemeClr val="tx1"/>
                </a:solidFill>
              </a:rPr>
              <a:t> е мощен инструмент, </a:t>
            </a:r>
            <a:r>
              <a:rPr lang="ru-RU" sz="1800" dirty="0" err="1">
                <a:solidFill>
                  <a:schemeClr val="tx1"/>
                </a:solidFill>
              </a:rPr>
              <a:t>използван</a:t>
            </a:r>
            <a:r>
              <a:rPr lang="ru-RU" sz="1800" dirty="0">
                <a:solidFill>
                  <a:schemeClr val="tx1"/>
                </a:solidFill>
              </a:rPr>
              <a:t> в </a:t>
            </a:r>
            <a:r>
              <a:rPr lang="ru-RU" sz="1800" dirty="0" err="1">
                <a:solidFill>
                  <a:schemeClr val="tx1"/>
                </a:solidFill>
              </a:rPr>
              <a:t>различни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научни</a:t>
            </a:r>
            <a:r>
              <a:rPr lang="ru-RU" sz="1800" dirty="0">
                <a:solidFill>
                  <a:schemeClr val="tx1"/>
                </a:solidFill>
              </a:rPr>
              <a:t> области, </a:t>
            </a:r>
            <a:r>
              <a:rPr lang="ru-RU" sz="1800" dirty="0" err="1">
                <a:solidFill>
                  <a:schemeClr val="tx1"/>
                </a:solidFill>
              </a:rPr>
              <a:t>включително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откриване</a:t>
            </a:r>
            <a:r>
              <a:rPr lang="ru-RU" sz="1800" dirty="0">
                <a:solidFill>
                  <a:schemeClr val="tx1"/>
                </a:solidFill>
              </a:rPr>
              <a:t> на лекарства, </a:t>
            </a:r>
            <a:r>
              <a:rPr lang="ru-RU" sz="1800" dirty="0" err="1">
                <a:solidFill>
                  <a:schemeClr val="tx1"/>
                </a:solidFill>
              </a:rPr>
              <a:t>генен</a:t>
            </a:r>
            <a:r>
              <a:rPr lang="ru-RU" sz="1800" dirty="0">
                <a:solidFill>
                  <a:schemeClr val="tx1"/>
                </a:solidFill>
              </a:rPr>
              <a:t> анализ и </a:t>
            </a:r>
            <a:r>
              <a:rPr lang="ru-RU" sz="1800" dirty="0" err="1">
                <a:solidFill>
                  <a:schemeClr val="tx1"/>
                </a:solidFill>
              </a:rPr>
              <a:t>моделиране</a:t>
            </a:r>
            <a:r>
              <a:rPr lang="ru-RU" sz="1800" dirty="0">
                <a:solidFill>
                  <a:schemeClr val="tx1"/>
                </a:solidFill>
              </a:rPr>
              <a:t> на </a:t>
            </a:r>
            <a:r>
              <a:rPr lang="ru-RU" sz="1800" dirty="0" err="1">
                <a:solidFill>
                  <a:schemeClr val="tx1"/>
                </a:solidFill>
              </a:rPr>
              <a:t>протеини</a:t>
            </a:r>
            <a:r>
              <a:rPr lang="ru-RU" sz="1800" dirty="0">
                <a:solidFill>
                  <a:schemeClr val="tx1"/>
                </a:solidFill>
              </a:rPr>
              <a:t>, </a:t>
            </a:r>
            <a:r>
              <a:rPr lang="ru-RU" sz="1800" dirty="0" err="1">
                <a:solidFill>
                  <a:schemeClr val="tx1"/>
                </a:solidFill>
              </a:rPr>
              <a:t>който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позволява</a:t>
            </a:r>
            <a:r>
              <a:rPr lang="ru-RU" sz="1800" dirty="0">
                <a:solidFill>
                  <a:schemeClr val="tx1"/>
                </a:solidFill>
              </a:rPr>
              <a:t> на </a:t>
            </a:r>
            <a:r>
              <a:rPr lang="ru-RU" sz="1800" dirty="0" err="1">
                <a:solidFill>
                  <a:schemeClr val="tx1"/>
                </a:solidFill>
              </a:rPr>
              <a:t>изследователите</a:t>
            </a:r>
            <a:r>
              <a:rPr lang="ru-RU" sz="1800" dirty="0">
                <a:solidFill>
                  <a:schemeClr val="tx1"/>
                </a:solidFill>
              </a:rPr>
              <a:t> да </a:t>
            </a:r>
            <a:r>
              <a:rPr lang="ru-RU" sz="1800" dirty="0" err="1">
                <a:solidFill>
                  <a:schemeClr val="tx1"/>
                </a:solidFill>
              </a:rPr>
              <a:t>изследват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сложни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биологични</a:t>
            </a:r>
            <a:r>
              <a:rPr lang="ru-RU" sz="1800" dirty="0">
                <a:solidFill>
                  <a:schemeClr val="tx1"/>
                </a:solidFill>
              </a:rPr>
              <a:t> </a:t>
            </a:r>
            <a:r>
              <a:rPr lang="ru-RU" sz="1800" dirty="0" err="1">
                <a:solidFill>
                  <a:schemeClr val="tx1"/>
                </a:solidFill>
              </a:rPr>
              <a:t>въпроси</a:t>
            </a:r>
            <a:r>
              <a:rPr lang="ru-RU" sz="1800" dirty="0">
                <a:solidFill>
                  <a:schemeClr val="tx1"/>
                </a:solidFill>
              </a:rPr>
              <a:t>, без да е необходимо </a:t>
            </a:r>
            <a:r>
              <a:rPr lang="ru-RU" sz="1800" dirty="0" err="1">
                <a:solidFill>
                  <a:schemeClr val="tx1"/>
                </a:solidFill>
              </a:rPr>
              <a:t>провеждането</a:t>
            </a:r>
            <a:r>
              <a:rPr lang="ru-RU" sz="1800" dirty="0">
                <a:solidFill>
                  <a:schemeClr val="tx1"/>
                </a:solidFill>
              </a:rPr>
              <a:t> на </a:t>
            </a:r>
            <a:r>
              <a:rPr lang="ru-RU" sz="1800" dirty="0" err="1">
                <a:solidFill>
                  <a:schemeClr val="tx1"/>
                </a:solidFill>
              </a:rPr>
              <a:t>обширни</a:t>
            </a:r>
            <a:r>
              <a:rPr lang="ru-RU" sz="1800" dirty="0">
                <a:solidFill>
                  <a:schemeClr val="tx1"/>
                </a:solidFill>
              </a:rPr>
              <a:t> физически </a:t>
            </a:r>
            <a:r>
              <a:rPr lang="ru-RU" sz="1800" dirty="0" err="1">
                <a:solidFill>
                  <a:schemeClr val="tx1"/>
                </a:solidFill>
              </a:rPr>
              <a:t>експерименти</a:t>
            </a:r>
            <a:r>
              <a:rPr lang="ru-RU" sz="1800" dirty="0">
                <a:solidFill>
                  <a:schemeClr val="tx1"/>
                </a:solidFill>
              </a:rPr>
              <a:t>.</a:t>
            </a:r>
            <a:endParaRPr lang="bg-BG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266374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5" name="Google Shape;2115;p57"/>
          <p:cNvSpPr txBox="1">
            <a:spLocks noGrp="1"/>
          </p:cNvSpPr>
          <p:nvPr>
            <p:ph type="title"/>
          </p:nvPr>
        </p:nvSpPr>
        <p:spPr>
          <a:xfrm>
            <a:off x="720000" y="53949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bg-BG" dirty="0"/>
              <a:t>Софтуерни модели </a:t>
            </a:r>
            <a:endParaRPr dirty="0"/>
          </a:p>
        </p:txBody>
      </p:sp>
      <p:sp>
        <p:nvSpPr>
          <p:cNvPr id="2116" name="Google Shape;2116;p57"/>
          <p:cNvSpPr/>
          <p:nvPr/>
        </p:nvSpPr>
        <p:spPr>
          <a:xfrm>
            <a:off x="2887038" y="474267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1" name="Google Shape;2121;p57"/>
          <p:cNvSpPr txBox="1">
            <a:spLocks noGrp="1"/>
          </p:cNvSpPr>
          <p:nvPr>
            <p:ph type="subTitle" idx="4294967295"/>
          </p:nvPr>
        </p:nvSpPr>
        <p:spPr>
          <a:xfrm flipH="1">
            <a:off x="1992734" y="1359820"/>
            <a:ext cx="5474749" cy="1236423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65100" indent="0" algn="just">
              <a:buNone/>
            </a:pPr>
            <a:r>
              <a:rPr lang="bg-BG" dirty="0">
                <a:solidFill>
                  <a:srgbClr val="002060"/>
                </a:solidFill>
                <a:latin typeface="Ubuntu"/>
              </a:rPr>
              <a:t>QSAR моделите са софтуерни приложения, насочени към изследване и прогнозиране на взаимодействията между химично съединение и биологична система. </a:t>
            </a:r>
            <a:endParaRPr lang="en-US" dirty="0">
              <a:solidFill>
                <a:srgbClr val="002060"/>
              </a:solidFill>
              <a:latin typeface="Ubuntu"/>
            </a:endParaRPr>
          </a:p>
          <a:p>
            <a:pPr marL="165100" indent="0" algn="just">
              <a:buNone/>
            </a:pPr>
            <a:endParaRPr lang="en-US" dirty="0">
              <a:solidFill>
                <a:srgbClr val="002060"/>
              </a:solidFill>
              <a:latin typeface="Ubuntu"/>
            </a:endParaRPr>
          </a:p>
          <a:p>
            <a:pPr marL="165100" indent="0" algn="just">
              <a:buNone/>
            </a:pPr>
            <a:r>
              <a:rPr lang="bg-BG" dirty="0">
                <a:solidFill>
                  <a:srgbClr val="002060"/>
                </a:solidFill>
                <a:latin typeface="Ubuntu"/>
              </a:rPr>
              <a:t>Растящото значение на QSAR методите се основава на тяхното основно предимство пред останалите методи за охарактеризиране и анализ. А именно - свойствата на химичните съединения са функция на тяхната структура. </a:t>
            </a:r>
            <a:endParaRPr lang="en-US" dirty="0">
              <a:solidFill>
                <a:srgbClr val="002060"/>
              </a:solidFill>
              <a:latin typeface="Ubuntu"/>
            </a:endParaRPr>
          </a:p>
          <a:p>
            <a:pPr marL="165100" indent="0" algn="just">
              <a:buNone/>
            </a:pPr>
            <a:endParaRPr lang="en-US" dirty="0">
              <a:solidFill>
                <a:srgbClr val="002060"/>
              </a:solidFill>
              <a:latin typeface="Ubuntu"/>
            </a:endParaRPr>
          </a:p>
          <a:p>
            <a:pPr marL="165100" indent="0" algn="just">
              <a:buNone/>
            </a:pPr>
            <a:r>
              <a:rPr lang="bg-BG" dirty="0">
                <a:solidFill>
                  <a:srgbClr val="002060"/>
                </a:solidFill>
                <a:latin typeface="Ubuntu"/>
              </a:rPr>
              <a:t>В резултат бързото развитие на компютърните технологии позволява нарастващото им приложение. </a:t>
            </a:r>
          </a:p>
        </p:txBody>
      </p:sp>
      <p:grpSp>
        <p:nvGrpSpPr>
          <p:cNvPr id="2122" name="Google Shape;2122;p57"/>
          <p:cNvGrpSpPr/>
          <p:nvPr/>
        </p:nvGrpSpPr>
        <p:grpSpPr>
          <a:xfrm rot="5400000" flipH="1">
            <a:off x="26159" y="2341080"/>
            <a:ext cx="2725427" cy="999617"/>
            <a:chOff x="-660856" y="2169942"/>
            <a:chExt cx="2661371" cy="849725"/>
          </a:xfrm>
        </p:grpSpPr>
        <p:cxnSp>
          <p:nvCxnSpPr>
            <p:cNvPr id="2123" name="Google Shape;2123;p57"/>
            <p:cNvCxnSpPr/>
            <p:nvPr/>
          </p:nvCxnSpPr>
          <p:spPr>
            <a:xfrm rot="5400000" flipH="1" flipV="1">
              <a:off x="1709587" y="2226259"/>
              <a:ext cx="0" cy="581857"/>
            </a:xfrm>
            <a:prstGeom prst="straightConnector1">
              <a:avLst/>
            </a:prstGeom>
            <a:noFill/>
            <a:ln w="38100" cap="flat" cmpd="sng">
              <a:solidFill>
                <a:schemeClr val="dk1"/>
              </a:solidFill>
              <a:prstDash val="solid"/>
              <a:round/>
              <a:headEnd type="none" w="med" len="med"/>
              <a:tailEnd type="none" w="med" len="med"/>
            </a:ln>
          </p:spPr>
        </p:cxnSp>
        <p:grpSp>
          <p:nvGrpSpPr>
            <p:cNvPr id="2124" name="Google Shape;2124;p57"/>
            <p:cNvGrpSpPr/>
            <p:nvPr/>
          </p:nvGrpSpPr>
          <p:grpSpPr>
            <a:xfrm rot="6151019">
              <a:off x="-38994" y="1548080"/>
              <a:ext cx="849725" cy="2093449"/>
              <a:chOff x="237589" y="3664960"/>
              <a:chExt cx="557554" cy="1373653"/>
            </a:xfrm>
          </p:grpSpPr>
          <p:grpSp>
            <p:nvGrpSpPr>
              <p:cNvPr id="2125" name="Google Shape;2125;p57"/>
              <p:cNvGrpSpPr/>
              <p:nvPr/>
            </p:nvGrpSpPr>
            <p:grpSpPr>
              <a:xfrm>
                <a:off x="237589" y="3664960"/>
                <a:ext cx="557554" cy="1373653"/>
                <a:chOff x="237589" y="3664960"/>
                <a:chExt cx="557554" cy="1373653"/>
              </a:xfrm>
            </p:grpSpPr>
            <p:sp>
              <p:nvSpPr>
                <p:cNvPr id="2126" name="Google Shape;2126;p57"/>
                <p:cNvSpPr/>
                <p:nvPr/>
              </p:nvSpPr>
              <p:spPr>
                <a:xfrm rot="5400000">
                  <a:off x="-22814" y="4018362"/>
                  <a:ext cx="941201" cy="42039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149" h="11233" extrusionOk="0">
                      <a:moveTo>
                        <a:pt x="1230" y="10997"/>
                      </a:moveTo>
                      <a:lnTo>
                        <a:pt x="25" y="5232"/>
                      </a:lnTo>
                      <a:cubicBezTo>
                        <a:pt x="0" y="5082"/>
                        <a:pt x="87" y="4946"/>
                        <a:pt x="236" y="4909"/>
                      </a:cubicBezTo>
                      <a:lnTo>
                        <a:pt x="23844" y="1"/>
                      </a:lnTo>
                      <a:lnTo>
                        <a:pt x="25149" y="6300"/>
                      </a:lnTo>
                      <a:lnTo>
                        <a:pt x="1554" y="11208"/>
                      </a:lnTo>
                      <a:cubicBezTo>
                        <a:pt x="1404" y="11233"/>
                        <a:pt x="1255" y="11146"/>
                        <a:pt x="1230" y="1099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4"/>
                    </a:gs>
                    <a:gs pos="100000">
                      <a:schemeClr val="lt2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7" name="Google Shape;2127;p57"/>
                <p:cNvSpPr/>
                <p:nvPr/>
              </p:nvSpPr>
              <p:spPr>
                <a:xfrm rot="5400000">
                  <a:off x="20881" y="4060221"/>
                  <a:ext cx="857519" cy="36085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913" h="9642" extrusionOk="0">
                      <a:moveTo>
                        <a:pt x="1057" y="9642"/>
                      </a:moveTo>
                      <a:lnTo>
                        <a:pt x="1" y="4548"/>
                      </a:lnTo>
                      <a:lnTo>
                        <a:pt x="21857" y="0"/>
                      </a:lnTo>
                      <a:lnTo>
                        <a:pt x="22913" y="5094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4"/>
                    </a:gs>
                    <a:gs pos="100000">
                      <a:schemeClr val="lt2"/>
                    </a:gs>
                  </a:gsLst>
                  <a:lin ang="8100019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8" name="Google Shape;2128;p57"/>
                <p:cNvSpPr/>
                <p:nvPr/>
              </p:nvSpPr>
              <p:spPr>
                <a:xfrm rot="5400000">
                  <a:off x="185048" y="3896056"/>
                  <a:ext cx="443187" cy="2748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842" h="7344" extrusionOk="0">
                      <a:moveTo>
                        <a:pt x="10786" y="1"/>
                      </a:moveTo>
                      <a:lnTo>
                        <a:pt x="1" y="2250"/>
                      </a:lnTo>
                      <a:lnTo>
                        <a:pt x="1057" y="7344"/>
                      </a:lnTo>
                      <a:lnTo>
                        <a:pt x="11842" y="5095"/>
                      </a:lnTo>
                      <a:lnTo>
                        <a:pt x="10786" y="1"/>
                      </a:lnTo>
                      <a:close/>
                    </a:path>
                  </a:pathLst>
                </a:custGeom>
                <a:gradFill>
                  <a:gsLst>
                    <a:gs pos="0">
                      <a:srgbClr val="F59E3B"/>
                    </a:gs>
                    <a:gs pos="100000">
                      <a:schemeClr val="accent6"/>
                    </a:gs>
                  </a:gsLst>
                  <a:path path="circle">
                    <a:fillToRect l="100000" b="100000"/>
                  </a:path>
                  <a:tileRect t="-100000" r="-10000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29" name="Google Shape;2129;p57"/>
                <p:cNvSpPr/>
                <p:nvPr/>
              </p:nvSpPr>
              <p:spPr>
                <a:xfrm rot="5400000">
                  <a:off x="280597" y="3673568"/>
                  <a:ext cx="125598" cy="10838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356" h="2896" extrusionOk="0">
                      <a:moveTo>
                        <a:pt x="398" y="2660"/>
                      </a:moveTo>
                      <a:lnTo>
                        <a:pt x="25" y="870"/>
                      </a:lnTo>
                      <a:cubicBezTo>
                        <a:pt x="0" y="721"/>
                        <a:pt x="87" y="585"/>
                        <a:pt x="236" y="547"/>
                      </a:cubicBezTo>
                      <a:lnTo>
                        <a:pt x="2871" y="1"/>
                      </a:lnTo>
                      <a:lnTo>
                        <a:pt x="3355" y="2324"/>
                      </a:lnTo>
                      <a:lnTo>
                        <a:pt x="721" y="2871"/>
                      </a:lnTo>
                      <a:cubicBezTo>
                        <a:pt x="572" y="2896"/>
                        <a:pt x="423" y="2796"/>
                        <a:pt x="398" y="2660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10800025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0" name="Google Shape;2130;p57"/>
                <p:cNvSpPr/>
                <p:nvPr/>
              </p:nvSpPr>
              <p:spPr>
                <a:xfrm rot="5400000">
                  <a:off x="473571" y="4515213"/>
                  <a:ext cx="147454" cy="389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40" h="10413" extrusionOk="0">
                      <a:moveTo>
                        <a:pt x="2026" y="10214"/>
                      </a:moveTo>
                      <a:lnTo>
                        <a:pt x="25" y="585"/>
                      </a:lnTo>
                      <a:cubicBezTo>
                        <a:pt x="0" y="460"/>
                        <a:pt x="75" y="349"/>
                        <a:pt x="199" y="324"/>
                      </a:cubicBezTo>
                      <a:lnTo>
                        <a:pt x="1641" y="25"/>
                      </a:lnTo>
                      <a:cubicBezTo>
                        <a:pt x="1765" y="1"/>
                        <a:pt x="1889" y="75"/>
                        <a:pt x="1914" y="199"/>
                      </a:cubicBezTo>
                      <a:lnTo>
                        <a:pt x="3914" y="9829"/>
                      </a:lnTo>
                      <a:cubicBezTo>
                        <a:pt x="3939" y="9941"/>
                        <a:pt x="3865" y="10065"/>
                        <a:pt x="3740" y="10090"/>
                      </a:cubicBezTo>
                      <a:lnTo>
                        <a:pt x="2287" y="10388"/>
                      </a:lnTo>
                      <a:cubicBezTo>
                        <a:pt x="2175" y="10413"/>
                        <a:pt x="2051" y="10338"/>
                        <a:pt x="2026" y="10214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4"/>
                    </a:gs>
                    <a:gs pos="100000">
                      <a:schemeClr val="lt2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1" name="Google Shape;2131;p57"/>
                <p:cNvSpPr/>
                <p:nvPr/>
              </p:nvSpPr>
              <p:spPr>
                <a:xfrm rot="5400000">
                  <a:off x="526563" y="4770033"/>
                  <a:ext cx="147454" cy="389707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940" h="10413" extrusionOk="0">
                      <a:moveTo>
                        <a:pt x="2026" y="10214"/>
                      </a:moveTo>
                      <a:lnTo>
                        <a:pt x="25" y="584"/>
                      </a:lnTo>
                      <a:cubicBezTo>
                        <a:pt x="0" y="472"/>
                        <a:pt x="75" y="348"/>
                        <a:pt x="199" y="323"/>
                      </a:cubicBezTo>
                      <a:lnTo>
                        <a:pt x="1641" y="25"/>
                      </a:lnTo>
                      <a:cubicBezTo>
                        <a:pt x="1765" y="0"/>
                        <a:pt x="1889" y="75"/>
                        <a:pt x="1914" y="199"/>
                      </a:cubicBezTo>
                      <a:lnTo>
                        <a:pt x="3914" y="9828"/>
                      </a:lnTo>
                      <a:cubicBezTo>
                        <a:pt x="3939" y="9953"/>
                        <a:pt x="3865" y="10065"/>
                        <a:pt x="3740" y="10089"/>
                      </a:cubicBezTo>
                      <a:lnTo>
                        <a:pt x="2287" y="10388"/>
                      </a:lnTo>
                      <a:cubicBezTo>
                        <a:pt x="2175" y="10412"/>
                        <a:pt x="2051" y="10338"/>
                        <a:pt x="2026" y="10214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4"/>
                    </a:gs>
                    <a:gs pos="100000">
                      <a:schemeClr val="lt2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2" name="Google Shape;2132;p57"/>
                <p:cNvSpPr/>
                <p:nvPr/>
              </p:nvSpPr>
              <p:spPr>
                <a:xfrm rot="5400000">
                  <a:off x="403123" y="4150424"/>
                  <a:ext cx="99101" cy="20044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5356" extrusionOk="0">
                      <a:moveTo>
                        <a:pt x="1641" y="162"/>
                      </a:moveTo>
                      <a:lnTo>
                        <a:pt x="2622" y="4896"/>
                      </a:lnTo>
                      <a:cubicBezTo>
                        <a:pt x="2647" y="4996"/>
                        <a:pt x="2573" y="5095"/>
                        <a:pt x="2473" y="5120"/>
                      </a:cubicBezTo>
                      <a:lnTo>
                        <a:pt x="1392" y="5343"/>
                      </a:lnTo>
                      <a:cubicBezTo>
                        <a:pt x="1305" y="5356"/>
                        <a:pt x="1206" y="5319"/>
                        <a:pt x="1169" y="5232"/>
                      </a:cubicBezTo>
                      <a:lnTo>
                        <a:pt x="299" y="3579"/>
                      </a:lnTo>
                      <a:cubicBezTo>
                        <a:pt x="88" y="3182"/>
                        <a:pt x="1" y="2747"/>
                        <a:pt x="25" y="2299"/>
                      </a:cubicBezTo>
                      <a:lnTo>
                        <a:pt x="175" y="436"/>
                      </a:lnTo>
                      <a:cubicBezTo>
                        <a:pt x="175" y="349"/>
                        <a:pt x="237" y="274"/>
                        <a:pt x="324" y="249"/>
                      </a:cubicBezTo>
                      <a:lnTo>
                        <a:pt x="1405" y="26"/>
                      </a:lnTo>
                      <a:cubicBezTo>
                        <a:pt x="1504" y="1"/>
                        <a:pt x="1616" y="63"/>
                        <a:pt x="1641" y="162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3" name="Google Shape;2133;p57"/>
                <p:cNvSpPr/>
                <p:nvPr/>
              </p:nvSpPr>
              <p:spPr>
                <a:xfrm rot="5400000">
                  <a:off x="296647" y="4352218"/>
                  <a:ext cx="399474" cy="22649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674" h="6052" extrusionOk="0">
                      <a:moveTo>
                        <a:pt x="833" y="6052"/>
                      </a:moveTo>
                      <a:lnTo>
                        <a:pt x="1" y="2039"/>
                      </a:lnTo>
                      <a:lnTo>
                        <a:pt x="9841" y="1"/>
                      </a:lnTo>
                      <a:lnTo>
                        <a:pt x="10674" y="4002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3"/>
                    </a:gs>
                    <a:gs pos="50000">
                      <a:schemeClr val="lt2"/>
                    </a:gs>
                    <a:gs pos="100000">
                      <a:schemeClr val="lt2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4" name="Google Shape;2134;p57"/>
                <p:cNvSpPr/>
                <p:nvPr/>
              </p:nvSpPr>
              <p:spPr>
                <a:xfrm rot="5400000">
                  <a:off x="266878" y="4397333"/>
                  <a:ext cx="384130" cy="1516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264" h="4051" extrusionOk="0">
                      <a:moveTo>
                        <a:pt x="423" y="4051"/>
                      </a:moveTo>
                      <a:lnTo>
                        <a:pt x="1" y="2050"/>
                      </a:lnTo>
                      <a:lnTo>
                        <a:pt x="9854" y="0"/>
                      </a:lnTo>
                      <a:lnTo>
                        <a:pt x="10264" y="2001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3"/>
                    </a:gs>
                    <a:gs pos="50000">
                      <a:schemeClr val="lt2"/>
                    </a:gs>
                    <a:gs pos="100000">
                      <a:schemeClr val="lt2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5" name="Google Shape;2135;p57"/>
                <p:cNvSpPr/>
                <p:nvPr/>
              </p:nvSpPr>
              <p:spPr>
                <a:xfrm rot="5400000">
                  <a:off x="309430" y="4413388"/>
                  <a:ext cx="374362" cy="10419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003" h="2784" extrusionOk="0">
                      <a:moveTo>
                        <a:pt x="149" y="2784"/>
                      </a:moveTo>
                      <a:lnTo>
                        <a:pt x="0" y="2051"/>
                      </a:lnTo>
                      <a:lnTo>
                        <a:pt x="9853" y="0"/>
                      </a:lnTo>
                      <a:lnTo>
                        <a:pt x="10002" y="734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4"/>
                    </a:gs>
                    <a:gs pos="100000">
                      <a:schemeClr val="lt2"/>
                    </a:gs>
                  </a:gsLst>
                  <a:lin ang="8100019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6" name="Google Shape;2136;p57"/>
                <p:cNvSpPr/>
                <p:nvPr/>
              </p:nvSpPr>
              <p:spPr>
                <a:xfrm rot="5400000">
                  <a:off x="465900" y="4743278"/>
                  <a:ext cx="215343" cy="1883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754" h="5033" extrusionOk="0">
                      <a:moveTo>
                        <a:pt x="833" y="5033"/>
                      </a:moveTo>
                      <a:lnTo>
                        <a:pt x="1" y="1020"/>
                      </a:lnTo>
                      <a:lnTo>
                        <a:pt x="4921" y="1"/>
                      </a:lnTo>
                      <a:lnTo>
                        <a:pt x="5754" y="4002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3"/>
                    </a:gs>
                    <a:gs pos="50000">
                      <a:schemeClr val="lt2"/>
                    </a:gs>
                    <a:gs pos="100000">
                      <a:schemeClr val="lt2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7" name="Google Shape;2137;p57"/>
                <p:cNvSpPr/>
                <p:nvPr/>
              </p:nvSpPr>
              <p:spPr>
                <a:xfrm rot="5400000">
                  <a:off x="436131" y="4788394"/>
                  <a:ext cx="199999" cy="11347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344" h="3032" extrusionOk="0">
                      <a:moveTo>
                        <a:pt x="423" y="3032"/>
                      </a:moveTo>
                      <a:lnTo>
                        <a:pt x="1" y="1019"/>
                      </a:lnTo>
                      <a:lnTo>
                        <a:pt x="4934" y="0"/>
                      </a:lnTo>
                      <a:lnTo>
                        <a:pt x="5344" y="2001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3"/>
                    </a:gs>
                    <a:gs pos="50000">
                      <a:schemeClr val="lt2"/>
                    </a:gs>
                    <a:gs pos="100000">
                      <a:schemeClr val="lt2"/>
                    </a:gs>
                  </a:gsLst>
                  <a:lin ang="0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8" name="Google Shape;2138;p57"/>
                <p:cNvSpPr/>
                <p:nvPr/>
              </p:nvSpPr>
              <p:spPr>
                <a:xfrm rot="5400000">
                  <a:off x="479150" y="4804430"/>
                  <a:ext cx="189745" cy="6560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070" h="1753" extrusionOk="0">
                      <a:moveTo>
                        <a:pt x="150" y="1752"/>
                      </a:moveTo>
                      <a:lnTo>
                        <a:pt x="0" y="1019"/>
                      </a:lnTo>
                      <a:lnTo>
                        <a:pt x="4921" y="0"/>
                      </a:lnTo>
                      <a:lnTo>
                        <a:pt x="5070" y="733"/>
                      </a:lnTo>
                      <a:close/>
                    </a:path>
                  </a:pathLst>
                </a:custGeom>
                <a:gradFill>
                  <a:gsLst>
                    <a:gs pos="0">
                      <a:schemeClr val="accent4"/>
                    </a:gs>
                    <a:gs pos="100000">
                      <a:schemeClr val="lt2"/>
                    </a:gs>
                  </a:gsLst>
                  <a:lin ang="5400012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139" name="Google Shape;2139;p57"/>
                <p:cNvSpPr/>
                <p:nvPr/>
              </p:nvSpPr>
              <p:spPr>
                <a:xfrm rot="5400000">
                  <a:off x="410776" y="4157628"/>
                  <a:ext cx="85142" cy="1999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275" h="5344" extrusionOk="0">
                      <a:moveTo>
                        <a:pt x="1268" y="174"/>
                      </a:moveTo>
                      <a:lnTo>
                        <a:pt x="2249" y="4908"/>
                      </a:lnTo>
                      <a:cubicBezTo>
                        <a:pt x="2274" y="5008"/>
                        <a:pt x="2200" y="5107"/>
                        <a:pt x="2100" y="5132"/>
                      </a:cubicBezTo>
                      <a:lnTo>
                        <a:pt x="1056" y="5343"/>
                      </a:lnTo>
                      <a:lnTo>
                        <a:pt x="0" y="249"/>
                      </a:lnTo>
                      <a:lnTo>
                        <a:pt x="1044" y="25"/>
                      </a:lnTo>
                      <a:cubicBezTo>
                        <a:pt x="1143" y="0"/>
                        <a:pt x="1255" y="75"/>
                        <a:pt x="1268" y="174"/>
                      </a:cubicBez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grpSp>
              <p:nvGrpSpPr>
                <p:cNvPr id="2140" name="Google Shape;2140;p57"/>
                <p:cNvGrpSpPr/>
                <p:nvPr/>
              </p:nvGrpSpPr>
              <p:grpSpPr>
                <a:xfrm>
                  <a:off x="291526" y="3861661"/>
                  <a:ext cx="208828" cy="714276"/>
                  <a:chOff x="291526" y="3861661"/>
                  <a:chExt cx="208828" cy="714276"/>
                </a:xfrm>
              </p:grpSpPr>
              <p:sp>
                <p:nvSpPr>
                  <p:cNvPr id="2141" name="Google Shape;2141;p57"/>
                  <p:cNvSpPr/>
                  <p:nvPr/>
                </p:nvSpPr>
                <p:spPr>
                  <a:xfrm rot="5400000">
                    <a:off x="314543" y="3838645"/>
                    <a:ext cx="29790" cy="758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96" h="2026" extrusionOk="0">
                        <a:moveTo>
                          <a:pt x="398" y="0"/>
                        </a:moveTo>
                        <a:lnTo>
                          <a:pt x="0" y="87"/>
                        </a:lnTo>
                        <a:lnTo>
                          <a:pt x="398" y="2026"/>
                        </a:lnTo>
                        <a:lnTo>
                          <a:pt x="795" y="1939"/>
                        </a:lnTo>
                        <a:lnTo>
                          <a:pt x="398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42" name="Google Shape;2142;p57"/>
                  <p:cNvSpPr/>
                  <p:nvPr/>
                </p:nvSpPr>
                <p:spPr>
                  <a:xfrm rot="5400000">
                    <a:off x="309659" y="3906289"/>
                    <a:ext cx="22380" cy="391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98" h="1045" extrusionOk="0">
                        <a:moveTo>
                          <a:pt x="398" y="1"/>
                        </a:moveTo>
                        <a:lnTo>
                          <a:pt x="1" y="76"/>
                        </a:lnTo>
                        <a:lnTo>
                          <a:pt x="199" y="1045"/>
                        </a:lnTo>
                        <a:lnTo>
                          <a:pt x="597" y="970"/>
                        </a:lnTo>
                        <a:lnTo>
                          <a:pt x="398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43" name="Google Shape;2143;p57"/>
                  <p:cNvSpPr/>
                  <p:nvPr/>
                </p:nvSpPr>
                <p:spPr>
                  <a:xfrm rot="5400000">
                    <a:off x="333610" y="3929754"/>
                    <a:ext cx="29790" cy="7586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96" h="2027" extrusionOk="0">
                        <a:moveTo>
                          <a:pt x="398" y="1"/>
                        </a:moveTo>
                        <a:lnTo>
                          <a:pt x="1" y="88"/>
                        </a:lnTo>
                        <a:lnTo>
                          <a:pt x="411" y="2026"/>
                        </a:lnTo>
                        <a:lnTo>
                          <a:pt x="796" y="1939"/>
                        </a:lnTo>
                        <a:lnTo>
                          <a:pt x="398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44" name="Google Shape;2144;p57"/>
                  <p:cNvSpPr/>
                  <p:nvPr/>
                </p:nvSpPr>
                <p:spPr>
                  <a:xfrm rot="5400000">
                    <a:off x="328708" y="3997417"/>
                    <a:ext cx="22380" cy="39109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98" h="1045" extrusionOk="0">
                        <a:moveTo>
                          <a:pt x="399" y="1"/>
                        </a:moveTo>
                        <a:lnTo>
                          <a:pt x="1" y="75"/>
                        </a:lnTo>
                        <a:lnTo>
                          <a:pt x="212" y="1044"/>
                        </a:lnTo>
                        <a:lnTo>
                          <a:pt x="597" y="970"/>
                        </a:lnTo>
                        <a:lnTo>
                          <a:pt x="399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45" name="Google Shape;2145;p57"/>
                  <p:cNvSpPr/>
                  <p:nvPr/>
                </p:nvSpPr>
                <p:spPr>
                  <a:xfrm rot="5400000">
                    <a:off x="352435" y="4021143"/>
                    <a:ext cx="30277" cy="758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9" h="2026" extrusionOk="0">
                        <a:moveTo>
                          <a:pt x="398" y="0"/>
                        </a:moveTo>
                        <a:lnTo>
                          <a:pt x="1" y="87"/>
                        </a:lnTo>
                        <a:lnTo>
                          <a:pt x="411" y="2026"/>
                        </a:lnTo>
                        <a:lnTo>
                          <a:pt x="808" y="1951"/>
                        </a:lnTo>
                        <a:lnTo>
                          <a:pt x="398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46" name="Google Shape;2146;p57"/>
                  <p:cNvSpPr/>
                  <p:nvPr/>
                </p:nvSpPr>
                <p:spPr>
                  <a:xfrm rot="5400000">
                    <a:off x="348038" y="4088338"/>
                    <a:ext cx="22343" cy="395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97" h="1057" extrusionOk="0">
                        <a:moveTo>
                          <a:pt x="398" y="1"/>
                        </a:moveTo>
                        <a:lnTo>
                          <a:pt x="0" y="88"/>
                        </a:lnTo>
                        <a:lnTo>
                          <a:pt x="199" y="1057"/>
                        </a:lnTo>
                        <a:lnTo>
                          <a:pt x="597" y="970"/>
                        </a:lnTo>
                        <a:lnTo>
                          <a:pt x="398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47" name="Google Shape;2147;p57"/>
                  <p:cNvSpPr/>
                  <p:nvPr/>
                </p:nvSpPr>
                <p:spPr>
                  <a:xfrm rot="5400000">
                    <a:off x="371278" y="4112514"/>
                    <a:ext cx="30239" cy="7537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8" h="2014" extrusionOk="0">
                        <a:moveTo>
                          <a:pt x="398" y="0"/>
                        </a:moveTo>
                        <a:lnTo>
                          <a:pt x="0" y="75"/>
                        </a:lnTo>
                        <a:lnTo>
                          <a:pt x="410" y="2013"/>
                        </a:lnTo>
                        <a:lnTo>
                          <a:pt x="808" y="1939"/>
                        </a:lnTo>
                        <a:lnTo>
                          <a:pt x="398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48" name="Google Shape;2148;p57"/>
                  <p:cNvSpPr/>
                  <p:nvPr/>
                </p:nvSpPr>
                <p:spPr>
                  <a:xfrm rot="5400000">
                    <a:off x="366638" y="4179952"/>
                    <a:ext cx="22343" cy="395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97" h="1057" extrusionOk="0">
                        <a:moveTo>
                          <a:pt x="398" y="1"/>
                        </a:moveTo>
                        <a:lnTo>
                          <a:pt x="0" y="88"/>
                        </a:lnTo>
                        <a:lnTo>
                          <a:pt x="199" y="1057"/>
                        </a:lnTo>
                        <a:lnTo>
                          <a:pt x="596" y="970"/>
                        </a:lnTo>
                        <a:lnTo>
                          <a:pt x="398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49" name="Google Shape;2149;p57"/>
                  <p:cNvSpPr/>
                  <p:nvPr/>
                </p:nvSpPr>
                <p:spPr>
                  <a:xfrm rot="5400000">
                    <a:off x="390326" y="4203641"/>
                    <a:ext cx="29828" cy="75860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97" h="2027" extrusionOk="0">
                        <a:moveTo>
                          <a:pt x="399" y="1"/>
                        </a:moveTo>
                        <a:lnTo>
                          <a:pt x="1" y="76"/>
                        </a:lnTo>
                        <a:lnTo>
                          <a:pt x="399" y="2026"/>
                        </a:lnTo>
                        <a:lnTo>
                          <a:pt x="796" y="1939"/>
                        </a:lnTo>
                        <a:lnTo>
                          <a:pt x="399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50" name="Google Shape;2150;p57"/>
                  <p:cNvSpPr/>
                  <p:nvPr/>
                </p:nvSpPr>
                <p:spPr>
                  <a:xfrm rot="5400000">
                    <a:off x="385686" y="4271080"/>
                    <a:ext cx="22343" cy="395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97" h="1057" extrusionOk="0">
                        <a:moveTo>
                          <a:pt x="398" y="0"/>
                        </a:moveTo>
                        <a:lnTo>
                          <a:pt x="0" y="87"/>
                        </a:lnTo>
                        <a:lnTo>
                          <a:pt x="199" y="1056"/>
                        </a:lnTo>
                        <a:lnTo>
                          <a:pt x="597" y="969"/>
                        </a:lnTo>
                        <a:lnTo>
                          <a:pt x="398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51" name="Google Shape;2151;p57"/>
                  <p:cNvSpPr/>
                  <p:nvPr/>
                </p:nvSpPr>
                <p:spPr>
                  <a:xfrm rot="5400000">
                    <a:off x="409413" y="4294806"/>
                    <a:ext cx="29790" cy="758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96" h="2026" extrusionOk="0">
                        <a:moveTo>
                          <a:pt x="398" y="1"/>
                        </a:moveTo>
                        <a:lnTo>
                          <a:pt x="0" y="88"/>
                        </a:lnTo>
                        <a:lnTo>
                          <a:pt x="398" y="2026"/>
                        </a:lnTo>
                        <a:lnTo>
                          <a:pt x="795" y="1939"/>
                        </a:lnTo>
                        <a:lnTo>
                          <a:pt x="398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52" name="Google Shape;2152;p57"/>
                  <p:cNvSpPr/>
                  <p:nvPr/>
                </p:nvSpPr>
                <p:spPr>
                  <a:xfrm rot="5400000">
                    <a:off x="404511" y="4362469"/>
                    <a:ext cx="22380" cy="39072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98" h="1044" extrusionOk="0">
                        <a:moveTo>
                          <a:pt x="398" y="0"/>
                        </a:moveTo>
                        <a:lnTo>
                          <a:pt x="1" y="75"/>
                        </a:lnTo>
                        <a:lnTo>
                          <a:pt x="212" y="1044"/>
                        </a:lnTo>
                        <a:lnTo>
                          <a:pt x="597" y="969"/>
                        </a:lnTo>
                        <a:lnTo>
                          <a:pt x="398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53" name="Google Shape;2153;p57"/>
                  <p:cNvSpPr/>
                  <p:nvPr/>
                </p:nvSpPr>
                <p:spPr>
                  <a:xfrm rot="5400000">
                    <a:off x="428461" y="4385934"/>
                    <a:ext cx="29790" cy="758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796" h="2026" extrusionOk="0">
                        <a:moveTo>
                          <a:pt x="398" y="0"/>
                        </a:moveTo>
                        <a:lnTo>
                          <a:pt x="1" y="87"/>
                        </a:lnTo>
                        <a:lnTo>
                          <a:pt x="398" y="2025"/>
                        </a:lnTo>
                        <a:lnTo>
                          <a:pt x="796" y="1938"/>
                        </a:lnTo>
                        <a:lnTo>
                          <a:pt x="398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54" name="Google Shape;2154;p57"/>
                  <p:cNvSpPr/>
                  <p:nvPr/>
                </p:nvSpPr>
                <p:spPr>
                  <a:xfrm rot="5400000">
                    <a:off x="423148" y="4453597"/>
                    <a:ext cx="22792" cy="395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09" h="1057" extrusionOk="0">
                        <a:moveTo>
                          <a:pt x="398" y="1"/>
                        </a:moveTo>
                        <a:lnTo>
                          <a:pt x="0" y="88"/>
                        </a:lnTo>
                        <a:lnTo>
                          <a:pt x="211" y="1057"/>
                        </a:lnTo>
                        <a:lnTo>
                          <a:pt x="609" y="970"/>
                        </a:lnTo>
                        <a:lnTo>
                          <a:pt x="398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55" name="Google Shape;2155;p57"/>
                  <p:cNvSpPr/>
                  <p:nvPr/>
                </p:nvSpPr>
                <p:spPr>
                  <a:xfrm rot="5400000">
                    <a:off x="447304" y="4477305"/>
                    <a:ext cx="30277" cy="75823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809" h="2026" extrusionOk="0">
                        <a:moveTo>
                          <a:pt x="399" y="1"/>
                        </a:moveTo>
                        <a:lnTo>
                          <a:pt x="1" y="88"/>
                        </a:lnTo>
                        <a:lnTo>
                          <a:pt x="411" y="2026"/>
                        </a:lnTo>
                        <a:lnTo>
                          <a:pt x="809" y="1939"/>
                        </a:lnTo>
                        <a:lnTo>
                          <a:pt x="399" y="1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56" name="Google Shape;2156;p57"/>
                  <p:cNvSpPr/>
                  <p:nvPr/>
                </p:nvSpPr>
                <p:spPr>
                  <a:xfrm rot="5400000">
                    <a:off x="442402" y="4544968"/>
                    <a:ext cx="22380" cy="39558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98" h="1057" extrusionOk="0">
                        <a:moveTo>
                          <a:pt x="386" y="0"/>
                        </a:moveTo>
                        <a:lnTo>
                          <a:pt x="1" y="87"/>
                        </a:lnTo>
                        <a:lnTo>
                          <a:pt x="200" y="1057"/>
                        </a:lnTo>
                        <a:lnTo>
                          <a:pt x="597" y="970"/>
                        </a:lnTo>
                        <a:lnTo>
                          <a:pt x="386" y="0"/>
                        </a:lnTo>
                        <a:close/>
                      </a:path>
                    </a:pathLst>
                  </a:custGeom>
                  <a:solidFill>
                    <a:schemeClr val="dk1"/>
                  </a:soli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sp>
              <p:nvSpPr>
                <p:cNvPr id="2157" name="Google Shape;2157;p57"/>
                <p:cNvSpPr/>
                <p:nvPr/>
              </p:nvSpPr>
              <p:spPr>
                <a:xfrm rot="5400000">
                  <a:off x="311285" y="3678207"/>
                  <a:ext cx="76759" cy="16186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051" h="4325" extrusionOk="0">
                      <a:moveTo>
                        <a:pt x="820" y="4237"/>
                      </a:moveTo>
                      <a:lnTo>
                        <a:pt x="0" y="336"/>
                      </a:lnTo>
                      <a:cubicBezTo>
                        <a:pt x="0" y="286"/>
                        <a:pt x="25" y="249"/>
                        <a:pt x="75" y="237"/>
                      </a:cubicBezTo>
                      <a:lnTo>
                        <a:pt x="1193" y="0"/>
                      </a:lnTo>
                      <a:lnTo>
                        <a:pt x="2051" y="4076"/>
                      </a:lnTo>
                      <a:lnTo>
                        <a:pt x="920" y="4312"/>
                      </a:lnTo>
                      <a:cubicBezTo>
                        <a:pt x="870" y="4324"/>
                        <a:pt x="833" y="4287"/>
                        <a:pt x="820" y="4237"/>
                      </a:cubicBezTo>
                      <a:close/>
                    </a:path>
                  </a:pathLst>
                </a:custGeom>
                <a:gradFill>
                  <a:gsLst>
                    <a:gs pos="0">
                      <a:schemeClr val="accent4"/>
                    </a:gs>
                    <a:gs pos="100000">
                      <a:schemeClr val="accent3"/>
                    </a:gs>
                  </a:gsLst>
                  <a:lin ang="10800025" scaled="0"/>
                </a:gra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158" name="Google Shape;2158;p57"/>
              <p:cNvSpPr/>
              <p:nvPr/>
            </p:nvSpPr>
            <p:spPr>
              <a:xfrm rot="-6844838" flipH="1">
                <a:off x="116545" y="4090116"/>
                <a:ext cx="784492" cy="225782"/>
              </a:xfrm>
              <a:custGeom>
                <a:avLst/>
                <a:gdLst/>
                <a:ahLst/>
                <a:cxnLst/>
                <a:rect l="l" t="t" r="r" b="b"/>
                <a:pathLst>
                  <a:path w="20962" h="6033" extrusionOk="0">
                    <a:moveTo>
                      <a:pt x="19779" y="1"/>
                    </a:moveTo>
                    <a:cubicBezTo>
                      <a:pt x="19706" y="1"/>
                      <a:pt x="19632" y="8"/>
                      <a:pt x="19558" y="24"/>
                    </a:cubicBezTo>
                    <a:lnTo>
                      <a:pt x="957" y="3888"/>
                    </a:lnTo>
                    <a:cubicBezTo>
                      <a:pt x="374" y="4012"/>
                      <a:pt x="1" y="4584"/>
                      <a:pt x="125" y="5168"/>
                    </a:cubicBezTo>
                    <a:cubicBezTo>
                      <a:pt x="234" y="5682"/>
                      <a:pt x="691" y="6033"/>
                      <a:pt x="1197" y="6033"/>
                    </a:cubicBezTo>
                    <a:cubicBezTo>
                      <a:pt x="1266" y="6033"/>
                      <a:pt x="1335" y="6026"/>
                      <a:pt x="1405" y="6013"/>
                    </a:cubicBezTo>
                    <a:lnTo>
                      <a:pt x="19993" y="2149"/>
                    </a:lnTo>
                    <a:cubicBezTo>
                      <a:pt x="20577" y="2024"/>
                      <a:pt x="20962" y="1453"/>
                      <a:pt x="20838" y="869"/>
                    </a:cubicBezTo>
                    <a:cubicBezTo>
                      <a:pt x="20729" y="359"/>
                      <a:pt x="20280" y="1"/>
                      <a:pt x="19779" y="1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/>
                  </a:gs>
                  <a:gs pos="100000">
                    <a:srgbClr val="FFFFFF">
                      <a:alpha val="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2179" name="Google Shape;2179;p57"/>
          <p:cNvGrpSpPr/>
          <p:nvPr/>
        </p:nvGrpSpPr>
        <p:grpSpPr>
          <a:xfrm rot="-2216357" flipH="1">
            <a:off x="496375" y="873296"/>
            <a:ext cx="480063" cy="423513"/>
            <a:chOff x="8811500" y="1358211"/>
            <a:chExt cx="165550" cy="144202"/>
          </a:xfrm>
        </p:grpSpPr>
        <p:sp>
          <p:nvSpPr>
            <p:cNvPr id="2180" name="Google Shape;2180;p57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1" name="Google Shape;2181;p57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66" name="Google Shape;2179;p57"/>
          <p:cNvGrpSpPr/>
          <p:nvPr/>
        </p:nvGrpSpPr>
        <p:grpSpPr>
          <a:xfrm rot="-2216357" flipH="1">
            <a:off x="6836508" y="988084"/>
            <a:ext cx="441268" cy="254750"/>
            <a:chOff x="8811500" y="1358211"/>
            <a:chExt cx="165550" cy="144202"/>
          </a:xfrm>
        </p:grpSpPr>
        <p:sp>
          <p:nvSpPr>
            <p:cNvPr id="167" name="Google Shape;2180;p57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2181;p57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2" name="Google Shape;2186;p57"/>
          <p:cNvGrpSpPr/>
          <p:nvPr/>
        </p:nvGrpSpPr>
        <p:grpSpPr>
          <a:xfrm rot="-2216357" flipH="1">
            <a:off x="503070" y="4280272"/>
            <a:ext cx="367656" cy="334166"/>
            <a:chOff x="8811500" y="1358211"/>
            <a:chExt cx="165550" cy="144202"/>
          </a:xfrm>
        </p:grpSpPr>
        <p:sp>
          <p:nvSpPr>
            <p:cNvPr id="173" name="Google Shape;2187;p57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2188;p57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5" name="Google Shape;2189;p57"/>
          <p:cNvGrpSpPr/>
          <p:nvPr/>
        </p:nvGrpSpPr>
        <p:grpSpPr>
          <a:xfrm rot="-2216357" flipH="1">
            <a:off x="6755043" y="4404285"/>
            <a:ext cx="503104" cy="332468"/>
            <a:chOff x="8811500" y="1358211"/>
            <a:chExt cx="165550" cy="144202"/>
          </a:xfrm>
        </p:grpSpPr>
        <p:sp>
          <p:nvSpPr>
            <p:cNvPr id="176" name="Google Shape;2190;p57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2191;p57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78" name="Google Shape;2192;p57"/>
          <p:cNvGrpSpPr/>
          <p:nvPr/>
        </p:nvGrpSpPr>
        <p:grpSpPr>
          <a:xfrm rot="-2216357" flipH="1">
            <a:off x="2203624" y="481810"/>
            <a:ext cx="430701" cy="294343"/>
            <a:chOff x="8811500" y="1358211"/>
            <a:chExt cx="165550" cy="144202"/>
          </a:xfrm>
        </p:grpSpPr>
        <p:sp>
          <p:nvSpPr>
            <p:cNvPr id="179" name="Google Shape;2193;p57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2194;p57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81" name="Google Shape;2272;p57"/>
          <p:cNvGrpSpPr/>
          <p:nvPr/>
        </p:nvGrpSpPr>
        <p:grpSpPr>
          <a:xfrm rot="-2216343" flipH="1">
            <a:off x="7920254" y="3106220"/>
            <a:ext cx="475580" cy="517914"/>
            <a:chOff x="8811500" y="1358211"/>
            <a:chExt cx="165550" cy="144202"/>
          </a:xfrm>
        </p:grpSpPr>
        <p:sp>
          <p:nvSpPr>
            <p:cNvPr id="182" name="Google Shape;2273;p57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solidFill>
              <a:srgbClr val="FFBA63">
                <a:alpha val="413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2274;p57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solidFill>
              <a:srgbClr val="FFBA63">
                <a:alpha val="4134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63" name="Google Shape;2186;p57"/>
          <p:cNvGrpSpPr/>
          <p:nvPr/>
        </p:nvGrpSpPr>
        <p:grpSpPr>
          <a:xfrm rot="-2216357" flipH="1">
            <a:off x="3179151" y="4513115"/>
            <a:ext cx="367656" cy="334166"/>
            <a:chOff x="8811500" y="1358211"/>
            <a:chExt cx="165550" cy="144202"/>
          </a:xfrm>
        </p:grpSpPr>
        <p:sp>
          <p:nvSpPr>
            <p:cNvPr id="64" name="Google Shape;2187;p57"/>
            <p:cNvSpPr/>
            <p:nvPr/>
          </p:nvSpPr>
          <p:spPr>
            <a:xfrm>
              <a:off x="8811500" y="1360225"/>
              <a:ext cx="165550" cy="139850"/>
            </a:xfrm>
            <a:custGeom>
              <a:avLst/>
              <a:gdLst/>
              <a:ahLst/>
              <a:cxnLst/>
              <a:rect l="l" t="t" r="r" b="b"/>
              <a:pathLst>
                <a:path w="6622" h="5594" extrusionOk="0">
                  <a:moveTo>
                    <a:pt x="3000" y="0"/>
                  </a:moveTo>
                  <a:cubicBezTo>
                    <a:pt x="1698" y="0"/>
                    <a:pt x="418" y="896"/>
                    <a:pt x="211" y="2419"/>
                  </a:cubicBezTo>
                  <a:cubicBezTo>
                    <a:pt x="0" y="3934"/>
                    <a:pt x="1056" y="5351"/>
                    <a:pt x="2585" y="5562"/>
                  </a:cubicBezTo>
                  <a:cubicBezTo>
                    <a:pt x="2730" y="5583"/>
                    <a:pt x="2873" y="5593"/>
                    <a:pt x="3012" y="5593"/>
                  </a:cubicBezTo>
                  <a:cubicBezTo>
                    <a:pt x="5241" y="5593"/>
                    <a:pt x="6621" y="2985"/>
                    <a:pt x="5206" y="1114"/>
                  </a:cubicBezTo>
                  <a:cubicBezTo>
                    <a:pt x="4633" y="350"/>
                    <a:pt x="3812" y="0"/>
                    <a:pt x="3000" y="0"/>
                  </a:cubicBez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2188;p57"/>
            <p:cNvSpPr/>
            <p:nvPr/>
          </p:nvSpPr>
          <p:spPr>
            <a:xfrm rot="4592262">
              <a:off x="8816153" y="1411975"/>
              <a:ext cx="139497" cy="36674"/>
            </a:xfrm>
            <a:custGeom>
              <a:avLst/>
              <a:gdLst/>
              <a:ahLst/>
              <a:cxnLst/>
              <a:rect l="l" t="t" r="r" b="b"/>
              <a:pathLst>
                <a:path w="5580" h="1467" extrusionOk="0">
                  <a:moveTo>
                    <a:pt x="100" y="1"/>
                  </a:moveTo>
                  <a:cubicBezTo>
                    <a:pt x="63" y="112"/>
                    <a:pt x="38" y="224"/>
                    <a:pt x="25" y="349"/>
                  </a:cubicBezTo>
                  <a:cubicBezTo>
                    <a:pt x="13" y="460"/>
                    <a:pt x="1" y="572"/>
                    <a:pt x="1" y="696"/>
                  </a:cubicBezTo>
                  <a:lnTo>
                    <a:pt x="5480" y="1467"/>
                  </a:lnTo>
                  <a:cubicBezTo>
                    <a:pt x="5505" y="1355"/>
                    <a:pt x="5530" y="1243"/>
                    <a:pt x="5555" y="1131"/>
                  </a:cubicBezTo>
                  <a:cubicBezTo>
                    <a:pt x="5567" y="1007"/>
                    <a:pt x="5567" y="895"/>
                    <a:pt x="5579" y="783"/>
                  </a:cubicBezTo>
                  <a:lnTo>
                    <a:pt x="100" y="1"/>
                  </a:lnTo>
                  <a:close/>
                </a:path>
              </a:pathLst>
            </a:custGeom>
            <a:gradFill>
              <a:gsLst>
                <a:gs pos="0">
                  <a:schemeClr val="accent6"/>
                </a:gs>
                <a:gs pos="75000">
                  <a:srgbClr val="F59E3B"/>
                </a:gs>
                <a:gs pos="100000">
                  <a:srgbClr val="F59E3B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5743890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683568" y="195486"/>
            <a:ext cx="7704000" cy="572700"/>
          </a:xfrm>
        </p:spPr>
        <p:txBody>
          <a:bodyPr/>
          <a:lstStyle/>
          <a:p>
            <a:r>
              <a:rPr lang="bg-BG" dirty="0"/>
              <a:t>Тенденции в терапията</a:t>
            </a:r>
            <a:br>
              <a:rPr lang="bg-BG" dirty="0"/>
            </a:br>
            <a:endParaRPr lang="bg-BG" dirty="0"/>
          </a:p>
        </p:txBody>
      </p:sp>
      <p:sp>
        <p:nvSpPr>
          <p:cNvPr id="3" name="Текстово поле 2"/>
          <p:cNvSpPr txBox="1"/>
          <p:nvPr/>
        </p:nvSpPr>
        <p:spPr>
          <a:xfrm>
            <a:off x="1992518" y="988615"/>
            <a:ext cx="5098298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1600" dirty="0">
                <a:solidFill>
                  <a:srgbClr val="002060"/>
                </a:solidFill>
                <a:latin typeface="Ubuntu"/>
              </a:rPr>
              <a:t>Доминиращи в продажбите продължават  да бъдат онкологията и имунологията. </a:t>
            </a:r>
            <a:endParaRPr lang="en-US" sz="1600" dirty="0">
              <a:solidFill>
                <a:srgbClr val="002060"/>
              </a:solidFill>
              <a:latin typeface="Ubuntu"/>
            </a:endParaRPr>
          </a:p>
          <a:p>
            <a:pPr algn="just"/>
            <a:endParaRPr lang="en-US" sz="1600" dirty="0">
              <a:solidFill>
                <a:srgbClr val="002060"/>
              </a:solidFill>
              <a:latin typeface="Ubuntu"/>
            </a:endParaRPr>
          </a:p>
          <a:p>
            <a:pPr algn="just"/>
            <a:r>
              <a:rPr kumimoji="0" lang="bg-BG" sz="1600" b="0" i="0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latin typeface="Ubuntu"/>
                <a:sym typeface="Ubuntu"/>
              </a:rPr>
              <a:t>През последното десетилетие значително нараства научното познание за онкологичните заболявания, което съответно води до развитието и повишаването на интереса към нови медикаменти и подходи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latin typeface="Ubuntu"/>
                <a:sym typeface="Ubuntu"/>
              </a:rPr>
              <a:t> </a:t>
            </a:r>
            <a:r>
              <a:rPr kumimoji="0" lang="bg-BG" sz="1600" b="0" i="0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latin typeface="Ubuntu"/>
                <a:sym typeface="Ubuntu"/>
              </a:rPr>
              <a:t>за терапия</a:t>
            </a:r>
            <a:r>
              <a:rPr kumimoji="0" 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073763"/>
                </a:solidFill>
                <a:effectLst/>
                <a:uLnTx/>
                <a:uFillTx/>
                <a:latin typeface="Ubuntu"/>
                <a:sym typeface="Ubuntu"/>
              </a:rPr>
              <a:t>.</a:t>
            </a:r>
          </a:p>
          <a:p>
            <a:pPr algn="just"/>
            <a:endParaRPr lang="en-US" sz="1600" dirty="0">
              <a:solidFill>
                <a:srgbClr val="073763"/>
              </a:solidFill>
              <a:latin typeface="Ubuntu"/>
              <a:sym typeface="Ubuntu"/>
            </a:endParaRPr>
          </a:p>
          <a:p>
            <a:pPr algn="just"/>
            <a:r>
              <a:rPr lang="ru-RU" sz="1600" dirty="0" err="1">
                <a:solidFill>
                  <a:srgbClr val="002060"/>
                </a:solidFill>
                <a:latin typeface="Ubuntu"/>
              </a:rPr>
              <a:t>Оределяне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на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активността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и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потециалните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ефекти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на сходни с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бексаротена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структури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може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да се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окаже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перспективна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посока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за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изследвания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.</a:t>
            </a:r>
            <a:endParaRPr lang="bg-BG" sz="1600" dirty="0">
              <a:solidFill>
                <a:srgbClr val="002060"/>
              </a:solidFill>
              <a:latin typeface="Ubuntu"/>
            </a:endParaRPr>
          </a:p>
          <a:p>
            <a:pPr algn="just"/>
            <a:endParaRPr lang="en-US" sz="1600" b="1" dirty="0">
              <a:solidFill>
                <a:srgbClr val="002060"/>
              </a:solidFill>
              <a:latin typeface="Ubuntu"/>
            </a:endParaRPr>
          </a:p>
          <a:p>
            <a:pPr algn="just"/>
            <a:endParaRPr lang="en-US" sz="1600" b="1" dirty="0">
              <a:solidFill>
                <a:srgbClr val="002060"/>
              </a:solidFill>
              <a:latin typeface="Ubuntu"/>
            </a:endParaRPr>
          </a:p>
          <a:p>
            <a:pPr algn="just"/>
            <a:endParaRPr lang="en-US" sz="1600" b="1" dirty="0">
              <a:solidFill>
                <a:srgbClr val="002060"/>
              </a:solidFill>
              <a:latin typeface="Ubuntu"/>
            </a:endParaRPr>
          </a:p>
          <a:p>
            <a:pPr algn="just"/>
            <a:endParaRPr lang="en-US" sz="1600" b="1" dirty="0">
              <a:solidFill>
                <a:srgbClr val="002060"/>
              </a:solidFill>
              <a:latin typeface="Ubuntu"/>
            </a:endParaRPr>
          </a:p>
          <a:p>
            <a:pPr algn="just"/>
            <a:endParaRPr lang="bg-BG" sz="1600" b="1" dirty="0">
              <a:solidFill>
                <a:srgbClr val="002060"/>
              </a:solidFill>
              <a:latin typeface="Ubuntu"/>
            </a:endParaRPr>
          </a:p>
        </p:txBody>
      </p:sp>
      <p:grpSp>
        <p:nvGrpSpPr>
          <p:cNvPr id="4" name="Google Shape;2478;p62"/>
          <p:cNvGrpSpPr/>
          <p:nvPr/>
        </p:nvGrpSpPr>
        <p:grpSpPr>
          <a:xfrm rot="-432568">
            <a:off x="916688" y="1423577"/>
            <a:ext cx="713271" cy="2296345"/>
            <a:chOff x="222440" y="3194840"/>
            <a:chExt cx="572703" cy="1843774"/>
          </a:xfrm>
        </p:grpSpPr>
        <p:grpSp>
          <p:nvGrpSpPr>
            <p:cNvPr id="5" name="Google Shape;2479;p62"/>
            <p:cNvGrpSpPr/>
            <p:nvPr/>
          </p:nvGrpSpPr>
          <p:grpSpPr>
            <a:xfrm>
              <a:off x="222440" y="3194840"/>
              <a:ext cx="572703" cy="1843774"/>
              <a:chOff x="222440" y="3194840"/>
              <a:chExt cx="572703" cy="1843774"/>
            </a:xfrm>
          </p:grpSpPr>
          <p:sp>
            <p:nvSpPr>
              <p:cNvPr id="7" name="Google Shape;2480;p62"/>
              <p:cNvSpPr/>
              <p:nvPr/>
            </p:nvSpPr>
            <p:spPr>
              <a:xfrm rot="5400000">
                <a:off x="-22814" y="4018362"/>
                <a:ext cx="941201" cy="420395"/>
              </a:xfrm>
              <a:custGeom>
                <a:avLst/>
                <a:gdLst/>
                <a:ahLst/>
                <a:cxnLst/>
                <a:rect l="l" t="t" r="r" b="b"/>
                <a:pathLst>
                  <a:path w="25149" h="11233" extrusionOk="0">
                    <a:moveTo>
                      <a:pt x="1230" y="10997"/>
                    </a:moveTo>
                    <a:lnTo>
                      <a:pt x="25" y="5232"/>
                    </a:lnTo>
                    <a:cubicBezTo>
                      <a:pt x="0" y="5082"/>
                      <a:pt x="87" y="4946"/>
                      <a:pt x="236" y="4909"/>
                    </a:cubicBezTo>
                    <a:lnTo>
                      <a:pt x="23844" y="1"/>
                    </a:lnTo>
                    <a:lnTo>
                      <a:pt x="25149" y="6300"/>
                    </a:lnTo>
                    <a:lnTo>
                      <a:pt x="1554" y="11208"/>
                    </a:lnTo>
                    <a:cubicBezTo>
                      <a:pt x="1404" y="11233"/>
                      <a:pt x="1255" y="11146"/>
                      <a:pt x="1230" y="10997"/>
                    </a:cubicBez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rgbClr val="EFEFEF"/>
                  </a:gs>
                  <a:gs pos="100000">
                    <a:srgbClr val="EFEFEF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8" name="Google Shape;2481;p62"/>
              <p:cNvSpPr/>
              <p:nvPr/>
            </p:nvSpPr>
            <p:spPr>
              <a:xfrm rot="5400000">
                <a:off x="20881" y="4060221"/>
                <a:ext cx="857519" cy="360852"/>
              </a:xfrm>
              <a:custGeom>
                <a:avLst/>
                <a:gdLst/>
                <a:ahLst/>
                <a:cxnLst/>
                <a:rect l="l" t="t" r="r" b="b"/>
                <a:pathLst>
                  <a:path w="22913" h="9642" extrusionOk="0">
                    <a:moveTo>
                      <a:pt x="1057" y="9642"/>
                    </a:moveTo>
                    <a:lnTo>
                      <a:pt x="1" y="4548"/>
                    </a:lnTo>
                    <a:lnTo>
                      <a:pt x="21857" y="0"/>
                    </a:lnTo>
                    <a:lnTo>
                      <a:pt x="22913" y="5094"/>
                    </a:ln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rgbClr val="EFEFEF"/>
                  </a:gs>
                  <a:gs pos="100000">
                    <a:srgbClr val="EFEFEF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9" name="Google Shape;2482;p62"/>
              <p:cNvSpPr/>
              <p:nvPr/>
            </p:nvSpPr>
            <p:spPr>
              <a:xfrm rot="5400000">
                <a:off x="185048" y="3896056"/>
                <a:ext cx="443187" cy="274849"/>
              </a:xfrm>
              <a:custGeom>
                <a:avLst/>
                <a:gdLst/>
                <a:ahLst/>
                <a:cxnLst/>
                <a:rect l="l" t="t" r="r" b="b"/>
                <a:pathLst>
                  <a:path w="11842" h="7344" extrusionOk="0">
                    <a:moveTo>
                      <a:pt x="10786" y="1"/>
                    </a:moveTo>
                    <a:lnTo>
                      <a:pt x="1" y="2250"/>
                    </a:lnTo>
                    <a:lnTo>
                      <a:pt x="1057" y="7344"/>
                    </a:lnTo>
                    <a:lnTo>
                      <a:pt x="11842" y="5095"/>
                    </a:lnTo>
                    <a:lnTo>
                      <a:pt x="10786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0" name="Google Shape;2483;p62"/>
              <p:cNvSpPr/>
              <p:nvPr/>
            </p:nvSpPr>
            <p:spPr>
              <a:xfrm rot="5400000">
                <a:off x="280597" y="3673568"/>
                <a:ext cx="125598" cy="108383"/>
              </a:xfrm>
              <a:custGeom>
                <a:avLst/>
                <a:gdLst/>
                <a:ahLst/>
                <a:cxnLst/>
                <a:rect l="l" t="t" r="r" b="b"/>
                <a:pathLst>
                  <a:path w="3356" h="2896" extrusionOk="0">
                    <a:moveTo>
                      <a:pt x="398" y="2660"/>
                    </a:moveTo>
                    <a:lnTo>
                      <a:pt x="25" y="870"/>
                    </a:lnTo>
                    <a:cubicBezTo>
                      <a:pt x="0" y="721"/>
                      <a:pt x="87" y="585"/>
                      <a:pt x="236" y="547"/>
                    </a:cubicBezTo>
                    <a:lnTo>
                      <a:pt x="2871" y="1"/>
                    </a:lnTo>
                    <a:lnTo>
                      <a:pt x="3355" y="2324"/>
                    </a:lnTo>
                    <a:lnTo>
                      <a:pt x="721" y="2871"/>
                    </a:lnTo>
                    <a:cubicBezTo>
                      <a:pt x="572" y="2896"/>
                      <a:pt x="423" y="2796"/>
                      <a:pt x="398" y="266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" name="Google Shape;2484;p62"/>
              <p:cNvSpPr/>
              <p:nvPr/>
            </p:nvSpPr>
            <p:spPr>
              <a:xfrm rot="5400000">
                <a:off x="43062" y="3374218"/>
                <a:ext cx="480874" cy="122118"/>
              </a:xfrm>
              <a:custGeom>
                <a:avLst/>
                <a:gdLst/>
                <a:ahLst/>
                <a:cxnLst/>
                <a:rect l="l" t="t" r="r" b="b"/>
                <a:pathLst>
                  <a:path w="12849" h="3263" extrusionOk="0">
                    <a:moveTo>
                      <a:pt x="12699" y="0"/>
                    </a:moveTo>
                    <a:lnTo>
                      <a:pt x="311" y="2572"/>
                    </a:lnTo>
                    <a:cubicBezTo>
                      <a:pt x="125" y="2609"/>
                      <a:pt x="1" y="2796"/>
                      <a:pt x="38" y="2982"/>
                    </a:cubicBezTo>
                    <a:cubicBezTo>
                      <a:pt x="70" y="3155"/>
                      <a:pt x="216" y="3263"/>
                      <a:pt x="385" y="3263"/>
                    </a:cubicBezTo>
                    <a:cubicBezTo>
                      <a:pt x="409" y="3263"/>
                      <a:pt x="435" y="3260"/>
                      <a:pt x="460" y="3256"/>
                    </a:cubicBezTo>
                    <a:lnTo>
                      <a:pt x="12848" y="684"/>
                    </a:lnTo>
                    <a:lnTo>
                      <a:pt x="12699" y="0"/>
                    </a:ln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  <a:alpha val="43580"/>
                    </a:srgbClr>
                  </a:gs>
                  <a:gs pos="50000">
                    <a:schemeClr val="lt1">
                      <a:alpha val="43580"/>
                    </a:schemeClr>
                  </a:gs>
                  <a:gs pos="100000">
                    <a:srgbClr val="191919">
                      <a:alpha val="31372"/>
                      <a:alpha val="43580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2485;p62"/>
              <p:cNvSpPr/>
              <p:nvPr/>
            </p:nvSpPr>
            <p:spPr>
              <a:xfrm rot="5400000">
                <a:off x="473571" y="4515213"/>
                <a:ext cx="147454" cy="389707"/>
              </a:xfrm>
              <a:custGeom>
                <a:avLst/>
                <a:gdLst/>
                <a:ahLst/>
                <a:cxnLst/>
                <a:rect l="l" t="t" r="r" b="b"/>
                <a:pathLst>
                  <a:path w="3940" h="10413" extrusionOk="0">
                    <a:moveTo>
                      <a:pt x="2026" y="10214"/>
                    </a:moveTo>
                    <a:lnTo>
                      <a:pt x="25" y="585"/>
                    </a:lnTo>
                    <a:cubicBezTo>
                      <a:pt x="0" y="460"/>
                      <a:pt x="75" y="349"/>
                      <a:pt x="199" y="324"/>
                    </a:cubicBezTo>
                    <a:lnTo>
                      <a:pt x="1641" y="25"/>
                    </a:lnTo>
                    <a:cubicBezTo>
                      <a:pt x="1765" y="1"/>
                      <a:pt x="1889" y="75"/>
                      <a:pt x="1914" y="199"/>
                    </a:cubicBezTo>
                    <a:lnTo>
                      <a:pt x="3914" y="9829"/>
                    </a:lnTo>
                    <a:cubicBezTo>
                      <a:pt x="3939" y="9941"/>
                      <a:pt x="3865" y="10065"/>
                      <a:pt x="3740" y="10090"/>
                    </a:cubicBezTo>
                    <a:lnTo>
                      <a:pt x="2287" y="10388"/>
                    </a:lnTo>
                    <a:cubicBezTo>
                      <a:pt x="2175" y="10413"/>
                      <a:pt x="2051" y="10338"/>
                      <a:pt x="2026" y="10214"/>
                    </a:cubicBez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chemeClr val="lt1"/>
                  </a:gs>
                  <a:gs pos="100000">
                    <a:srgbClr val="191919">
                      <a:alpha val="31372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2486;p62"/>
              <p:cNvSpPr/>
              <p:nvPr/>
            </p:nvSpPr>
            <p:spPr>
              <a:xfrm rot="5400000">
                <a:off x="526563" y="4770033"/>
                <a:ext cx="147454" cy="389707"/>
              </a:xfrm>
              <a:custGeom>
                <a:avLst/>
                <a:gdLst/>
                <a:ahLst/>
                <a:cxnLst/>
                <a:rect l="l" t="t" r="r" b="b"/>
                <a:pathLst>
                  <a:path w="3940" h="10413" extrusionOk="0">
                    <a:moveTo>
                      <a:pt x="2026" y="10214"/>
                    </a:moveTo>
                    <a:lnTo>
                      <a:pt x="25" y="584"/>
                    </a:lnTo>
                    <a:cubicBezTo>
                      <a:pt x="0" y="472"/>
                      <a:pt x="75" y="348"/>
                      <a:pt x="199" y="323"/>
                    </a:cubicBezTo>
                    <a:lnTo>
                      <a:pt x="1641" y="25"/>
                    </a:lnTo>
                    <a:cubicBezTo>
                      <a:pt x="1765" y="0"/>
                      <a:pt x="1889" y="75"/>
                      <a:pt x="1914" y="199"/>
                    </a:cubicBezTo>
                    <a:lnTo>
                      <a:pt x="3914" y="9828"/>
                    </a:lnTo>
                    <a:cubicBezTo>
                      <a:pt x="3939" y="9953"/>
                      <a:pt x="3865" y="10065"/>
                      <a:pt x="3740" y="10089"/>
                    </a:cubicBezTo>
                    <a:lnTo>
                      <a:pt x="2287" y="10388"/>
                    </a:lnTo>
                    <a:cubicBezTo>
                      <a:pt x="2175" y="10412"/>
                      <a:pt x="2051" y="10338"/>
                      <a:pt x="2026" y="10214"/>
                    </a:cubicBez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chemeClr val="lt1"/>
                  </a:gs>
                  <a:gs pos="100000">
                    <a:srgbClr val="191919">
                      <a:alpha val="42745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2487;p62"/>
              <p:cNvSpPr/>
              <p:nvPr/>
            </p:nvSpPr>
            <p:spPr>
              <a:xfrm rot="5400000">
                <a:off x="403123" y="4150424"/>
                <a:ext cx="99101" cy="200448"/>
              </a:xfrm>
              <a:custGeom>
                <a:avLst/>
                <a:gdLst/>
                <a:ahLst/>
                <a:cxnLst/>
                <a:rect l="l" t="t" r="r" b="b"/>
                <a:pathLst>
                  <a:path w="2648" h="5356" extrusionOk="0">
                    <a:moveTo>
                      <a:pt x="1641" y="162"/>
                    </a:moveTo>
                    <a:lnTo>
                      <a:pt x="2622" y="4896"/>
                    </a:lnTo>
                    <a:cubicBezTo>
                      <a:pt x="2647" y="4996"/>
                      <a:pt x="2573" y="5095"/>
                      <a:pt x="2473" y="5120"/>
                    </a:cubicBezTo>
                    <a:lnTo>
                      <a:pt x="1392" y="5343"/>
                    </a:lnTo>
                    <a:cubicBezTo>
                      <a:pt x="1305" y="5356"/>
                      <a:pt x="1206" y="5319"/>
                      <a:pt x="1169" y="5232"/>
                    </a:cubicBezTo>
                    <a:lnTo>
                      <a:pt x="299" y="3579"/>
                    </a:lnTo>
                    <a:cubicBezTo>
                      <a:pt x="88" y="3182"/>
                      <a:pt x="1" y="2747"/>
                      <a:pt x="25" y="2299"/>
                    </a:cubicBezTo>
                    <a:lnTo>
                      <a:pt x="175" y="436"/>
                    </a:lnTo>
                    <a:cubicBezTo>
                      <a:pt x="175" y="349"/>
                      <a:pt x="237" y="274"/>
                      <a:pt x="324" y="249"/>
                    </a:cubicBezTo>
                    <a:lnTo>
                      <a:pt x="1405" y="26"/>
                    </a:lnTo>
                    <a:cubicBezTo>
                      <a:pt x="1504" y="1"/>
                      <a:pt x="1616" y="63"/>
                      <a:pt x="1641" y="16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2488;p62"/>
              <p:cNvSpPr/>
              <p:nvPr/>
            </p:nvSpPr>
            <p:spPr>
              <a:xfrm rot="5400000">
                <a:off x="296647" y="4352218"/>
                <a:ext cx="399474" cy="226496"/>
              </a:xfrm>
              <a:custGeom>
                <a:avLst/>
                <a:gdLst/>
                <a:ahLst/>
                <a:cxnLst/>
                <a:rect l="l" t="t" r="r" b="b"/>
                <a:pathLst>
                  <a:path w="10674" h="6052" extrusionOk="0">
                    <a:moveTo>
                      <a:pt x="833" y="6052"/>
                    </a:moveTo>
                    <a:lnTo>
                      <a:pt x="1" y="2039"/>
                    </a:lnTo>
                    <a:lnTo>
                      <a:pt x="9841" y="1"/>
                    </a:lnTo>
                    <a:lnTo>
                      <a:pt x="10674" y="4002"/>
                    </a:lnTo>
                    <a:close/>
                  </a:path>
                </a:pathLst>
              </a:custGeom>
              <a:gradFill>
                <a:gsLst>
                  <a:gs pos="0">
                    <a:srgbClr val="CCCCCC"/>
                  </a:gs>
                  <a:gs pos="100000">
                    <a:schemeClr val="lt1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2489;p62"/>
              <p:cNvSpPr/>
              <p:nvPr/>
            </p:nvSpPr>
            <p:spPr>
              <a:xfrm rot="5400000">
                <a:off x="266878" y="4397333"/>
                <a:ext cx="384130" cy="151609"/>
              </a:xfrm>
              <a:custGeom>
                <a:avLst/>
                <a:gdLst/>
                <a:ahLst/>
                <a:cxnLst/>
                <a:rect l="l" t="t" r="r" b="b"/>
                <a:pathLst>
                  <a:path w="10264" h="4051" extrusionOk="0">
                    <a:moveTo>
                      <a:pt x="423" y="4051"/>
                    </a:moveTo>
                    <a:lnTo>
                      <a:pt x="1" y="2050"/>
                    </a:lnTo>
                    <a:lnTo>
                      <a:pt x="9854" y="0"/>
                    </a:lnTo>
                    <a:lnTo>
                      <a:pt x="10264" y="2001"/>
                    </a:lnTo>
                    <a:close/>
                  </a:path>
                </a:pathLst>
              </a:custGeom>
              <a:gradFill>
                <a:gsLst>
                  <a:gs pos="0">
                    <a:srgbClr val="CCCCCC"/>
                  </a:gs>
                  <a:gs pos="100000">
                    <a:schemeClr val="lt1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2490;p62"/>
              <p:cNvSpPr/>
              <p:nvPr/>
            </p:nvSpPr>
            <p:spPr>
              <a:xfrm rot="5400000">
                <a:off x="309430" y="4413388"/>
                <a:ext cx="374362" cy="104191"/>
              </a:xfrm>
              <a:custGeom>
                <a:avLst/>
                <a:gdLst/>
                <a:ahLst/>
                <a:cxnLst/>
                <a:rect l="l" t="t" r="r" b="b"/>
                <a:pathLst>
                  <a:path w="10003" h="2784" extrusionOk="0">
                    <a:moveTo>
                      <a:pt x="149" y="2784"/>
                    </a:moveTo>
                    <a:lnTo>
                      <a:pt x="0" y="2051"/>
                    </a:lnTo>
                    <a:lnTo>
                      <a:pt x="9853" y="0"/>
                    </a:lnTo>
                    <a:lnTo>
                      <a:pt x="10002" y="734"/>
                    </a:ln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rgbClr val="EFEFEF"/>
                  </a:gs>
                  <a:gs pos="100000">
                    <a:srgbClr val="EFEFEF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2491;p62"/>
              <p:cNvSpPr/>
              <p:nvPr/>
            </p:nvSpPr>
            <p:spPr>
              <a:xfrm rot="5400000">
                <a:off x="465900" y="4743278"/>
                <a:ext cx="215343" cy="188360"/>
              </a:xfrm>
              <a:custGeom>
                <a:avLst/>
                <a:gdLst/>
                <a:ahLst/>
                <a:cxnLst/>
                <a:rect l="l" t="t" r="r" b="b"/>
                <a:pathLst>
                  <a:path w="5754" h="5033" extrusionOk="0">
                    <a:moveTo>
                      <a:pt x="833" y="5033"/>
                    </a:moveTo>
                    <a:lnTo>
                      <a:pt x="1" y="1020"/>
                    </a:lnTo>
                    <a:lnTo>
                      <a:pt x="4921" y="1"/>
                    </a:lnTo>
                    <a:lnTo>
                      <a:pt x="5754" y="4002"/>
                    </a:lnTo>
                    <a:close/>
                  </a:path>
                </a:pathLst>
              </a:custGeom>
              <a:gradFill>
                <a:gsLst>
                  <a:gs pos="0">
                    <a:srgbClr val="CCCCCC"/>
                  </a:gs>
                  <a:gs pos="100000">
                    <a:schemeClr val="lt1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2492;p62"/>
              <p:cNvSpPr/>
              <p:nvPr/>
            </p:nvSpPr>
            <p:spPr>
              <a:xfrm rot="5400000">
                <a:off x="436131" y="4788394"/>
                <a:ext cx="199999" cy="113473"/>
              </a:xfrm>
              <a:custGeom>
                <a:avLst/>
                <a:gdLst/>
                <a:ahLst/>
                <a:cxnLst/>
                <a:rect l="l" t="t" r="r" b="b"/>
                <a:pathLst>
                  <a:path w="5344" h="3032" extrusionOk="0">
                    <a:moveTo>
                      <a:pt x="423" y="3032"/>
                    </a:moveTo>
                    <a:lnTo>
                      <a:pt x="1" y="1019"/>
                    </a:lnTo>
                    <a:lnTo>
                      <a:pt x="4934" y="0"/>
                    </a:lnTo>
                    <a:lnTo>
                      <a:pt x="5344" y="2001"/>
                    </a:lnTo>
                    <a:close/>
                  </a:path>
                </a:pathLst>
              </a:custGeom>
              <a:gradFill>
                <a:gsLst>
                  <a:gs pos="0">
                    <a:srgbClr val="CCCCCC"/>
                  </a:gs>
                  <a:gs pos="100000">
                    <a:schemeClr val="lt1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493;p62"/>
              <p:cNvSpPr/>
              <p:nvPr/>
            </p:nvSpPr>
            <p:spPr>
              <a:xfrm rot="5400000">
                <a:off x="479150" y="4804430"/>
                <a:ext cx="189745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5070" h="1753" extrusionOk="0">
                    <a:moveTo>
                      <a:pt x="150" y="1752"/>
                    </a:moveTo>
                    <a:lnTo>
                      <a:pt x="0" y="1019"/>
                    </a:lnTo>
                    <a:lnTo>
                      <a:pt x="4921" y="0"/>
                    </a:lnTo>
                    <a:lnTo>
                      <a:pt x="5070" y="733"/>
                    </a:ln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rgbClr val="EFEFEF"/>
                  </a:gs>
                  <a:gs pos="100000">
                    <a:srgbClr val="EFEFEF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494;p62"/>
              <p:cNvSpPr/>
              <p:nvPr/>
            </p:nvSpPr>
            <p:spPr>
              <a:xfrm rot="5400000">
                <a:off x="410776" y="4157628"/>
                <a:ext cx="85142" cy="199999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5344" extrusionOk="0">
                    <a:moveTo>
                      <a:pt x="1268" y="174"/>
                    </a:moveTo>
                    <a:lnTo>
                      <a:pt x="2249" y="4908"/>
                    </a:lnTo>
                    <a:cubicBezTo>
                      <a:pt x="2274" y="5008"/>
                      <a:pt x="2200" y="5107"/>
                      <a:pt x="2100" y="5132"/>
                    </a:cubicBezTo>
                    <a:lnTo>
                      <a:pt x="1056" y="5343"/>
                    </a:lnTo>
                    <a:lnTo>
                      <a:pt x="0" y="249"/>
                    </a:lnTo>
                    <a:lnTo>
                      <a:pt x="1044" y="25"/>
                    </a:lnTo>
                    <a:cubicBezTo>
                      <a:pt x="1143" y="0"/>
                      <a:pt x="1255" y="75"/>
                      <a:pt x="1268" y="17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2" name="Google Shape;2495;p62"/>
              <p:cNvGrpSpPr/>
              <p:nvPr/>
            </p:nvGrpSpPr>
            <p:grpSpPr>
              <a:xfrm>
                <a:off x="291526" y="3861661"/>
                <a:ext cx="208828" cy="714276"/>
                <a:chOff x="291526" y="3861661"/>
                <a:chExt cx="208828" cy="714276"/>
              </a:xfrm>
            </p:grpSpPr>
            <p:sp>
              <p:nvSpPr>
                <p:cNvPr id="24" name="Google Shape;2496;p62"/>
                <p:cNvSpPr/>
                <p:nvPr/>
              </p:nvSpPr>
              <p:spPr>
                <a:xfrm rot="5400000">
                  <a:off x="314543" y="3838645"/>
                  <a:ext cx="29790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6" extrusionOk="0">
                      <a:moveTo>
                        <a:pt x="398" y="0"/>
                      </a:moveTo>
                      <a:lnTo>
                        <a:pt x="0" y="87"/>
                      </a:lnTo>
                      <a:lnTo>
                        <a:pt x="398" y="2026"/>
                      </a:lnTo>
                      <a:lnTo>
                        <a:pt x="795" y="193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5" name="Google Shape;2497;p62"/>
                <p:cNvSpPr/>
                <p:nvPr/>
              </p:nvSpPr>
              <p:spPr>
                <a:xfrm rot="5400000">
                  <a:off x="309659" y="3906289"/>
                  <a:ext cx="22380" cy="39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45" extrusionOk="0">
                      <a:moveTo>
                        <a:pt x="398" y="1"/>
                      </a:moveTo>
                      <a:lnTo>
                        <a:pt x="1" y="76"/>
                      </a:lnTo>
                      <a:lnTo>
                        <a:pt x="199" y="1045"/>
                      </a:lnTo>
                      <a:lnTo>
                        <a:pt x="597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" name="Google Shape;2498;p62"/>
                <p:cNvSpPr/>
                <p:nvPr/>
              </p:nvSpPr>
              <p:spPr>
                <a:xfrm rot="5400000">
                  <a:off x="333610" y="3929754"/>
                  <a:ext cx="29790" cy="758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7" extrusionOk="0">
                      <a:moveTo>
                        <a:pt x="398" y="1"/>
                      </a:moveTo>
                      <a:lnTo>
                        <a:pt x="1" y="88"/>
                      </a:lnTo>
                      <a:lnTo>
                        <a:pt x="411" y="2026"/>
                      </a:lnTo>
                      <a:lnTo>
                        <a:pt x="796" y="1939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" name="Google Shape;2499;p62"/>
                <p:cNvSpPr/>
                <p:nvPr/>
              </p:nvSpPr>
              <p:spPr>
                <a:xfrm rot="5400000">
                  <a:off x="328708" y="3997417"/>
                  <a:ext cx="22380" cy="39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45" extrusionOk="0">
                      <a:moveTo>
                        <a:pt x="399" y="1"/>
                      </a:moveTo>
                      <a:lnTo>
                        <a:pt x="1" y="75"/>
                      </a:lnTo>
                      <a:lnTo>
                        <a:pt x="212" y="1044"/>
                      </a:lnTo>
                      <a:lnTo>
                        <a:pt x="597" y="970"/>
                      </a:lnTo>
                      <a:lnTo>
                        <a:pt x="399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" name="Google Shape;2500;p62"/>
                <p:cNvSpPr/>
                <p:nvPr/>
              </p:nvSpPr>
              <p:spPr>
                <a:xfrm rot="5400000">
                  <a:off x="352435" y="4021143"/>
                  <a:ext cx="30277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9" h="2026" extrusionOk="0">
                      <a:moveTo>
                        <a:pt x="398" y="0"/>
                      </a:moveTo>
                      <a:lnTo>
                        <a:pt x="1" y="87"/>
                      </a:lnTo>
                      <a:lnTo>
                        <a:pt x="411" y="2026"/>
                      </a:lnTo>
                      <a:lnTo>
                        <a:pt x="808" y="1951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9" name="Google Shape;2501;p62"/>
                <p:cNvSpPr/>
                <p:nvPr/>
              </p:nvSpPr>
              <p:spPr>
                <a:xfrm rot="5400000">
                  <a:off x="348038" y="4088338"/>
                  <a:ext cx="22343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" h="1057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199" y="1057"/>
                      </a:lnTo>
                      <a:lnTo>
                        <a:pt x="597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0" name="Google Shape;2502;p62"/>
                <p:cNvSpPr/>
                <p:nvPr/>
              </p:nvSpPr>
              <p:spPr>
                <a:xfrm rot="5400000">
                  <a:off x="371278" y="4112514"/>
                  <a:ext cx="30239" cy="753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8" h="2014" extrusionOk="0">
                      <a:moveTo>
                        <a:pt x="398" y="0"/>
                      </a:moveTo>
                      <a:lnTo>
                        <a:pt x="0" y="75"/>
                      </a:lnTo>
                      <a:lnTo>
                        <a:pt x="410" y="2013"/>
                      </a:lnTo>
                      <a:lnTo>
                        <a:pt x="808" y="193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1" name="Google Shape;2503;p62"/>
                <p:cNvSpPr/>
                <p:nvPr/>
              </p:nvSpPr>
              <p:spPr>
                <a:xfrm rot="5400000">
                  <a:off x="366638" y="4179952"/>
                  <a:ext cx="22343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" h="1057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199" y="1057"/>
                      </a:lnTo>
                      <a:lnTo>
                        <a:pt x="596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2" name="Google Shape;2504;p62"/>
                <p:cNvSpPr/>
                <p:nvPr/>
              </p:nvSpPr>
              <p:spPr>
                <a:xfrm rot="5400000">
                  <a:off x="390326" y="4203641"/>
                  <a:ext cx="29828" cy="758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7" h="2027" extrusionOk="0">
                      <a:moveTo>
                        <a:pt x="399" y="1"/>
                      </a:moveTo>
                      <a:lnTo>
                        <a:pt x="1" y="76"/>
                      </a:lnTo>
                      <a:lnTo>
                        <a:pt x="399" y="2026"/>
                      </a:lnTo>
                      <a:lnTo>
                        <a:pt x="796" y="1939"/>
                      </a:lnTo>
                      <a:lnTo>
                        <a:pt x="399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3" name="Google Shape;2505;p62"/>
                <p:cNvSpPr/>
                <p:nvPr/>
              </p:nvSpPr>
              <p:spPr>
                <a:xfrm rot="5400000">
                  <a:off x="385686" y="4271080"/>
                  <a:ext cx="22343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" h="1057" extrusionOk="0">
                      <a:moveTo>
                        <a:pt x="398" y="0"/>
                      </a:moveTo>
                      <a:lnTo>
                        <a:pt x="0" y="87"/>
                      </a:lnTo>
                      <a:lnTo>
                        <a:pt x="199" y="1056"/>
                      </a:lnTo>
                      <a:lnTo>
                        <a:pt x="597" y="96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4" name="Google Shape;2506;p62"/>
                <p:cNvSpPr/>
                <p:nvPr/>
              </p:nvSpPr>
              <p:spPr>
                <a:xfrm rot="5400000">
                  <a:off x="409413" y="4294806"/>
                  <a:ext cx="29790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6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398" y="2026"/>
                      </a:lnTo>
                      <a:lnTo>
                        <a:pt x="795" y="1939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5" name="Google Shape;2507;p62"/>
                <p:cNvSpPr/>
                <p:nvPr/>
              </p:nvSpPr>
              <p:spPr>
                <a:xfrm rot="5400000">
                  <a:off x="404511" y="4362469"/>
                  <a:ext cx="22380" cy="390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44" extrusionOk="0">
                      <a:moveTo>
                        <a:pt x="398" y="0"/>
                      </a:moveTo>
                      <a:lnTo>
                        <a:pt x="1" y="75"/>
                      </a:lnTo>
                      <a:lnTo>
                        <a:pt x="212" y="1044"/>
                      </a:lnTo>
                      <a:lnTo>
                        <a:pt x="597" y="96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6" name="Google Shape;2508;p62"/>
                <p:cNvSpPr/>
                <p:nvPr/>
              </p:nvSpPr>
              <p:spPr>
                <a:xfrm rot="5400000">
                  <a:off x="428461" y="4385934"/>
                  <a:ext cx="29790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6" extrusionOk="0">
                      <a:moveTo>
                        <a:pt x="398" y="0"/>
                      </a:moveTo>
                      <a:lnTo>
                        <a:pt x="1" y="87"/>
                      </a:lnTo>
                      <a:lnTo>
                        <a:pt x="398" y="2025"/>
                      </a:lnTo>
                      <a:lnTo>
                        <a:pt x="796" y="1938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7" name="Google Shape;2509;p62"/>
                <p:cNvSpPr/>
                <p:nvPr/>
              </p:nvSpPr>
              <p:spPr>
                <a:xfrm rot="5400000">
                  <a:off x="423148" y="4453597"/>
                  <a:ext cx="22792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9" h="1057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211" y="1057"/>
                      </a:lnTo>
                      <a:lnTo>
                        <a:pt x="609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8" name="Google Shape;2510;p62"/>
                <p:cNvSpPr/>
                <p:nvPr/>
              </p:nvSpPr>
              <p:spPr>
                <a:xfrm rot="5400000">
                  <a:off x="447304" y="4477305"/>
                  <a:ext cx="30277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9" h="2026" extrusionOk="0">
                      <a:moveTo>
                        <a:pt x="399" y="1"/>
                      </a:moveTo>
                      <a:lnTo>
                        <a:pt x="1" y="88"/>
                      </a:lnTo>
                      <a:lnTo>
                        <a:pt x="411" y="2026"/>
                      </a:lnTo>
                      <a:lnTo>
                        <a:pt x="809" y="1939"/>
                      </a:lnTo>
                      <a:lnTo>
                        <a:pt x="399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39" name="Google Shape;2511;p62"/>
                <p:cNvSpPr/>
                <p:nvPr/>
              </p:nvSpPr>
              <p:spPr>
                <a:xfrm rot="5400000">
                  <a:off x="442402" y="4544968"/>
                  <a:ext cx="22380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57" extrusionOk="0">
                      <a:moveTo>
                        <a:pt x="386" y="0"/>
                      </a:moveTo>
                      <a:lnTo>
                        <a:pt x="1" y="87"/>
                      </a:lnTo>
                      <a:lnTo>
                        <a:pt x="200" y="1057"/>
                      </a:lnTo>
                      <a:lnTo>
                        <a:pt x="597" y="970"/>
                      </a:lnTo>
                      <a:lnTo>
                        <a:pt x="386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23" name="Google Shape;2512;p62"/>
              <p:cNvSpPr/>
              <p:nvPr/>
            </p:nvSpPr>
            <p:spPr>
              <a:xfrm rot="5400000">
                <a:off x="311285" y="3678207"/>
                <a:ext cx="76759" cy="161863"/>
              </a:xfrm>
              <a:custGeom>
                <a:avLst/>
                <a:gdLst/>
                <a:ahLst/>
                <a:cxnLst/>
                <a:rect l="l" t="t" r="r" b="b"/>
                <a:pathLst>
                  <a:path w="2051" h="4325" extrusionOk="0">
                    <a:moveTo>
                      <a:pt x="820" y="4237"/>
                    </a:moveTo>
                    <a:lnTo>
                      <a:pt x="0" y="336"/>
                    </a:lnTo>
                    <a:cubicBezTo>
                      <a:pt x="0" y="286"/>
                      <a:pt x="25" y="249"/>
                      <a:pt x="75" y="237"/>
                    </a:cubicBezTo>
                    <a:lnTo>
                      <a:pt x="1193" y="0"/>
                    </a:lnTo>
                    <a:lnTo>
                      <a:pt x="2051" y="4076"/>
                    </a:lnTo>
                    <a:lnTo>
                      <a:pt x="920" y="4312"/>
                    </a:lnTo>
                    <a:cubicBezTo>
                      <a:pt x="870" y="4324"/>
                      <a:pt x="833" y="4287"/>
                      <a:pt x="820" y="4237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6" name="Google Shape;2513;p62"/>
            <p:cNvSpPr/>
            <p:nvPr/>
          </p:nvSpPr>
          <p:spPr>
            <a:xfrm rot="-6844838" flipH="1">
              <a:off x="116545" y="4090116"/>
              <a:ext cx="784492" cy="225782"/>
            </a:xfrm>
            <a:custGeom>
              <a:avLst/>
              <a:gdLst/>
              <a:ahLst/>
              <a:cxnLst/>
              <a:rect l="l" t="t" r="r" b="b"/>
              <a:pathLst>
                <a:path w="20962" h="6033" extrusionOk="0">
                  <a:moveTo>
                    <a:pt x="19779" y="1"/>
                  </a:moveTo>
                  <a:cubicBezTo>
                    <a:pt x="19706" y="1"/>
                    <a:pt x="19632" y="8"/>
                    <a:pt x="19558" y="24"/>
                  </a:cubicBezTo>
                  <a:lnTo>
                    <a:pt x="957" y="3888"/>
                  </a:lnTo>
                  <a:cubicBezTo>
                    <a:pt x="374" y="4012"/>
                    <a:pt x="1" y="4584"/>
                    <a:pt x="125" y="5168"/>
                  </a:cubicBezTo>
                  <a:cubicBezTo>
                    <a:pt x="234" y="5682"/>
                    <a:pt x="691" y="6033"/>
                    <a:pt x="1197" y="6033"/>
                  </a:cubicBezTo>
                  <a:cubicBezTo>
                    <a:pt x="1266" y="6033"/>
                    <a:pt x="1335" y="6026"/>
                    <a:pt x="1405" y="6013"/>
                  </a:cubicBezTo>
                  <a:lnTo>
                    <a:pt x="19993" y="2149"/>
                  </a:lnTo>
                  <a:cubicBezTo>
                    <a:pt x="20577" y="2024"/>
                    <a:pt x="20962" y="1453"/>
                    <a:pt x="20838" y="869"/>
                  </a:cubicBezTo>
                  <a:cubicBezTo>
                    <a:pt x="20729" y="359"/>
                    <a:pt x="20280" y="1"/>
                    <a:pt x="19779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pic>
        <p:nvPicPr>
          <p:cNvPr id="4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33066">
            <a:off x="7678229" y="2006284"/>
            <a:ext cx="512763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277037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2444952" y="1049459"/>
            <a:ext cx="4181232" cy="3044582"/>
          </a:xfrm>
        </p:spPr>
        <p:txBody>
          <a:bodyPr/>
          <a:lstStyle/>
          <a:p>
            <a:pPr algn="just"/>
            <a:r>
              <a:rPr lang="bg-BG" sz="1600" b="0" dirty="0"/>
              <a:t/>
            </a:r>
            <a:br>
              <a:rPr lang="bg-BG" sz="1600" b="0" dirty="0"/>
            </a:br>
            <a:r>
              <a:rPr lang="bg-BG" sz="1600" b="0" dirty="0">
                <a:solidFill>
                  <a:srgbClr val="002060"/>
                </a:solidFill>
                <a:latin typeface="Ubuntu"/>
              </a:rPr>
              <a:t>Очаква се области с големи незадоволени нужди като лечение на затлъстяване, болест на Алцхаймер и сърдечно-съдови заболявания да останат на фокус в терапията. </a:t>
            </a:r>
            <a:r>
              <a:rPr lang="en-US" sz="1600" dirty="0">
                <a:solidFill>
                  <a:srgbClr val="002060"/>
                </a:solidFill>
                <a:latin typeface="Ubuntu"/>
              </a:rPr>
              <a:t/>
            </a:r>
            <a:br>
              <a:rPr lang="en-US" sz="1600" dirty="0">
                <a:solidFill>
                  <a:srgbClr val="002060"/>
                </a:solidFill>
                <a:latin typeface="Ubuntu"/>
              </a:rPr>
            </a:br>
            <a:r>
              <a:rPr lang="en-US" sz="1600" b="0" dirty="0">
                <a:solidFill>
                  <a:srgbClr val="002060"/>
                </a:solidFill>
              </a:rPr>
              <a:t/>
            </a:r>
            <a:br>
              <a:rPr lang="en-US" sz="1600" b="0" dirty="0">
                <a:solidFill>
                  <a:srgbClr val="002060"/>
                </a:solidFill>
              </a:rPr>
            </a:br>
            <a:r>
              <a:rPr lang="en-US" sz="1600" b="0" dirty="0">
                <a:solidFill>
                  <a:srgbClr val="002060"/>
                </a:solidFill>
              </a:rPr>
              <a:t/>
            </a:r>
            <a:br>
              <a:rPr lang="en-US" sz="1600" b="0" dirty="0">
                <a:solidFill>
                  <a:srgbClr val="002060"/>
                </a:solidFill>
              </a:rPr>
            </a:br>
            <a:endParaRPr lang="bg-BG" sz="1200" b="0" dirty="0">
              <a:solidFill>
                <a:srgbClr val="002060"/>
              </a:solidFill>
            </a:endParaRPr>
          </a:p>
        </p:txBody>
      </p:sp>
      <p:sp>
        <p:nvSpPr>
          <p:cNvPr id="3" name="Заглавие 1"/>
          <p:cNvSpPr txBox="1">
            <a:spLocks/>
          </p:cNvSpPr>
          <p:nvPr/>
        </p:nvSpPr>
        <p:spPr>
          <a:xfrm>
            <a:off x="683568" y="195486"/>
            <a:ext cx="770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Ubuntu"/>
              <a:buNone/>
              <a:defRPr sz="3200" b="1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r>
              <a:rPr lang="bg-BG" dirty="0"/>
              <a:t>Тенденции в терапията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9798867">
            <a:off x="518117" y="2879659"/>
            <a:ext cx="1264145" cy="17272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33066">
            <a:off x="7966262" y="2212275"/>
            <a:ext cx="512763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6187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9D3FE">
            <a:alpha val="11170"/>
          </a:srgbClr>
        </a:solidFill>
        <a:effectLst/>
      </p:bgPr>
    </p:bg>
    <p:spTree>
      <p:nvGrpSpPr>
        <p:cNvPr id="1" name="Shape 1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5" name="Google Shape;1165;p36"/>
          <p:cNvSpPr txBox="1">
            <a:spLocks noGrp="1"/>
          </p:cNvSpPr>
          <p:nvPr>
            <p:ph type="body" idx="1"/>
          </p:nvPr>
        </p:nvSpPr>
        <p:spPr>
          <a:xfrm>
            <a:off x="720000" y="1187604"/>
            <a:ext cx="77040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>
              <a:buNone/>
            </a:pPr>
            <a:r>
              <a:rPr lang="bg-BG" sz="1400" dirty="0">
                <a:solidFill>
                  <a:srgbClr val="002060"/>
                </a:solidFill>
                <a:latin typeface="Ubuntu"/>
              </a:rPr>
              <a:t>Тенденциите във фармацията са от различни аспекти и са изключително динамични, с оглед на бързоразвиващият се свят. Настоящата презентация разглежда някои водещи тенденции, диктуващи развитието на фармацията</a:t>
            </a:r>
            <a:r>
              <a:rPr lang="en" sz="1400" dirty="0">
                <a:solidFill>
                  <a:srgbClr val="002060"/>
                </a:solidFill>
                <a:latin typeface="Ubuntu"/>
              </a:rPr>
              <a:t>: </a:t>
            </a:r>
            <a:endParaRPr lang="bg-BG" sz="1400" dirty="0">
              <a:solidFill>
                <a:srgbClr val="002060"/>
              </a:solidFill>
              <a:latin typeface="Ubuntu"/>
            </a:endParaRPr>
          </a:p>
          <a:p>
            <a:pPr marL="0" indent="0">
              <a:buNone/>
            </a:pPr>
            <a:endParaRPr sz="1400" dirty="0">
              <a:solidFill>
                <a:srgbClr val="002060"/>
              </a:solidFill>
              <a:latin typeface="Ubuntu"/>
            </a:endParaRPr>
          </a:p>
          <a:p>
            <a:pPr marL="457200" lvl="0" indent="-307975" algn="l" rtl="0">
              <a:spcBef>
                <a:spcPts val="0"/>
              </a:spcBef>
              <a:spcAft>
                <a:spcPts val="0"/>
              </a:spcAft>
              <a:buSzPts val="1250"/>
              <a:buFont typeface="Courier New" pitchFamily="49" charset="0"/>
              <a:buChar char="o"/>
            </a:pPr>
            <a:r>
              <a:rPr lang="bg-BG" sz="1400" dirty="0">
                <a:solidFill>
                  <a:srgbClr val="002060"/>
                </a:solidFill>
                <a:latin typeface="Ubuntu"/>
              </a:rPr>
              <a:t>Разширяване на фармацевтичния пазар и последици от </a:t>
            </a:r>
            <a:r>
              <a:rPr lang="en-US" sz="1400" dirty="0">
                <a:solidFill>
                  <a:srgbClr val="002060"/>
                </a:solidFill>
                <a:latin typeface="Ubuntu"/>
              </a:rPr>
              <a:t>COVID</a:t>
            </a:r>
            <a:r>
              <a:rPr lang="bg-BG" sz="1400" dirty="0">
                <a:solidFill>
                  <a:srgbClr val="002060"/>
                </a:solidFill>
                <a:latin typeface="Ubuntu"/>
              </a:rPr>
              <a:t>-19</a:t>
            </a:r>
            <a:r>
              <a:rPr lang="en-US" sz="1400" dirty="0">
                <a:solidFill>
                  <a:srgbClr val="002060"/>
                </a:solidFill>
                <a:latin typeface="Ubuntu"/>
              </a:rPr>
              <a:t> </a:t>
            </a:r>
            <a:r>
              <a:rPr lang="bg-BG" sz="1400" dirty="0">
                <a:solidFill>
                  <a:srgbClr val="002060"/>
                </a:solidFill>
                <a:latin typeface="Ubuntu"/>
              </a:rPr>
              <a:t>пандемията;</a:t>
            </a:r>
            <a:endParaRPr sz="1400" dirty="0">
              <a:solidFill>
                <a:srgbClr val="002060"/>
              </a:solidFill>
              <a:latin typeface="Ubuntu"/>
            </a:endParaRPr>
          </a:p>
          <a:p>
            <a:pPr marL="457200" lvl="0" indent="-307975" algn="l" rtl="0">
              <a:spcBef>
                <a:spcPts val="0"/>
              </a:spcBef>
              <a:spcAft>
                <a:spcPts val="0"/>
              </a:spcAft>
              <a:buSzPts val="1250"/>
              <a:buFont typeface="Courier New" pitchFamily="49" charset="0"/>
              <a:buChar char="o"/>
            </a:pPr>
            <a:r>
              <a:rPr lang="bg-BG" sz="1400" dirty="0">
                <a:solidFill>
                  <a:srgbClr val="002060"/>
                </a:solidFill>
                <a:latin typeface="Ubuntu"/>
              </a:rPr>
              <a:t>Дигитална трансформация на сектора</a:t>
            </a:r>
            <a:r>
              <a:rPr lang="en" sz="1400" dirty="0">
                <a:solidFill>
                  <a:srgbClr val="002060"/>
                </a:solidFill>
                <a:latin typeface="Ubuntu"/>
              </a:rPr>
              <a:t> </a:t>
            </a:r>
            <a:r>
              <a:rPr lang="bg-BG" sz="1400" dirty="0">
                <a:solidFill>
                  <a:srgbClr val="002060"/>
                </a:solidFill>
                <a:latin typeface="Ubuntu"/>
              </a:rPr>
              <a:t>и интегриране на нови технологии;</a:t>
            </a:r>
            <a:endParaRPr sz="1400" dirty="0">
              <a:solidFill>
                <a:srgbClr val="002060"/>
              </a:solidFill>
              <a:latin typeface="Ubuntu"/>
            </a:endParaRPr>
          </a:p>
          <a:p>
            <a:pPr marL="149225" lvl="0" indent="0" algn="l" rtl="0">
              <a:spcBef>
                <a:spcPts val="0"/>
              </a:spcBef>
              <a:spcAft>
                <a:spcPts val="0"/>
              </a:spcAft>
              <a:buSzPts val="1250"/>
              <a:buNone/>
            </a:pPr>
            <a:endParaRPr lang="bg-BG" sz="1400" dirty="0">
              <a:solidFill>
                <a:srgbClr val="002060"/>
              </a:solidFill>
              <a:latin typeface="Ubuntu"/>
            </a:endParaRPr>
          </a:p>
          <a:p>
            <a:pPr marL="434975" lvl="0" indent="-285750" algn="l" rtl="0">
              <a:spcBef>
                <a:spcPts val="0"/>
              </a:spcBef>
              <a:spcAft>
                <a:spcPts val="0"/>
              </a:spcAft>
              <a:buSzPts val="1250"/>
              <a:buFont typeface="Courier New" pitchFamily="49" charset="0"/>
              <a:buChar char="o"/>
            </a:pPr>
            <a:r>
              <a:rPr lang="bg-BG" sz="1400" dirty="0">
                <a:solidFill>
                  <a:srgbClr val="002060"/>
                </a:solidFill>
                <a:latin typeface="Ubuntu"/>
              </a:rPr>
              <a:t>Тенденции в областта на фармацевтичната химия:</a:t>
            </a:r>
          </a:p>
          <a:p>
            <a:pPr marL="914400" lvl="0" indent="-307975">
              <a:buSzPts val="1250"/>
              <a:buChar char="●"/>
            </a:pPr>
            <a:r>
              <a:rPr lang="ru-RU" sz="1400" dirty="0" err="1">
                <a:solidFill>
                  <a:srgbClr val="002060"/>
                </a:solidFill>
                <a:latin typeface="Ubuntu"/>
              </a:rPr>
              <a:t>персонализирани</a:t>
            </a:r>
            <a:r>
              <a:rPr lang="ru-RU" sz="1400" dirty="0">
                <a:solidFill>
                  <a:srgbClr val="002060"/>
                </a:solidFill>
                <a:latin typeface="Ubuntu"/>
              </a:rPr>
              <a:t> медицина;</a:t>
            </a:r>
          </a:p>
          <a:p>
            <a:pPr marL="914400" lvl="0" indent="-307975">
              <a:buSzPts val="1250"/>
              <a:buChar char="●"/>
            </a:pPr>
            <a:r>
              <a:rPr lang="ru-RU" sz="1400" dirty="0" err="1">
                <a:solidFill>
                  <a:srgbClr val="002060"/>
                </a:solidFill>
                <a:latin typeface="Ubuntu"/>
              </a:rPr>
              <a:t>пренасочване</a:t>
            </a:r>
            <a:r>
              <a:rPr lang="ru-RU" sz="1400" dirty="0">
                <a:solidFill>
                  <a:srgbClr val="002060"/>
                </a:solidFill>
                <a:latin typeface="Ubuntu"/>
              </a:rPr>
              <a:t> на лекарства; </a:t>
            </a:r>
          </a:p>
          <a:p>
            <a:pPr marL="914400" lvl="0" indent="-307975">
              <a:buSzPts val="1250"/>
              <a:buChar char="●"/>
            </a:pPr>
            <a:r>
              <a:rPr lang="ru-RU" sz="1400" dirty="0">
                <a:solidFill>
                  <a:srgbClr val="002060"/>
                </a:solidFill>
                <a:latin typeface="Ubuntu"/>
              </a:rPr>
              <a:t>зелена химия за </a:t>
            </a:r>
            <a:r>
              <a:rPr lang="bg-BG" sz="1400" dirty="0">
                <a:solidFill>
                  <a:srgbClr val="002060"/>
                </a:solidFill>
                <a:latin typeface="Ubuntu"/>
              </a:rPr>
              <a:t>устойчивост;</a:t>
            </a:r>
            <a:r>
              <a:rPr lang="ru-RU" sz="1400" dirty="0">
                <a:solidFill>
                  <a:srgbClr val="002060"/>
                </a:solidFill>
                <a:latin typeface="Ubuntu"/>
              </a:rPr>
              <a:t> </a:t>
            </a:r>
          </a:p>
          <a:p>
            <a:pPr marL="914400" lvl="0" indent="-307975">
              <a:buSzPts val="1250"/>
              <a:buChar char="●"/>
            </a:pPr>
            <a:r>
              <a:rPr lang="bg-BG" sz="1400" dirty="0">
                <a:solidFill>
                  <a:srgbClr val="002060"/>
                </a:solidFill>
                <a:latin typeface="Ubuntu"/>
              </a:rPr>
              <a:t>иновации в дизайна на лекарства</a:t>
            </a:r>
            <a:r>
              <a:rPr lang="ru-RU" sz="1400" dirty="0">
                <a:solidFill>
                  <a:srgbClr val="002060"/>
                </a:solidFill>
                <a:latin typeface="Ubuntu"/>
              </a:rPr>
              <a:t>. </a:t>
            </a:r>
          </a:p>
          <a:p>
            <a:pPr marL="606425" lvl="0" indent="0">
              <a:buSzPts val="1250"/>
              <a:buNone/>
            </a:pPr>
            <a:endParaRPr sz="1400" dirty="0">
              <a:solidFill>
                <a:srgbClr val="002060"/>
              </a:solidFill>
              <a:latin typeface="Ubuntu"/>
            </a:endParaRPr>
          </a:p>
          <a:p>
            <a:pPr marL="285750" lvl="0" indent="-285750" algn="l" rtl="0">
              <a:spcAft>
                <a:spcPts val="0"/>
              </a:spcAft>
              <a:buFont typeface="Courier New" pitchFamily="49" charset="0"/>
              <a:buChar char="o"/>
            </a:pPr>
            <a:r>
              <a:rPr lang="bg-BG" sz="1400" dirty="0">
                <a:solidFill>
                  <a:srgbClr val="002060"/>
                </a:solidFill>
                <a:latin typeface="Ubuntu"/>
              </a:rPr>
              <a:t>Тенденции в лекарствената терапия</a:t>
            </a:r>
          </a:p>
          <a:p>
            <a:pPr marL="285750" lvl="0" indent="-285750" algn="l" rtl="0">
              <a:spcAft>
                <a:spcPts val="0"/>
              </a:spcAft>
              <a:buFont typeface="Courier New" pitchFamily="49" charset="0"/>
              <a:buChar char="o"/>
            </a:pPr>
            <a:r>
              <a:rPr lang="bg-BG" sz="1400" dirty="0">
                <a:solidFill>
                  <a:srgbClr val="002060"/>
                </a:solidFill>
                <a:latin typeface="Ubuntu"/>
              </a:rPr>
              <a:t>Очаквания и предизвикателства пред фармацевтичния сектор </a:t>
            </a:r>
            <a:endParaRPr sz="1400" dirty="0">
              <a:solidFill>
                <a:srgbClr val="002060"/>
              </a:solidFill>
              <a:latin typeface="Ubuntu"/>
            </a:endParaRPr>
          </a:p>
        </p:txBody>
      </p:sp>
      <p:sp>
        <p:nvSpPr>
          <p:cNvPr id="1166" name="Google Shape;1166;p36"/>
          <p:cNvSpPr txBox="1">
            <a:spLocks noGrp="1"/>
          </p:cNvSpPr>
          <p:nvPr>
            <p:ph type="title"/>
          </p:nvPr>
        </p:nvSpPr>
        <p:spPr>
          <a:xfrm>
            <a:off x="720000" y="539496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dirty="0">
                <a:solidFill>
                  <a:schemeClr val="dk1"/>
                </a:solidFill>
              </a:rPr>
              <a:t>Въведение</a:t>
            </a:r>
            <a:endParaRPr dirty="0">
              <a:solidFill>
                <a:schemeClr val="dk1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67494"/>
            <a:ext cx="8100472" cy="592094"/>
          </a:xfrm>
        </p:spPr>
        <p:txBody>
          <a:bodyPr/>
          <a:lstStyle/>
          <a:p>
            <a:r>
              <a:rPr lang="ru-RU" dirty="0" err="1" smtClean="0">
                <a:solidFill>
                  <a:srgbClr val="002060"/>
                </a:solidFill>
              </a:rPr>
              <a:t>Предизвикателства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пред </a:t>
            </a:r>
            <a:r>
              <a:rPr lang="ru-RU" dirty="0" err="1">
                <a:solidFill>
                  <a:srgbClr val="002060"/>
                </a:solidFill>
              </a:rPr>
              <a:t>фармацевтичния</a:t>
            </a:r>
            <a:r>
              <a:rPr lang="ru-RU" dirty="0">
                <a:solidFill>
                  <a:srgbClr val="002060"/>
                </a:solidFill>
              </a:rPr>
              <a:t> сектор</a:t>
            </a:r>
            <a:endParaRPr lang="bg-BG" dirty="0"/>
          </a:p>
        </p:txBody>
      </p:sp>
      <p:sp>
        <p:nvSpPr>
          <p:cNvPr id="3" name="TextBox 2"/>
          <p:cNvSpPr txBox="1"/>
          <p:nvPr/>
        </p:nvSpPr>
        <p:spPr>
          <a:xfrm>
            <a:off x="2267744" y="1923678"/>
            <a:ext cx="5688632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tx1"/>
                </a:solidFill>
              </a:rPr>
              <a:t>Антибиотична резистентност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bg-BG" sz="2000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tx1"/>
                </a:solidFill>
              </a:rPr>
              <a:t>Етика и </a:t>
            </a:r>
            <a:r>
              <a:rPr lang="en-US" sz="2000" b="1" dirty="0" smtClean="0">
                <a:solidFill>
                  <a:schemeClr val="tx1"/>
                </a:solidFill>
              </a:rPr>
              <a:t>AI</a:t>
            </a:r>
            <a:endParaRPr lang="bg-BG" sz="2000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b="1" dirty="0" smtClean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2000" b="1" dirty="0" smtClean="0">
                <a:solidFill>
                  <a:schemeClr val="tx1"/>
                </a:solidFill>
              </a:rPr>
              <a:t>Сигурност и защита на данни</a:t>
            </a:r>
            <a:endParaRPr lang="bg-BG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93208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957593"/>
            <a:ext cx="2425700" cy="2713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Текстово поле 2"/>
          <p:cNvSpPr txBox="1"/>
          <p:nvPr/>
        </p:nvSpPr>
        <p:spPr>
          <a:xfrm>
            <a:off x="1951090" y="1491630"/>
            <a:ext cx="4968552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dirty="0">
                <a:solidFill>
                  <a:srgbClr val="002060"/>
                </a:solidFill>
                <a:latin typeface="Ubuntu" charset="0"/>
              </a:rPr>
              <a:t>Антибиотичната резистентност представлява все по-сериозно предизвикателство пред общественото здравеопазване. </a:t>
            </a:r>
            <a:endParaRPr lang="ru-RU" dirty="0">
              <a:solidFill>
                <a:srgbClr val="002060"/>
              </a:solidFill>
              <a:latin typeface="Ubuntu" charset="0"/>
            </a:endParaRPr>
          </a:p>
          <a:p>
            <a:pPr algn="just"/>
            <a:endParaRPr lang="bg-BG" dirty="0">
              <a:solidFill>
                <a:srgbClr val="002060"/>
              </a:solidFill>
              <a:latin typeface="Ubuntu" charset="0"/>
            </a:endParaRPr>
          </a:p>
          <a:p>
            <a:pPr algn="just"/>
            <a:r>
              <a:rPr lang="bg-BG" dirty="0">
                <a:solidFill>
                  <a:srgbClr val="002060"/>
                </a:solidFill>
                <a:latin typeface="Ubuntu" charset="0"/>
              </a:rPr>
              <a:t>Нарастването на антибиотичната резистентност на микроорганизмите поради множество фактори насърчава непрекъснатото търсенето на нови съединения. </a:t>
            </a:r>
          </a:p>
          <a:p>
            <a:pPr algn="just"/>
            <a:endParaRPr lang="bg-BG" dirty="0">
              <a:solidFill>
                <a:srgbClr val="002060"/>
              </a:solidFill>
              <a:latin typeface="Ubuntu" charset="0"/>
            </a:endParaRPr>
          </a:p>
          <a:p>
            <a:pPr algn="just"/>
            <a:r>
              <a:rPr lang="ru-RU" dirty="0" err="1">
                <a:solidFill>
                  <a:srgbClr val="002060"/>
                </a:solidFill>
                <a:latin typeface="Ubuntu" charset="0"/>
              </a:rPr>
              <a:t>Търсене</a:t>
            </a:r>
            <a:r>
              <a:rPr lang="ru-RU" dirty="0">
                <a:solidFill>
                  <a:srgbClr val="002060"/>
                </a:solidFill>
                <a:latin typeface="Ubuntu" charset="0"/>
              </a:rPr>
              <a:t> на нови </a:t>
            </a:r>
            <a:r>
              <a:rPr lang="ru-RU" dirty="0" err="1">
                <a:solidFill>
                  <a:srgbClr val="002060"/>
                </a:solidFill>
                <a:latin typeface="Ubuntu" charset="0"/>
              </a:rPr>
              <a:t>молекули</a:t>
            </a:r>
            <a:r>
              <a:rPr lang="ru-RU" dirty="0">
                <a:solidFill>
                  <a:srgbClr val="002060"/>
                </a:solidFill>
                <a:latin typeface="Ubuntu" charset="0"/>
              </a:rPr>
              <a:t> с антимикробна </a:t>
            </a:r>
            <a:r>
              <a:rPr lang="ru-RU" dirty="0" err="1">
                <a:solidFill>
                  <a:srgbClr val="002060"/>
                </a:solidFill>
                <a:latin typeface="Ubuntu" charset="0"/>
              </a:rPr>
              <a:t>активност</a:t>
            </a:r>
            <a:r>
              <a:rPr lang="ru-RU" dirty="0">
                <a:solidFill>
                  <a:srgbClr val="002060"/>
                </a:solidFill>
                <a:latin typeface="Ubuntu" charset="0"/>
              </a:rPr>
              <a:t> е от </a:t>
            </a:r>
            <a:r>
              <a:rPr lang="bg-BG" dirty="0">
                <a:solidFill>
                  <a:srgbClr val="002060"/>
                </a:solidFill>
                <a:latin typeface="Ubuntu" charset="0"/>
              </a:rPr>
              <a:t>ключово</a:t>
            </a:r>
            <a:r>
              <a:rPr lang="ru-RU" dirty="0">
                <a:solidFill>
                  <a:srgbClr val="002060"/>
                </a:solidFill>
                <a:latin typeface="Ubuntu" charset="0"/>
              </a:rPr>
              <a:t> значение за </a:t>
            </a:r>
            <a:r>
              <a:rPr lang="ru-RU" dirty="0" err="1">
                <a:solidFill>
                  <a:srgbClr val="002060"/>
                </a:solidFill>
                <a:latin typeface="Ubuntu" charset="0"/>
              </a:rPr>
              <a:t>преодоляването</a:t>
            </a:r>
            <a:r>
              <a:rPr lang="ru-RU" dirty="0">
                <a:solidFill>
                  <a:srgbClr val="002060"/>
                </a:solidFill>
                <a:latin typeface="Ubuntu" charset="0"/>
              </a:rPr>
              <a:t> на </a:t>
            </a:r>
            <a:r>
              <a:rPr lang="ru-RU" dirty="0" err="1">
                <a:solidFill>
                  <a:srgbClr val="002060"/>
                </a:solidFill>
                <a:latin typeface="Ubuntu" charset="0"/>
              </a:rPr>
              <a:t>предизвикателствата</a:t>
            </a:r>
            <a:r>
              <a:rPr lang="ru-RU" dirty="0">
                <a:solidFill>
                  <a:srgbClr val="002060"/>
                </a:solidFill>
                <a:latin typeface="Ubuntu" charset="0"/>
              </a:rPr>
              <a:t> в </a:t>
            </a:r>
            <a:r>
              <a:rPr lang="ru-RU" dirty="0" err="1">
                <a:solidFill>
                  <a:srgbClr val="002060"/>
                </a:solidFill>
                <a:latin typeface="Ubuntu" charset="0"/>
              </a:rPr>
              <a:t>сферата</a:t>
            </a:r>
            <a:r>
              <a:rPr lang="ru-RU" dirty="0">
                <a:solidFill>
                  <a:srgbClr val="002060"/>
                </a:solidFill>
                <a:latin typeface="Ubuntu" charset="0"/>
              </a:rPr>
              <a:t>.</a:t>
            </a:r>
          </a:p>
          <a:p>
            <a:endParaRPr lang="bg-BG" sz="1200" dirty="0"/>
          </a:p>
        </p:txBody>
      </p:sp>
      <p:sp>
        <p:nvSpPr>
          <p:cNvPr id="6" name="Google Shape;2120;p57"/>
          <p:cNvSpPr txBox="1">
            <a:spLocks/>
          </p:cNvSpPr>
          <p:nvPr/>
        </p:nvSpPr>
        <p:spPr>
          <a:xfrm flipH="1">
            <a:off x="1619672" y="430190"/>
            <a:ext cx="5760640" cy="57606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Ubuntu"/>
              <a:buNone/>
              <a:defRPr sz="3200" b="1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algn="ctr"/>
            <a:r>
              <a:rPr lang="bg-BG" sz="2400" dirty="0" smtClean="0"/>
              <a:t>  </a:t>
            </a:r>
            <a:endParaRPr lang="bg-BG" sz="2400" dirty="0"/>
          </a:p>
          <a:p>
            <a:pPr algn="ctr"/>
            <a:endParaRPr lang="bg-BG" sz="2300" dirty="0"/>
          </a:p>
          <a:p>
            <a:pPr algn="ctr"/>
            <a:r>
              <a:rPr lang="bg-BG" sz="2400" dirty="0" err="1"/>
              <a:t>Антибиотична</a:t>
            </a:r>
            <a:r>
              <a:rPr lang="bg-BG" sz="2400" dirty="0"/>
              <a:t> </a:t>
            </a:r>
            <a:r>
              <a:rPr lang="bg-BG" sz="2400" dirty="0" err="1"/>
              <a:t>резистентност</a:t>
            </a:r>
            <a:r>
              <a:rPr lang="bg-BG" sz="2400" dirty="0"/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165173255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3" name="Google Shape;2402;p62"/>
          <p:cNvGrpSpPr/>
          <p:nvPr/>
        </p:nvGrpSpPr>
        <p:grpSpPr>
          <a:xfrm rot="2002674">
            <a:off x="359305" y="2273154"/>
            <a:ext cx="1347203" cy="1989374"/>
            <a:chOff x="4862975" y="2237350"/>
            <a:chExt cx="967850" cy="1604500"/>
          </a:xfrm>
        </p:grpSpPr>
        <p:sp>
          <p:nvSpPr>
            <p:cNvPr id="204" name="Google Shape;2403;p62"/>
            <p:cNvSpPr/>
            <p:nvPr/>
          </p:nvSpPr>
          <p:spPr>
            <a:xfrm>
              <a:off x="4862975" y="2237350"/>
              <a:ext cx="967850" cy="1604500"/>
            </a:xfrm>
            <a:custGeom>
              <a:avLst/>
              <a:gdLst/>
              <a:ahLst/>
              <a:cxnLst/>
              <a:rect l="l" t="t" r="r" b="b"/>
              <a:pathLst>
                <a:path w="38714" h="64180" extrusionOk="0">
                  <a:moveTo>
                    <a:pt x="35508" y="605"/>
                  </a:moveTo>
                  <a:lnTo>
                    <a:pt x="4296" y="1"/>
                  </a:lnTo>
                  <a:cubicBezTo>
                    <a:pt x="2542" y="1"/>
                    <a:pt x="1090" y="1331"/>
                    <a:pt x="1090" y="3085"/>
                  </a:cubicBezTo>
                  <a:lnTo>
                    <a:pt x="1" y="60429"/>
                  </a:lnTo>
                  <a:cubicBezTo>
                    <a:pt x="1" y="62123"/>
                    <a:pt x="1332" y="63574"/>
                    <a:pt x="3086" y="63574"/>
                  </a:cubicBezTo>
                  <a:lnTo>
                    <a:pt x="34298" y="64179"/>
                  </a:lnTo>
                  <a:cubicBezTo>
                    <a:pt x="36052" y="64179"/>
                    <a:pt x="37504" y="62849"/>
                    <a:pt x="37504" y="61094"/>
                  </a:cubicBezTo>
                  <a:lnTo>
                    <a:pt x="38593" y="3751"/>
                  </a:lnTo>
                  <a:cubicBezTo>
                    <a:pt x="38714" y="2057"/>
                    <a:pt x="37262" y="605"/>
                    <a:pt x="35508" y="60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05" name="Google Shape;2404;p62"/>
            <p:cNvGrpSpPr/>
            <p:nvPr/>
          </p:nvGrpSpPr>
          <p:grpSpPr>
            <a:xfrm>
              <a:off x="4862975" y="2237350"/>
              <a:ext cx="967850" cy="1604500"/>
              <a:chOff x="5118638" y="298288"/>
              <a:chExt cx="967850" cy="1604500"/>
            </a:xfrm>
          </p:grpSpPr>
          <p:sp>
            <p:nvSpPr>
              <p:cNvPr id="206" name="Google Shape;2405;p62"/>
              <p:cNvSpPr/>
              <p:nvPr/>
            </p:nvSpPr>
            <p:spPr>
              <a:xfrm>
                <a:off x="5179138" y="1765138"/>
                <a:ext cx="59000" cy="60525"/>
              </a:xfrm>
              <a:custGeom>
                <a:avLst/>
                <a:gdLst/>
                <a:ahLst/>
                <a:cxnLst/>
                <a:rect l="l" t="t" r="r" b="b"/>
                <a:pathLst>
                  <a:path w="2360" h="2421" extrusionOk="0">
                    <a:moveTo>
                      <a:pt x="2360" y="1211"/>
                    </a:moveTo>
                    <a:cubicBezTo>
                      <a:pt x="2360" y="545"/>
                      <a:pt x="1815" y="1"/>
                      <a:pt x="1210" y="1"/>
                    </a:cubicBezTo>
                    <a:cubicBezTo>
                      <a:pt x="545" y="1"/>
                      <a:pt x="1" y="545"/>
                      <a:pt x="1" y="1150"/>
                    </a:cubicBezTo>
                    <a:cubicBezTo>
                      <a:pt x="1" y="1815"/>
                      <a:pt x="545" y="2360"/>
                      <a:pt x="1150" y="2360"/>
                    </a:cubicBezTo>
                    <a:cubicBezTo>
                      <a:pt x="1815" y="2420"/>
                      <a:pt x="2360" y="1876"/>
                      <a:pt x="2360" y="1211"/>
                    </a:cubicBezTo>
                    <a:close/>
                  </a:path>
                </a:pathLst>
              </a:custGeom>
              <a:gradFill>
                <a:gsLst>
                  <a:gs pos="0">
                    <a:srgbClr val="EFEFEF"/>
                  </a:gs>
                  <a:gs pos="30000">
                    <a:srgbClr val="F3F3F3"/>
                  </a:gs>
                  <a:gs pos="100000">
                    <a:srgbClr val="EFEFEF"/>
                  </a:gs>
                </a:gsLst>
                <a:lin ang="8100019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2406;p62"/>
              <p:cNvSpPr/>
              <p:nvPr/>
            </p:nvSpPr>
            <p:spPr>
              <a:xfrm>
                <a:off x="5118638" y="298288"/>
                <a:ext cx="967850" cy="1604500"/>
              </a:xfrm>
              <a:custGeom>
                <a:avLst/>
                <a:gdLst/>
                <a:ahLst/>
                <a:cxnLst/>
                <a:rect l="l" t="t" r="r" b="b"/>
                <a:pathLst>
                  <a:path w="38714" h="64180" extrusionOk="0">
                    <a:moveTo>
                      <a:pt x="35508" y="605"/>
                    </a:moveTo>
                    <a:lnTo>
                      <a:pt x="4296" y="1"/>
                    </a:lnTo>
                    <a:cubicBezTo>
                      <a:pt x="2542" y="1"/>
                      <a:pt x="1090" y="1331"/>
                      <a:pt x="1090" y="3085"/>
                    </a:cubicBezTo>
                    <a:lnTo>
                      <a:pt x="1" y="60429"/>
                    </a:lnTo>
                    <a:cubicBezTo>
                      <a:pt x="1" y="62123"/>
                      <a:pt x="1332" y="63574"/>
                      <a:pt x="3086" y="63574"/>
                    </a:cubicBezTo>
                    <a:lnTo>
                      <a:pt x="34298" y="64179"/>
                    </a:lnTo>
                    <a:cubicBezTo>
                      <a:pt x="36052" y="64179"/>
                      <a:pt x="37504" y="62849"/>
                      <a:pt x="37504" y="61094"/>
                    </a:cubicBezTo>
                    <a:lnTo>
                      <a:pt x="38593" y="3751"/>
                    </a:lnTo>
                    <a:cubicBezTo>
                      <a:pt x="38714" y="2057"/>
                      <a:pt x="37262" y="605"/>
                      <a:pt x="35508" y="605"/>
                    </a:cubicBez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chemeClr val="lt1"/>
                  </a:gs>
                  <a:gs pos="100000">
                    <a:srgbClr val="191919">
                      <a:alpha val="31372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08" name="Google Shape;2407;p62"/>
              <p:cNvGrpSpPr/>
              <p:nvPr/>
            </p:nvGrpSpPr>
            <p:grpSpPr>
              <a:xfrm>
                <a:off x="5209388" y="443463"/>
                <a:ext cx="784875" cy="1312625"/>
                <a:chOff x="3663488" y="2359288"/>
                <a:chExt cx="784875" cy="1312625"/>
              </a:xfrm>
            </p:grpSpPr>
            <p:sp>
              <p:nvSpPr>
                <p:cNvPr id="269" name="Google Shape;2408;p62"/>
                <p:cNvSpPr/>
                <p:nvPr/>
              </p:nvSpPr>
              <p:spPr>
                <a:xfrm>
                  <a:off x="3687688" y="2359288"/>
                  <a:ext cx="300950" cy="16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38" h="6594" extrusionOk="0">
                      <a:moveTo>
                        <a:pt x="0" y="3206"/>
                      </a:moveTo>
                      <a:lnTo>
                        <a:pt x="0" y="3206"/>
                      </a:lnTo>
                      <a:cubicBezTo>
                        <a:pt x="0" y="4900"/>
                        <a:pt x="1391" y="6352"/>
                        <a:pt x="3085" y="6412"/>
                      </a:cubicBezTo>
                      <a:lnTo>
                        <a:pt x="8771" y="6594"/>
                      </a:lnTo>
                      <a:cubicBezTo>
                        <a:pt x="10525" y="6594"/>
                        <a:pt x="11916" y="5203"/>
                        <a:pt x="12037" y="3509"/>
                      </a:cubicBezTo>
                      <a:lnTo>
                        <a:pt x="12037" y="3509"/>
                      </a:lnTo>
                      <a:cubicBezTo>
                        <a:pt x="12037" y="1755"/>
                        <a:pt x="10646" y="303"/>
                        <a:pt x="8953" y="242"/>
                      </a:cubicBezTo>
                      <a:lnTo>
                        <a:pt x="3267" y="61"/>
                      </a:lnTo>
                      <a:cubicBezTo>
                        <a:pt x="1452" y="0"/>
                        <a:pt x="0" y="1452"/>
                        <a:pt x="0" y="320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2409;p62"/>
                <p:cNvSpPr/>
                <p:nvPr/>
              </p:nvSpPr>
              <p:spPr>
                <a:xfrm>
                  <a:off x="4147388" y="2368363"/>
                  <a:ext cx="300975" cy="16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39" h="6594" extrusionOk="0">
                      <a:moveTo>
                        <a:pt x="1" y="3206"/>
                      </a:moveTo>
                      <a:lnTo>
                        <a:pt x="1" y="3206"/>
                      </a:lnTo>
                      <a:cubicBezTo>
                        <a:pt x="1" y="4961"/>
                        <a:pt x="1332" y="6352"/>
                        <a:pt x="3086" y="6473"/>
                      </a:cubicBezTo>
                      <a:lnTo>
                        <a:pt x="8772" y="6594"/>
                      </a:lnTo>
                      <a:cubicBezTo>
                        <a:pt x="10526" y="6594"/>
                        <a:pt x="11917" y="5263"/>
                        <a:pt x="12038" y="3509"/>
                      </a:cubicBezTo>
                      <a:lnTo>
                        <a:pt x="12038" y="3509"/>
                      </a:lnTo>
                      <a:cubicBezTo>
                        <a:pt x="12038" y="1755"/>
                        <a:pt x="10647" y="303"/>
                        <a:pt x="8893" y="242"/>
                      </a:cubicBezTo>
                      <a:lnTo>
                        <a:pt x="3267" y="121"/>
                      </a:lnTo>
                      <a:cubicBezTo>
                        <a:pt x="1453" y="0"/>
                        <a:pt x="1" y="1452"/>
                        <a:pt x="1" y="320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2410;p62"/>
                <p:cNvSpPr/>
                <p:nvPr/>
              </p:nvSpPr>
              <p:spPr>
                <a:xfrm>
                  <a:off x="3681638" y="2645088"/>
                  <a:ext cx="300950" cy="164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38" h="6595" extrusionOk="0">
                      <a:moveTo>
                        <a:pt x="0" y="3146"/>
                      </a:moveTo>
                      <a:lnTo>
                        <a:pt x="0" y="3146"/>
                      </a:lnTo>
                      <a:cubicBezTo>
                        <a:pt x="0" y="4900"/>
                        <a:pt x="1391" y="6352"/>
                        <a:pt x="3146" y="6413"/>
                      </a:cubicBezTo>
                      <a:lnTo>
                        <a:pt x="8771" y="6594"/>
                      </a:lnTo>
                      <a:cubicBezTo>
                        <a:pt x="10525" y="6594"/>
                        <a:pt x="11977" y="5203"/>
                        <a:pt x="12038" y="3449"/>
                      </a:cubicBezTo>
                      <a:lnTo>
                        <a:pt x="12038" y="3449"/>
                      </a:lnTo>
                      <a:cubicBezTo>
                        <a:pt x="12038" y="1755"/>
                        <a:pt x="10707" y="303"/>
                        <a:pt x="8953" y="243"/>
                      </a:cubicBezTo>
                      <a:lnTo>
                        <a:pt x="3267" y="61"/>
                      </a:lnTo>
                      <a:cubicBezTo>
                        <a:pt x="1452" y="1"/>
                        <a:pt x="0" y="1332"/>
                        <a:pt x="0" y="31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2411;p62"/>
                <p:cNvSpPr/>
                <p:nvPr/>
              </p:nvSpPr>
              <p:spPr>
                <a:xfrm>
                  <a:off x="4141338" y="2654163"/>
                  <a:ext cx="300975" cy="164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39" h="6595" extrusionOk="0">
                      <a:moveTo>
                        <a:pt x="1" y="3207"/>
                      </a:moveTo>
                      <a:lnTo>
                        <a:pt x="1" y="3207"/>
                      </a:lnTo>
                      <a:cubicBezTo>
                        <a:pt x="1" y="4900"/>
                        <a:pt x="1392" y="6352"/>
                        <a:pt x="3086" y="6413"/>
                      </a:cubicBezTo>
                      <a:lnTo>
                        <a:pt x="8772" y="6594"/>
                      </a:lnTo>
                      <a:cubicBezTo>
                        <a:pt x="10526" y="6594"/>
                        <a:pt x="11978" y="5203"/>
                        <a:pt x="12038" y="3509"/>
                      </a:cubicBezTo>
                      <a:lnTo>
                        <a:pt x="12038" y="3509"/>
                      </a:lnTo>
                      <a:cubicBezTo>
                        <a:pt x="12038" y="1755"/>
                        <a:pt x="10647" y="303"/>
                        <a:pt x="8953" y="243"/>
                      </a:cubicBezTo>
                      <a:lnTo>
                        <a:pt x="3267" y="61"/>
                      </a:lnTo>
                      <a:cubicBezTo>
                        <a:pt x="1453" y="1"/>
                        <a:pt x="1" y="1332"/>
                        <a:pt x="1" y="320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2412;p62"/>
                <p:cNvSpPr/>
                <p:nvPr/>
              </p:nvSpPr>
              <p:spPr>
                <a:xfrm>
                  <a:off x="3674063" y="2930913"/>
                  <a:ext cx="300975" cy="161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39" h="6473" extrusionOk="0">
                      <a:moveTo>
                        <a:pt x="1" y="3085"/>
                      </a:moveTo>
                      <a:lnTo>
                        <a:pt x="1" y="3085"/>
                      </a:lnTo>
                      <a:cubicBezTo>
                        <a:pt x="1" y="4839"/>
                        <a:pt x="1392" y="6231"/>
                        <a:pt x="3086" y="6352"/>
                      </a:cubicBezTo>
                      <a:lnTo>
                        <a:pt x="8772" y="6473"/>
                      </a:lnTo>
                      <a:cubicBezTo>
                        <a:pt x="10526" y="6473"/>
                        <a:pt x="11978" y="5142"/>
                        <a:pt x="12038" y="3388"/>
                      </a:cubicBezTo>
                      <a:lnTo>
                        <a:pt x="12038" y="3388"/>
                      </a:lnTo>
                      <a:cubicBezTo>
                        <a:pt x="12038" y="1634"/>
                        <a:pt x="10647" y="182"/>
                        <a:pt x="8953" y="121"/>
                      </a:cubicBezTo>
                      <a:lnTo>
                        <a:pt x="3267" y="0"/>
                      </a:lnTo>
                      <a:cubicBezTo>
                        <a:pt x="1513" y="0"/>
                        <a:pt x="122" y="1331"/>
                        <a:pt x="1" y="308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2413;p62"/>
                <p:cNvSpPr/>
                <p:nvPr/>
              </p:nvSpPr>
              <p:spPr>
                <a:xfrm>
                  <a:off x="4135288" y="2939988"/>
                  <a:ext cx="300975" cy="161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39" h="6473" extrusionOk="0">
                      <a:moveTo>
                        <a:pt x="1" y="3085"/>
                      </a:moveTo>
                      <a:lnTo>
                        <a:pt x="1" y="3085"/>
                      </a:lnTo>
                      <a:cubicBezTo>
                        <a:pt x="1" y="4839"/>
                        <a:pt x="1392" y="6291"/>
                        <a:pt x="3146" y="6352"/>
                      </a:cubicBezTo>
                      <a:lnTo>
                        <a:pt x="8772" y="6473"/>
                      </a:lnTo>
                      <a:cubicBezTo>
                        <a:pt x="10526" y="6473"/>
                        <a:pt x="11978" y="5142"/>
                        <a:pt x="12038" y="3388"/>
                      </a:cubicBezTo>
                      <a:lnTo>
                        <a:pt x="12038" y="3388"/>
                      </a:lnTo>
                      <a:cubicBezTo>
                        <a:pt x="12038" y="1633"/>
                        <a:pt x="10707" y="242"/>
                        <a:pt x="8953" y="121"/>
                      </a:cubicBezTo>
                      <a:lnTo>
                        <a:pt x="3267" y="0"/>
                      </a:lnTo>
                      <a:cubicBezTo>
                        <a:pt x="1453" y="0"/>
                        <a:pt x="1" y="1331"/>
                        <a:pt x="1" y="308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2414;p62"/>
                <p:cNvSpPr/>
                <p:nvPr/>
              </p:nvSpPr>
              <p:spPr>
                <a:xfrm>
                  <a:off x="3669538" y="3213688"/>
                  <a:ext cx="299450" cy="164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78" h="6595" extrusionOk="0">
                      <a:moveTo>
                        <a:pt x="0" y="3207"/>
                      </a:moveTo>
                      <a:lnTo>
                        <a:pt x="0" y="3207"/>
                      </a:lnTo>
                      <a:cubicBezTo>
                        <a:pt x="0" y="4900"/>
                        <a:pt x="1331" y="6352"/>
                        <a:pt x="3085" y="6413"/>
                      </a:cubicBezTo>
                      <a:lnTo>
                        <a:pt x="8711" y="6594"/>
                      </a:lnTo>
                      <a:cubicBezTo>
                        <a:pt x="10465" y="6594"/>
                        <a:pt x="11917" y="5203"/>
                        <a:pt x="11977" y="3509"/>
                      </a:cubicBezTo>
                      <a:lnTo>
                        <a:pt x="11977" y="3509"/>
                      </a:lnTo>
                      <a:cubicBezTo>
                        <a:pt x="11977" y="1755"/>
                        <a:pt x="10646" y="303"/>
                        <a:pt x="8892" y="243"/>
                      </a:cubicBezTo>
                      <a:lnTo>
                        <a:pt x="3206" y="61"/>
                      </a:lnTo>
                      <a:cubicBezTo>
                        <a:pt x="1513" y="1"/>
                        <a:pt x="61" y="1452"/>
                        <a:pt x="0" y="320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2415;p62"/>
                <p:cNvSpPr/>
                <p:nvPr/>
              </p:nvSpPr>
              <p:spPr>
                <a:xfrm>
                  <a:off x="4127738" y="3222763"/>
                  <a:ext cx="300950" cy="16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38" h="6594" extrusionOk="0">
                      <a:moveTo>
                        <a:pt x="0" y="3207"/>
                      </a:moveTo>
                      <a:lnTo>
                        <a:pt x="0" y="3207"/>
                      </a:lnTo>
                      <a:cubicBezTo>
                        <a:pt x="0" y="4961"/>
                        <a:pt x="1392" y="6352"/>
                        <a:pt x="3085" y="6473"/>
                      </a:cubicBezTo>
                      <a:lnTo>
                        <a:pt x="8771" y="6594"/>
                      </a:lnTo>
                      <a:cubicBezTo>
                        <a:pt x="10526" y="6594"/>
                        <a:pt x="11977" y="5263"/>
                        <a:pt x="12038" y="3509"/>
                      </a:cubicBezTo>
                      <a:lnTo>
                        <a:pt x="12038" y="3509"/>
                      </a:lnTo>
                      <a:cubicBezTo>
                        <a:pt x="12038" y="1755"/>
                        <a:pt x="10647" y="303"/>
                        <a:pt x="8953" y="243"/>
                      </a:cubicBezTo>
                      <a:lnTo>
                        <a:pt x="3267" y="122"/>
                      </a:lnTo>
                      <a:cubicBezTo>
                        <a:pt x="1513" y="1"/>
                        <a:pt x="61" y="1452"/>
                        <a:pt x="0" y="320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2416;p62"/>
                <p:cNvSpPr/>
                <p:nvPr/>
              </p:nvSpPr>
              <p:spPr>
                <a:xfrm>
                  <a:off x="3663488" y="3499513"/>
                  <a:ext cx="300950" cy="161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38" h="6473" extrusionOk="0">
                      <a:moveTo>
                        <a:pt x="0" y="3085"/>
                      </a:moveTo>
                      <a:lnTo>
                        <a:pt x="0" y="3085"/>
                      </a:lnTo>
                      <a:cubicBezTo>
                        <a:pt x="0" y="4839"/>
                        <a:pt x="1331" y="6291"/>
                        <a:pt x="3085" y="6351"/>
                      </a:cubicBezTo>
                      <a:lnTo>
                        <a:pt x="8771" y="6472"/>
                      </a:lnTo>
                      <a:cubicBezTo>
                        <a:pt x="10525" y="6472"/>
                        <a:pt x="11917" y="5142"/>
                        <a:pt x="12038" y="3388"/>
                      </a:cubicBezTo>
                      <a:lnTo>
                        <a:pt x="12038" y="3388"/>
                      </a:lnTo>
                      <a:cubicBezTo>
                        <a:pt x="12038" y="1633"/>
                        <a:pt x="10646" y="242"/>
                        <a:pt x="8892" y="121"/>
                      </a:cubicBezTo>
                      <a:lnTo>
                        <a:pt x="3267" y="0"/>
                      </a:lnTo>
                      <a:cubicBezTo>
                        <a:pt x="1513" y="0"/>
                        <a:pt x="61" y="1331"/>
                        <a:pt x="0" y="308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2417;p62"/>
                <p:cNvSpPr/>
                <p:nvPr/>
              </p:nvSpPr>
              <p:spPr>
                <a:xfrm>
                  <a:off x="4123188" y="3508588"/>
                  <a:ext cx="299450" cy="163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78" h="6533" extrusionOk="0">
                      <a:moveTo>
                        <a:pt x="1" y="3085"/>
                      </a:moveTo>
                      <a:lnTo>
                        <a:pt x="1" y="3085"/>
                      </a:lnTo>
                      <a:cubicBezTo>
                        <a:pt x="1" y="4839"/>
                        <a:pt x="1332" y="6291"/>
                        <a:pt x="3086" y="6351"/>
                      </a:cubicBezTo>
                      <a:lnTo>
                        <a:pt x="8772" y="6533"/>
                      </a:lnTo>
                      <a:cubicBezTo>
                        <a:pt x="10466" y="6533"/>
                        <a:pt x="11917" y="5142"/>
                        <a:pt x="11978" y="3387"/>
                      </a:cubicBezTo>
                      <a:lnTo>
                        <a:pt x="11978" y="3387"/>
                      </a:lnTo>
                      <a:cubicBezTo>
                        <a:pt x="11978" y="1694"/>
                        <a:pt x="10647" y="242"/>
                        <a:pt x="8893" y="182"/>
                      </a:cubicBezTo>
                      <a:lnTo>
                        <a:pt x="3207" y="0"/>
                      </a:lnTo>
                      <a:cubicBezTo>
                        <a:pt x="1513" y="0"/>
                        <a:pt x="61" y="1391"/>
                        <a:pt x="1" y="308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209" name="Google Shape;2418;p62"/>
              <p:cNvGrpSpPr/>
              <p:nvPr/>
            </p:nvGrpSpPr>
            <p:grpSpPr>
              <a:xfrm>
                <a:off x="5201001" y="434375"/>
                <a:ext cx="800954" cy="1335032"/>
                <a:chOff x="3655101" y="2350200"/>
                <a:chExt cx="800954" cy="1335032"/>
              </a:xfrm>
            </p:grpSpPr>
            <p:grpSp>
              <p:nvGrpSpPr>
                <p:cNvPr id="229" name="Google Shape;2419;p62"/>
                <p:cNvGrpSpPr/>
                <p:nvPr/>
              </p:nvGrpSpPr>
              <p:grpSpPr>
                <a:xfrm rot="128917">
                  <a:off x="3684788" y="2355952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266" name="Google Shape;2420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67" name="Google Shape;2421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68" name="Google Shape;2422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30" name="Google Shape;2423;p62"/>
                <p:cNvGrpSpPr/>
                <p:nvPr/>
              </p:nvGrpSpPr>
              <p:grpSpPr>
                <a:xfrm rot="128917">
                  <a:off x="4142863" y="2365311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263" name="Google Shape;2424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64" name="Google Shape;2425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65" name="Google Shape;2426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31" name="Google Shape;2427;p62"/>
                <p:cNvGrpSpPr/>
                <p:nvPr/>
              </p:nvGrpSpPr>
              <p:grpSpPr>
                <a:xfrm rot="128917">
                  <a:off x="3675651" y="2640030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260" name="Google Shape;2428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61" name="Google Shape;2429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62" name="Google Shape;2430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32" name="Google Shape;2431;p62"/>
                <p:cNvGrpSpPr/>
                <p:nvPr/>
              </p:nvGrpSpPr>
              <p:grpSpPr>
                <a:xfrm rot="128917">
                  <a:off x="4133726" y="2649390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257" name="Google Shape;2432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58" name="Google Shape;2433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59" name="Google Shape;2434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33" name="Google Shape;2435;p62"/>
                <p:cNvGrpSpPr/>
                <p:nvPr/>
              </p:nvGrpSpPr>
              <p:grpSpPr>
                <a:xfrm rot="128917">
                  <a:off x="3666424" y="2926851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254" name="Google Shape;2436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55" name="Google Shape;2437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56" name="Google Shape;2438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34" name="Google Shape;2439;p62"/>
                <p:cNvGrpSpPr/>
                <p:nvPr/>
              </p:nvGrpSpPr>
              <p:grpSpPr>
                <a:xfrm rot="128917">
                  <a:off x="4124499" y="2936210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251" name="Google Shape;2440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52" name="Google Shape;2441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53" name="Google Shape;2442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35" name="Google Shape;2443;p62"/>
                <p:cNvGrpSpPr/>
                <p:nvPr/>
              </p:nvGrpSpPr>
              <p:grpSpPr>
                <a:xfrm rot="128917">
                  <a:off x="3660047" y="3212310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248" name="Google Shape;2444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49" name="Google Shape;2445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50" name="Google Shape;2446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36" name="Google Shape;2447;p62"/>
                <p:cNvGrpSpPr/>
                <p:nvPr/>
              </p:nvGrpSpPr>
              <p:grpSpPr>
                <a:xfrm rot="128917">
                  <a:off x="4118122" y="3221670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245" name="Google Shape;2448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46" name="Google Shape;2449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47" name="Google Shape;2450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37" name="Google Shape;2451;p62"/>
                <p:cNvGrpSpPr/>
                <p:nvPr/>
              </p:nvGrpSpPr>
              <p:grpSpPr>
                <a:xfrm rot="128917">
                  <a:off x="3658234" y="3496497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242" name="Google Shape;2452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43" name="Google Shape;2453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44" name="Google Shape;2454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238" name="Google Shape;2455;p62"/>
                <p:cNvGrpSpPr/>
                <p:nvPr/>
              </p:nvGrpSpPr>
              <p:grpSpPr>
                <a:xfrm rot="128917">
                  <a:off x="4116309" y="3505857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239" name="Google Shape;2456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40" name="Google Shape;2457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41" name="Google Shape;2458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sp>
            <p:nvSpPr>
              <p:cNvPr id="210" name="Google Shape;2459;p62"/>
              <p:cNvSpPr/>
              <p:nvPr/>
            </p:nvSpPr>
            <p:spPr>
              <a:xfrm>
                <a:off x="5197288" y="345163"/>
                <a:ext cx="78650" cy="77150"/>
              </a:xfrm>
              <a:custGeom>
                <a:avLst/>
                <a:gdLst/>
                <a:ahLst/>
                <a:cxnLst/>
                <a:rect l="l" t="t" r="r" b="b"/>
                <a:pathLst>
                  <a:path w="3146" h="3086" extrusionOk="0">
                    <a:moveTo>
                      <a:pt x="3146" y="1573"/>
                    </a:moveTo>
                    <a:cubicBezTo>
                      <a:pt x="3146" y="787"/>
                      <a:pt x="2420" y="1"/>
                      <a:pt x="1634" y="1"/>
                    </a:cubicBezTo>
                    <a:cubicBezTo>
                      <a:pt x="787" y="1"/>
                      <a:pt x="0" y="666"/>
                      <a:pt x="0" y="1513"/>
                    </a:cubicBezTo>
                    <a:cubicBezTo>
                      <a:pt x="0" y="2360"/>
                      <a:pt x="726" y="3086"/>
                      <a:pt x="1513" y="3086"/>
                    </a:cubicBezTo>
                    <a:cubicBezTo>
                      <a:pt x="2359" y="3086"/>
                      <a:pt x="3146" y="2420"/>
                      <a:pt x="3146" y="1573"/>
                    </a:cubicBez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chemeClr val="lt1"/>
                  </a:gs>
                  <a:gs pos="100000">
                    <a:srgbClr val="191919">
                      <a:alpha val="31372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2460;p62"/>
              <p:cNvSpPr/>
              <p:nvPr/>
            </p:nvSpPr>
            <p:spPr>
              <a:xfrm>
                <a:off x="5207863" y="354238"/>
                <a:ext cx="57500" cy="60525"/>
              </a:xfrm>
              <a:custGeom>
                <a:avLst/>
                <a:gdLst/>
                <a:ahLst/>
                <a:cxnLst/>
                <a:rect l="l" t="t" r="r" b="b"/>
                <a:pathLst>
                  <a:path w="2300" h="2421" extrusionOk="0">
                    <a:moveTo>
                      <a:pt x="2299" y="1210"/>
                    </a:moveTo>
                    <a:cubicBezTo>
                      <a:pt x="2299" y="545"/>
                      <a:pt x="1816" y="1"/>
                      <a:pt x="1211" y="1"/>
                    </a:cubicBezTo>
                    <a:cubicBezTo>
                      <a:pt x="485" y="1"/>
                      <a:pt x="1" y="545"/>
                      <a:pt x="1" y="1150"/>
                    </a:cubicBezTo>
                    <a:cubicBezTo>
                      <a:pt x="1" y="1815"/>
                      <a:pt x="485" y="2360"/>
                      <a:pt x="1090" y="2360"/>
                    </a:cubicBezTo>
                    <a:cubicBezTo>
                      <a:pt x="1816" y="2420"/>
                      <a:pt x="2299" y="1936"/>
                      <a:pt x="2299" y="1210"/>
                    </a:cubicBezTo>
                    <a:close/>
                  </a:path>
                </a:pathLst>
              </a:custGeom>
              <a:gradFill>
                <a:gsLst>
                  <a:gs pos="0">
                    <a:srgbClr val="EFEFEF"/>
                  </a:gs>
                  <a:gs pos="30000">
                    <a:srgbClr val="F3F3F3"/>
                  </a:gs>
                  <a:gs pos="100000">
                    <a:srgbClr val="EFEFEF"/>
                  </a:gs>
                </a:gsLst>
                <a:lin ang="8100019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2461;p62"/>
              <p:cNvSpPr/>
              <p:nvPr/>
            </p:nvSpPr>
            <p:spPr>
              <a:xfrm>
                <a:off x="5957938" y="360288"/>
                <a:ext cx="77150" cy="80175"/>
              </a:xfrm>
              <a:custGeom>
                <a:avLst/>
                <a:gdLst/>
                <a:ahLst/>
                <a:cxnLst/>
                <a:rect l="l" t="t" r="r" b="b"/>
                <a:pathLst>
                  <a:path w="3086" h="3207" extrusionOk="0">
                    <a:moveTo>
                      <a:pt x="3085" y="1573"/>
                    </a:moveTo>
                    <a:cubicBezTo>
                      <a:pt x="3085" y="787"/>
                      <a:pt x="2420" y="1"/>
                      <a:pt x="1573" y="1"/>
                    </a:cubicBezTo>
                    <a:cubicBezTo>
                      <a:pt x="726" y="1"/>
                      <a:pt x="0" y="666"/>
                      <a:pt x="0" y="1513"/>
                    </a:cubicBezTo>
                    <a:cubicBezTo>
                      <a:pt x="0" y="2360"/>
                      <a:pt x="666" y="3086"/>
                      <a:pt x="1513" y="3086"/>
                    </a:cubicBezTo>
                    <a:cubicBezTo>
                      <a:pt x="2299" y="3207"/>
                      <a:pt x="3085" y="2481"/>
                      <a:pt x="3085" y="1573"/>
                    </a:cubicBez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chemeClr val="lt1"/>
                  </a:gs>
                  <a:gs pos="100000">
                    <a:srgbClr val="191919">
                      <a:alpha val="31372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2462;p62"/>
              <p:cNvSpPr/>
              <p:nvPr/>
            </p:nvSpPr>
            <p:spPr>
              <a:xfrm>
                <a:off x="5967013" y="369363"/>
                <a:ext cx="59000" cy="60525"/>
              </a:xfrm>
              <a:custGeom>
                <a:avLst/>
                <a:gdLst/>
                <a:ahLst/>
                <a:cxnLst/>
                <a:rect l="l" t="t" r="r" b="b"/>
                <a:pathLst>
                  <a:path w="2360" h="2421" extrusionOk="0">
                    <a:moveTo>
                      <a:pt x="2359" y="1210"/>
                    </a:moveTo>
                    <a:cubicBezTo>
                      <a:pt x="2359" y="545"/>
                      <a:pt x="1815" y="1"/>
                      <a:pt x="1210" y="1"/>
                    </a:cubicBezTo>
                    <a:cubicBezTo>
                      <a:pt x="545" y="1"/>
                      <a:pt x="0" y="545"/>
                      <a:pt x="0" y="1150"/>
                    </a:cubicBezTo>
                    <a:cubicBezTo>
                      <a:pt x="0" y="1815"/>
                      <a:pt x="545" y="2360"/>
                      <a:pt x="1150" y="2360"/>
                    </a:cubicBezTo>
                    <a:cubicBezTo>
                      <a:pt x="1815" y="2420"/>
                      <a:pt x="2359" y="1936"/>
                      <a:pt x="2359" y="1210"/>
                    </a:cubicBezTo>
                    <a:close/>
                  </a:path>
                </a:pathLst>
              </a:custGeom>
              <a:gradFill>
                <a:gsLst>
                  <a:gs pos="0">
                    <a:srgbClr val="EFEFEF"/>
                  </a:gs>
                  <a:gs pos="30000">
                    <a:srgbClr val="F3F3F3"/>
                  </a:gs>
                  <a:gs pos="100000">
                    <a:srgbClr val="EFEFEF"/>
                  </a:gs>
                </a:gsLst>
                <a:lin ang="8100019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2463;p62"/>
              <p:cNvSpPr/>
              <p:nvPr/>
            </p:nvSpPr>
            <p:spPr>
              <a:xfrm>
                <a:off x="5170063" y="1756063"/>
                <a:ext cx="77150" cy="78675"/>
              </a:xfrm>
              <a:custGeom>
                <a:avLst/>
                <a:gdLst/>
                <a:ahLst/>
                <a:cxnLst/>
                <a:rect l="l" t="t" r="r" b="b"/>
                <a:pathLst>
                  <a:path w="3086" h="3147" extrusionOk="0">
                    <a:moveTo>
                      <a:pt x="3086" y="1574"/>
                    </a:moveTo>
                    <a:cubicBezTo>
                      <a:pt x="3086" y="727"/>
                      <a:pt x="2420" y="1"/>
                      <a:pt x="1573" y="1"/>
                    </a:cubicBezTo>
                    <a:cubicBezTo>
                      <a:pt x="726" y="1"/>
                      <a:pt x="1" y="666"/>
                      <a:pt x="1" y="1513"/>
                    </a:cubicBezTo>
                    <a:cubicBezTo>
                      <a:pt x="1" y="2299"/>
                      <a:pt x="666" y="3086"/>
                      <a:pt x="1513" y="3086"/>
                    </a:cubicBezTo>
                    <a:cubicBezTo>
                      <a:pt x="2299" y="3146"/>
                      <a:pt x="3025" y="2481"/>
                      <a:pt x="3086" y="1574"/>
                    </a:cubicBez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chemeClr val="lt1"/>
                  </a:gs>
                  <a:gs pos="100000">
                    <a:srgbClr val="191919">
                      <a:alpha val="31372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2464;p62"/>
              <p:cNvSpPr/>
              <p:nvPr/>
            </p:nvSpPr>
            <p:spPr>
              <a:xfrm>
                <a:off x="5929213" y="1771188"/>
                <a:ext cx="77150" cy="78675"/>
              </a:xfrm>
              <a:custGeom>
                <a:avLst/>
                <a:gdLst/>
                <a:ahLst/>
                <a:cxnLst/>
                <a:rect l="l" t="t" r="r" b="b"/>
                <a:pathLst>
                  <a:path w="3086" h="3147" extrusionOk="0">
                    <a:moveTo>
                      <a:pt x="3085" y="1573"/>
                    </a:moveTo>
                    <a:cubicBezTo>
                      <a:pt x="3085" y="727"/>
                      <a:pt x="2420" y="1"/>
                      <a:pt x="1573" y="1"/>
                    </a:cubicBezTo>
                    <a:cubicBezTo>
                      <a:pt x="786" y="1"/>
                      <a:pt x="0" y="666"/>
                      <a:pt x="0" y="1513"/>
                    </a:cubicBezTo>
                    <a:cubicBezTo>
                      <a:pt x="0" y="2299"/>
                      <a:pt x="665" y="3086"/>
                      <a:pt x="1512" y="3086"/>
                    </a:cubicBezTo>
                    <a:cubicBezTo>
                      <a:pt x="2359" y="3146"/>
                      <a:pt x="3025" y="2481"/>
                      <a:pt x="3085" y="1573"/>
                    </a:cubicBez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chemeClr val="lt1"/>
                  </a:gs>
                  <a:gs pos="100000">
                    <a:srgbClr val="191919">
                      <a:alpha val="31372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2465;p62"/>
              <p:cNvSpPr/>
              <p:nvPr/>
            </p:nvSpPr>
            <p:spPr>
              <a:xfrm>
                <a:off x="5938288" y="1780263"/>
                <a:ext cx="59000" cy="60525"/>
              </a:xfrm>
              <a:custGeom>
                <a:avLst/>
                <a:gdLst/>
                <a:ahLst/>
                <a:cxnLst/>
                <a:rect l="l" t="t" r="r" b="b"/>
                <a:pathLst>
                  <a:path w="2360" h="2421" extrusionOk="0">
                    <a:moveTo>
                      <a:pt x="2359" y="1210"/>
                    </a:moveTo>
                    <a:cubicBezTo>
                      <a:pt x="2359" y="545"/>
                      <a:pt x="1815" y="1"/>
                      <a:pt x="1210" y="1"/>
                    </a:cubicBezTo>
                    <a:cubicBezTo>
                      <a:pt x="544" y="1"/>
                      <a:pt x="0" y="545"/>
                      <a:pt x="0" y="1150"/>
                    </a:cubicBezTo>
                    <a:cubicBezTo>
                      <a:pt x="0" y="1815"/>
                      <a:pt x="544" y="2360"/>
                      <a:pt x="1149" y="2360"/>
                    </a:cubicBezTo>
                    <a:cubicBezTo>
                      <a:pt x="1754" y="2420"/>
                      <a:pt x="2359" y="1876"/>
                      <a:pt x="2359" y="1210"/>
                    </a:cubicBezTo>
                    <a:close/>
                  </a:path>
                </a:pathLst>
              </a:custGeom>
              <a:gradFill>
                <a:gsLst>
                  <a:gs pos="0">
                    <a:srgbClr val="EFEFEF"/>
                  </a:gs>
                  <a:gs pos="30000">
                    <a:srgbClr val="F3F3F3"/>
                  </a:gs>
                  <a:gs pos="100000">
                    <a:srgbClr val="EFEFEF"/>
                  </a:gs>
                </a:gsLst>
                <a:lin ang="8100019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2466;p62"/>
              <p:cNvSpPr/>
              <p:nvPr/>
            </p:nvSpPr>
            <p:spPr>
              <a:xfrm>
                <a:off x="5278938" y="464638"/>
                <a:ext cx="208725" cy="52950"/>
              </a:xfrm>
              <a:custGeom>
                <a:avLst/>
                <a:gdLst/>
                <a:ahLst/>
                <a:cxnLst/>
                <a:rect l="l" t="t" r="r" b="b"/>
                <a:pathLst>
                  <a:path w="8349" h="2118" extrusionOk="0">
                    <a:moveTo>
                      <a:pt x="1" y="968"/>
                    </a:moveTo>
                    <a:lnTo>
                      <a:pt x="1" y="968"/>
                    </a:lnTo>
                    <a:cubicBezTo>
                      <a:pt x="1" y="1513"/>
                      <a:pt x="364" y="1936"/>
                      <a:pt x="969" y="1936"/>
                    </a:cubicBezTo>
                    <a:lnTo>
                      <a:pt x="7320" y="2117"/>
                    </a:lnTo>
                    <a:cubicBezTo>
                      <a:pt x="7864" y="2117"/>
                      <a:pt x="8348" y="1755"/>
                      <a:pt x="8348" y="1150"/>
                    </a:cubicBezTo>
                    <a:lnTo>
                      <a:pt x="8348" y="1150"/>
                    </a:lnTo>
                    <a:cubicBezTo>
                      <a:pt x="8348" y="605"/>
                      <a:pt x="7925" y="121"/>
                      <a:pt x="7320" y="121"/>
                    </a:cubicBezTo>
                    <a:lnTo>
                      <a:pt x="969" y="0"/>
                    </a:lnTo>
                    <a:cubicBezTo>
                      <a:pt x="485" y="61"/>
                      <a:pt x="1" y="424"/>
                      <a:pt x="1" y="968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2467;p62"/>
              <p:cNvSpPr/>
              <p:nvPr/>
            </p:nvSpPr>
            <p:spPr>
              <a:xfrm>
                <a:off x="5738663" y="473713"/>
                <a:ext cx="207200" cy="52950"/>
              </a:xfrm>
              <a:custGeom>
                <a:avLst/>
                <a:gdLst/>
                <a:ahLst/>
                <a:cxnLst/>
                <a:rect l="l" t="t" r="r" b="b"/>
                <a:pathLst>
                  <a:path w="8288" h="2118" extrusionOk="0">
                    <a:moveTo>
                      <a:pt x="0" y="968"/>
                    </a:moveTo>
                    <a:lnTo>
                      <a:pt x="0" y="968"/>
                    </a:lnTo>
                    <a:cubicBezTo>
                      <a:pt x="0" y="1512"/>
                      <a:pt x="363" y="1996"/>
                      <a:pt x="968" y="1996"/>
                    </a:cubicBezTo>
                    <a:lnTo>
                      <a:pt x="7320" y="2117"/>
                    </a:lnTo>
                    <a:cubicBezTo>
                      <a:pt x="7864" y="2117"/>
                      <a:pt x="8287" y="1754"/>
                      <a:pt x="8287" y="1150"/>
                    </a:cubicBezTo>
                    <a:lnTo>
                      <a:pt x="8287" y="1150"/>
                    </a:lnTo>
                    <a:cubicBezTo>
                      <a:pt x="8287" y="605"/>
                      <a:pt x="7925" y="182"/>
                      <a:pt x="7320" y="182"/>
                    </a:cubicBezTo>
                    <a:lnTo>
                      <a:pt x="968" y="0"/>
                    </a:lnTo>
                    <a:cubicBezTo>
                      <a:pt x="424" y="61"/>
                      <a:pt x="0" y="484"/>
                      <a:pt x="0" y="968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2468;p62"/>
              <p:cNvSpPr/>
              <p:nvPr/>
            </p:nvSpPr>
            <p:spPr>
              <a:xfrm>
                <a:off x="5272888" y="750438"/>
                <a:ext cx="208725" cy="52950"/>
              </a:xfrm>
              <a:custGeom>
                <a:avLst/>
                <a:gdLst/>
                <a:ahLst/>
                <a:cxnLst/>
                <a:rect l="l" t="t" r="r" b="b"/>
                <a:pathLst>
                  <a:path w="8349" h="2118" extrusionOk="0">
                    <a:moveTo>
                      <a:pt x="1" y="969"/>
                    </a:moveTo>
                    <a:lnTo>
                      <a:pt x="1" y="969"/>
                    </a:lnTo>
                    <a:cubicBezTo>
                      <a:pt x="1" y="1513"/>
                      <a:pt x="424" y="1936"/>
                      <a:pt x="1029" y="1936"/>
                    </a:cubicBezTo>
                    <a:lnTo>
                      <a:pt x="7381" y="2118"/>
                    </a:lnTo>
                    <a:cubicBezTo>
                      <a:pt x="7864" y="2118"/>
                      <a:pt x="8348" y="1694"/>
                      <a:pt x="8348" y="1090"/>
                    </a:cubicBezTo>
                    <a:lnTo>
                      <a:pt x="8348" y="1090"/>
                    </a:lnTo>
                    <a:cubicBezTo>
                      <a:pt x="8348" y="606"/>
                      <a:pt x="7985" y="122"/>
                      <a:pt x="7381" y="122"/>
                    </a:cubicBezTo>
                    <a:lnTo>
                      <a:pt x="969" y="1"/>
                    </a:lnTo>
                    <a:cubicBezTo>
                      <a:pt x="485" y="1"/>
                      <a:pt x="1" y="424"/>
                      <a:pt x="1" y="969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2469;p62"/>
              <p:cNvSpPr/>
              <p:nvPr/>
            </p:nvSpPr>
            <p:spPr>
              <a:xfrm>
                <a:off x="5732613" y="759513"/>
                <a:ext cx="208700" cy="52950"/>
              </a:xfrm>
              <a:custGeom>
                <a:avLst/>
                <a:gdLst/>
                <a:ahLst/>
                <a:cxnLst/>
                <a:rect l="l" t="t" r="r" b="b"/>
                <a:pathLst>
                  <a:path w="8348" h="2118" extrusionOk="0">
                    <a:moveTo>
                      <a:pt x="1" y="968"/>
                    </a:moveTo>
                    <a:lnTo>
                      <a:pt x="1" y="968"/>
                    </a:lnTo>
                    <a:cubicBezTo>
                      <a:pt x="1" y="1513"/>
                      <a:pt x="363" y="1936"/>
                      <a:pt x="968" y="1936"/>
                    </a:cubicBezTo>
                    <a:lnTo>
                      <a:pt x="7320" y="2118"/>
                    </a:lnTo>
                    <a:cubicBezTo>
                      <a:pt x="7864" y="2118"/>
                      <a:pt x="8348" y="1755"/>
                      <a:pt x="8348" y="1150"/>
                    </a:cubicBezTo>
                    <a:lnTo>
                      <a:pt x="8348" y="1150"/>
                    </a:lnTo>
                    <a:cubicBezTo>
                      <a:pt x="8348" y="606"/>
                      <a:pt x="7925" y="122"/>
                      <a:pt x="7320" y="122"/>
                    </a:cubicBezTo>
                    <a:lnTo>
                      <a:pt x="968" y="1"/>
                    </a:lnTo>
                    <a:cubicBezTo>
                      <a:pt x="484" y="1"/>
                      <a:pt x="1" y="424"/>
                      <a:pt x="1" y="968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2470;p62"/>
              <p:cNvSpPr/>
              <p:nvPr/>
            </p:nvSpPr>
            <p:spPr>
              <a:xfrm>
                <a:off x="5268363" y="1034738"/>
                <a:ext cx="207200" cy="52950"/>
              </a:xfrm>
              <a:custGeom>
                <a:avLst/>
                <a:gdLst/>
                <a:ahLst/>
                <a:cxnLst/>
                <a:rect l="l" t="t" r="r" b="b"/>
                <a:pathLst>
                  <a:path w="8288" h="2118" extrusionOk="0">
                    <a:moveTo>
                      <a:pt x="0" y="1029"/>
                    </a:moveTo>
                    <a:lnTo>
                      <a:pt x="0" y="1029"/>
                    </a:lnTo>
                    <a:cubicBezTo>
                      <a:pt x="0" y="1513"/>
                      <a:pt x="363" y="1997"/>
                      <a:pt x="968" y="1997"/>
                    </a:cubicBezTo>
                    <a:lnTo>
                      <a:pt x="7320" y="2118"/>
                    </a:lnTo>
                    <a:cubicBezTo>
                      <a:pt x="7803" y="2118"/>
                      <a:pt x="8287" y="1755"/>
                      <a:pt x="8287" y="1150"/>
                    </a:cubicBezTo>
                    <a:lnTo>
                      <a:pt x="8287" y="1150"/>
                    </a:lnTo>
                    <a:cubicBezTo>
                      <a:pt x="8287" y="606"/>
                      <a:pt x="7924" y="182"/>
                      <a:pt x="7320" y="182"/>
                    </a:cubicBezTo>
                    <a:lnTo>
                      <a:pt x="968" y="1"/>
                    </a:lnTo>
                    <a:cubicBezTo>
                      <a:pt x="424" y="1"/>
                      <a:pt x="0" y="485"/>
                      <a:pt x="0" y="1029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2471;p62"/>
              <p:cNvSpPr/>
              <p:nvPr/>
            </p:nvSpPr>
            <p:spPr>
              <a:xfrm>
                <a:off x="5726563" y="1045338"/>
                <a:ext cx="208725" cy="52950"/>
              </a:xfrm>
              <a:custGeom>
                <a:avLst/>
                <a:gdLst/>
                <a:ahLst/>
                <a:cxnLst/>
                <a:rect l="l" t="t" r="r" b="b"/>
                <a:pathLst>
                  <a:path w="8349" h="2118" extrusionOk="0">
                    <a:moveTo>
                      <a:pt x="1" y="968"/>
                    </a:moveTo>
                    <a:lnTo>
                      <a:pt x="1" y="968"/>
                    </a:lnTo>
                    <a:cubicBezTo>
                      <a:pt x="1" y="1512"/>
                      <a:pt x="424" y="1936"/>
                      <a:pt x="1029" y="1936"/>
                    </a:cubicBezTo>
                    <a:lnTo>
                      <a:pt x="7380" y="2117"/>
                    </a:lnTo>
                    <a:cubicBezTo>
                      <a:pt x="7864" y="2117"/>
                      <a:pt x="8348" y="1694"/>
                      <a:pt x="8348" y="1089"/>
                    </a:cubicBezTo>
                    <a:lnTo>
                      <a:pt x="8348" y="1089"/>
                    </a:lnTo>
                    <a:cubicBezTo>
                      <a:pt x="8348" y="605"/>
                      <a:pt x="7985" y="121"/>
                      <a:pt x="7380" y="121"/>
                    </a:cubicBezTo>
                    <a:lnTo>
                      <a:pt x="1029" y="0"/>
                    </a:lnTo>
                    <a:cubicBezTo>
                      <a:pt x="484" y="0"/>
                      <a:pt x="1" y="363"/>
                      <a:pt x="1" y="968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2472;p62"/>
              <p:cNvSpPr/>
              <p:nvPr/>
            </p:nvSpPr>
            <p:spPr>
              <a:xfrm>
                <a:off x="5262313" y="1319038"/>
                <a:ext cx="207200" cy="52950"/>
              </a:xfrm>
              <a:custGeom>
                <a:avLst/>
                <a:gdLst/>
                <a:ahLst/>
                <a:cxnLst/>
                <a:rect l="l" t="t" r="r" b="b"/>
                <a:pathLst>
                  <a:path w="8288" h="2118" extrusionOk="0">
                    <a:moveTo>
                      <a:pt x="0" y="968"/>
                    </a:moveTo>
                    <a:lnTo>
                      <a:pt x="0" y="968"/>
                    </a:lnTo>
                    <a:cubicBezTo>
                      <a:pt x="0" y="1513"/>
                      <a:pt x="363" y="1936"/>
                      <a:pt x="968" y="1936"/>
                    </a:cubicBezTo>
                    <a:lnTo>
                      <a:pt x="7320" y="2118"/>
                    </a:lnTo>
                    <a:cubicBezTo>
                      <a:pt x="7864" y="2118"/>
                      <a:pt x="8287" y="1755"/>
                      <a:pt x="8287" y="1150"/>
                    </a:cubicBezTo>
                    <a:lnTo>
                      <a:pt x="8287" y="1150"/>
                    </a:lnTo>
                    <a:cubicBezTo>
                      <a:pt x="8287" y="605"/>
                      <a:pt x="7925" y="122"/>
                      <a:pt x="7320" y="122"/>
                    </a:cubicBezTo>
                    <a:lnTo>
                      <a:pt x="968" y="1"/>
                    </a:lnTo>
                    <a:cubicBezTo>
                      <a:pt x="424" y="61"/>
                      <a:pt x="0" y="424"/>
                      <a:pt x="0" y="968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2473;p62"/>
              <p:cNvSpPr/>
              <p:nvPr/>
            </p:nvSpPr>
            <p:spPr>
              <a:xfrm>
                <a:off x="5722038" y="1328113"/>
                <a:ext cx="207200" cy="52950"/>
              </a:xfrm>
              <a:custGeom>
                <a:avLst/>
                <a:gdLst/>
                <a:ahLst/>
                <a:cxnLst/>
                <a:rect l="l" t="t" r="r" b="b"/>
                <a:pathLst>
                  <a:path w="8288" h="2118" extrusionOk="0">
                    <a:moveTo>
                      <a:pt x="0" y="968"/>
                    </a:moveTo>
                    <a:lnTo>
                      <a:pt x="0" y="968"/>
                    </a:lnTo>
                    <a:cubicBezTo>
                      <a:pt x="0" y="1513"/>
                      <a:pt x="363" y="1997"/>
                      <a:pt x="968" y="1997"/>
                    </a:cubicBezTo>
                    <a:lnTo>
                      <a:pt x="7319" y="2118"/>
                    </a:lnTo>
                    <a:cubicBezTo>
                      <a:pt x="7864" y="2118"/>
                      <a:pt x="8287" y="1755"/>
                      <a:pt x="8287" y="1150"/>
                    </a:cubicBezTo>
                    <a:lnTo>
                      <a:pt x="8287" y="1150"/>
                    </a:lnTo>
                    <a:cubicBezTo>
                      <a:pt x="8287" y="605"/>
                      <a:pt x="7924" y="182"/>
                      <a:pt x="7319" y="182"/>
                    </a:cubicBezTo>
                    <a:lnTo>
                      <a:pt x="968" y="1"/>
                    </a:lnTo>
                    <a:cubicBezTo>
                      <a:pt x="424" y="1"/>
                      <a:pt x="0" y="484"/>
                      <a:pt x="0" y="968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2474;p62"/>
              <p:cNvSpPr/>
              <p:nvPr/>
            </p:nvSpPr>
            <p:spPr>
              <a:xfrm>
                <a:off x="5256263" y="1604838"/>
                <a:ext cx="208700" cy="52975"/>
              </a:xfrm>
              <a:custGeom>
                <a:avLst/>
                <a:gdLst/>
                <a:ahLst/>
                <a:cxnLst/>
                <a:rect l="l" t="t" r="r" b="b"/>
                <a:pathLst>
                  <a:path w="8348" h="2119" extrusionOk="0">
                    <a:moveTo>
                      <a:pt x="0" y="969"/>
                    </a:moveTo>
                    <a:lnTo>
                      <a:pt x="0" y="969"/>
                    </a:lnTo>
                    <a:cubicBezTo>
                      <a:pt x="0" y="1513"/>
                      <a:pt x="363" y="1937"/>
                      <a:pt x="968" y="1937"/>
                    </a:cubicBezTo>
                    <a:lnTo>
                      <a:pt x="7320" y="2118"/>
                    </a:lnTo>
                    <a:cubicBezTo>
                      <a:pt x="7864" y="2118"/>
                      <a:pt x="8348" y="1695"/>
                      <a:pt x="8348" y="1090"/>
                    </a:cubicBezTo>
                    <a:lnTo>
                      <a:pt x="8348" y="1090"/>
                    </a:lnTo>
                    <a:cubicBezTo>
                      <a:pt x="8348" y="606"/>
                      <a:pt x="7925" y="122"/>
                      <a:pt x="7320" y="122"/>
                    </a:cubicBezTo>
                    <a:lnTo>
                      <a:pt x="968" y="1"/>
                    </a:lnTo>
                    <a:cubicBezTo>
                      <a:pt x="484" y="1"/>
                      <a:pt x="0" y="424"/>
                      <a:pt x="0" y="969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2475;p62"/>
              <p:cNvSpPr/>
              <p:nvPr/>
            </p:nvSpPr>
            <p:spPr>
              <a:xfrm>
                <a:off x="5715988" y="1613913"/>
                <a:ext cx="207200" cy="52975"/>
              </a:xfrm>
              <a:custGeom>
                <a:avLst/>
                <a:gdLst/>
                <a:ahLst/>
                <a:cxnLst/>
                <a:rect l="l" t="t" r="r" b="b"/>
                <a:pathLst>
                  <a:path w="8288" h="2119" extrusionOk="0">
                    <a:moveTo>
                      <a:pt x="0" y="969"/>
                    </a:moveTo>
                    <a:lnTo>
                      <a:pt x="0" y="969"/>
                    </a:lnTo>
                    <a:cubicBezTo>
                      <a:pt x="0" y="1513"/>
                      <a:pt x="363" y="1937"/>
                      <a:pt x="968" y="1937"/>
                    </a:cubicBezTo>
                    <a:lnTo>
                      <a:pt x="7319" y="2118"/>
                    </a:lnTo>
                    <a:cubicBezTo>
                      <a:pt x="7864" y="2118"/>
                      <a:pt x="8287" y="1755"/>
                      <a:pt x="8287" y="1150"/>
                    </a:cubicBezTo>
                    <a:lnTo>
                      <a:pt x="8287" y="1150"/>
                    </a:lnTo>
                    <a:cubicBezTo>
                      <a:pt x="8287" y="606"/>
                      <a:pt x="7924" y="122"/>
                      <a:pt x="7319" y="122"/>
                    </a:cubicBezTo>
                    <a:lnTo>
                      <a:pt x="968" y="1"/>
                    </a:lnTo>
                    <a:cubicBezTo>
                      <a:pt x="424" y="1"/>
                      <a:pt x="0" y="424"/>
                      <a:pt x="0" y="969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2476;p62"/>
              <p:cNvSpPr/>
              <p:nvPr/>
            </p:nvSpPr>
            <p:spPr>
              <a:xfrm>
                <a:off x="5691788" y="452538"/>
                <a:ext cx="234425" cy="158800"/>
              </a:xfrm>
              <a:custGeom>
                <a:avLst/>
                <a:gdLst/>
                <a:ahLst/>
                <a:cxnLst/>
                <a:rect l="l" t="t" r="r" b="b"/>
                <a:pathLst>
                  <a:path w="9377" h="6352" extrusionOk="0">
                    <a:moveTo>
                      <a:pt x="8892" y="182"/>
                    </a:moveTo>
                    <a:lnTo>
                      <a:pt x="3206" y="0"/>
                    </a:lnTo>
                    <a:cubicBezTo>
                      <a:pt x="1513" y="0"/>
                      <a:pt x="61" y="1392"/>
                      <a:pt x="0" y="3146"/>
                    </a:cubicBezTo>
                    <a:cubicBezTo>
                      <a:pt x="0" y="4779"/>
                      <a:pt x="1271" y="6231"/>
                      <a:pt x="2904" y="6352"/>
                    </a:cubicBezTo>
                    <a:cubicBezTo>
                      <a:pt x="3025" y="5505"/>
                      <a:pt x="4839" y="4537"/>
                      <a:pt x="6170" y="3267"/>
                    </a:cubicBezTo>
                    <a:cubicBezTo>
                      <a:pt x="7864" y="1755"/>
                      <a:pt x="8166" y="545"/>
                      <a:pt x="9376" y="242"/>
                    </a:cubicBezTo>
                    <a:cubicBezTo>
                      <a:pt x="9195" y="242"/>
                      <a:pt x="9074" y="182"/>
                      <a:pt x="8892" y="182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2477;p62"/>
              <p:cNvSpPr/>
              <p:nvPr/>
            </p:nvSpPr>
            <p:spPr>
              <a:xfrm>
                <a:off x="5219963" y="1013563"/>
                <a:ext cx="234425" cy="158825"/>
              </a:xfrm>
              <a:custGeom>
                <a:avLst/>
                <a:gdLst/>
                <a:ahLst/>
                <a:cxnLst/>
                <a:rect l="l" t="t" r="r" b="b"/>
                <a:pathLst>
                  <a:path w="9377" h="6353" extrusionOk="0">
                    <a:moveTo>
                      <a:pt x="8953" y="182"/>
                    </a:moveTo>
                    <a:lnTo>
                      <a:pt x="3267" y="1"/>
                    </a:lnTo>
                    <a:cubicBezTo>
                      <a:pt x="1513" y="1"/>
                      <a:pt x="122" y="1392"/>
                      <a:pt x="1" y="3146"/>
                    </a:cubicBezTo>
                    <a:cubicBezTo>
                      <a:pt x="1" y="4779"/>
                      <a:pt x="1332" y="6231"/>
                      <a:pt x="2965" y="6352"/>
                    </a:cubicBezTo>
                    <a:cubicBezTo>
                      <a:pt x="3207" y="5566"/>
                      <a:pt x="4961" y="4417"/>
                      <a:pt x="6292" y="3146"/>
                    </a:cubicBezTo>
                    <a:cubicBezTo>
                      <a:pt x="7985" y="1634"/>
                      <a:pt x="8348" y="545"/>
                      <a:pt x="9377" y="182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67" name="Google Shape;2478;p62"/>
          <p:cNvGrpSpPr/>
          <p:nvPr/>
        </p:nvGrpSpPr>
        <p:grpSpPr>
          <a:xfrm rot="-432568">
            <a:off x="7326691" y="1625381"/>
            <a:ext cx="713271" cy="2296345"/>
            <a:chOff x="222440" y="3194840"/>
            <a:chExt cx="572703" cy="1843774"/>
          </a:xfrm>
        </p:grpSpPr>
        <p:grpSp>
          <p:nvGrpSpPr>
            <p:cNvPr id="168" name="Google Shape;2479;p62"/>
            <p:cNvGrpSpPr/>
            <p:nvPr/>
          </p:nvGrpSpPr>
          <p:grpSpPr>
            <a:xfrm>
              <a:off x="222440" y="3194840"/>
              <a:ext cx="572703" cy="1843774"/>
              <a:chOff x="222440" y="3194840"/>
              <a:chExt cx="572703" cy="1843774"/>
            </a:xfrm>
          </p:grpSpPr>
          <p:sp>
            <p:nvSpPr>
              <p:cNvPr id="170" name="Google Shape;2480;p62"/>
              <p:cNvSpPr/>
              <p:nvPr/>
            </p:nvSpPr>
            <p:spPr>
              <a:xfrm rot="5400000">
                <a:off x="-22814" y="4018362"/>
                <a:ext cx="941201" cy="420395"/>
              </a:xfrm>
              <a:custGeom>
                <a:avLst/>
                <a:gdLst/>
                <a:ahLst/>
                <a:cxnLst/>
                <a:rect l="l" t="t" r="r" b="b"/>
                <a:pathLst>
                  <a:path w="25149" h="11233" extrusionOk="0">
                    <a:moveTo>
                      <a:pt x="1230" y="10997"/>
                    </a:moveTo>
                    <a:lnTo>
                      <a:pt x="25" y="5232"/>
                    </a:lnTo>
                    <a:cubicBezTo>
                      <a:pt x="0" y="5082"/>
                      <a:pt x="87" y="4946"/>
                      <a:pt x="236" y="4909"/>
                    </a:cubicBezTo>
                    <a:lnTo>
                      <a:pt x="23844" y="1"/>
                    </a:lnTo>
                    <a:lnTo>
                      <a:pt x="25149" y="6300"/>
                    </a:lnTo>
                    <a:lnTo>
                      <a:pt x="1554" y="11208"/>
                    </a:lnTo>
                    <a:cubicBezTo>
                      <a:pt x="1404" y="11233"/>
                      <a:pt x="1255" y="11146"/>
                      <a:pt x="1230" y="10997"/>
                    </a:cubicBez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rgbClr val="EFEFEF"/>
                  </a:gs>
                  <a:gs pos="100000">
                    <a:srgbClr val="EFEFEF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2481;p62"/>
              <p:cNvSpPr/>
              <p:nvPr/>
            </p:nvSpPr>
            <p:spPr>
              <a:xfrm rot="5400000">
                <a:off x="20881" y="4060221"/>
                <a:ext cx="857519" cy="360852"/>
              </a:xfrm>
              <a:custGeom>
                <a:avLst/>
                <a:gdLst/>
                <a:ahLst/>
                <a:cxnLst/>
                <a:rect l="l" t="t" r="r" b="b"/>
                <a:pathLst>
                  <a:path w="22913" h="9642" extrusionOk="0">
                    <a:moveTo>
                      <a:pt x="1057" y="9642"/>
                    </a:moveTo>
                    <a:lnTo>
                      <a:pt x="1" y="4548"/>
                    </a:lnTo>
                    <a:lnTo>
                      <a:pt x="21857" y="0"/>
                    </a:lnTo>
                    <a:lnTo>
                      <a:pt x="22913" y="5094"/>
                    </a:ln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rgbClr val="EFEFEF"/>
                  </a:gs>
                  <a:gs pos="100000">
                    <a:srgbClr val="EFEFEF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2482;p62"/>
              <p:cNvSpPr/>
              <p:nvPr/>
            </p:nvSpPr>
            <p:spPr>
              <a:xfrm rot="5400000">
                <a:off x="185048" y="3896056"/>
                <a:ext cx="443187" cy="274849"/>
              </a:xfrm>
              <a:custGeom>
                <a:avLst/>
                <a:gdLst/>
                <a:ahLst/>
                <a:cxnLst/>
                <a:rect l="l" t="t" r="r" b="b"/>
                <a:pathLst>
                  <a:path w="11842" h="7344" extrusionOk="0">
                    <a:moveTo>
                      <a:pt x="10786" y="1"/>
                    </a:moveTo>
                    <a:lnTo>
                      <a:pt x="1" y="2250"/>
                    </a:lnTo>
                    <a:lnTo>
                      <a:pt x="1057" y="7344"/>
                    </a:lnTo>
                    <a:lnTo>
                      <a:pt x="11842" y="5095"/>
                    </a:lnTo>
                    <a:lnTo>
                      <a:pt x="10786" y="1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100000">
                    <a:schemeClr val="accent1"/>
                  </a:gs>
                </a:gsLst>
                <a:lin ang="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2483;p62"/>
              <p:cNvSpPr/>
              <p:nvPr/>
            </p:nvSpPr>
            <p:spPr>
              <a:xfrm rot="5400000">
                <a:off x="280597" y="3673568"/>
                <a:ext cx="125598" cy="108383"/>
              </a:xfrm>
              <a:custGeom>
                <a:avLst/>
                <a:gdLst/>
                <a:ahLst/>
                <a:cxnLst/>
                <a:rect l="l" t="t" r="r" b="b"/>
                <a:pathLst>
                  <a:path w="3356" h="2896" extrusionOk="0">
                    <a:moveTo>
                      <a:pt x="398" y="2660"/>
                    </a:moveTo>
                    <a:lnTo>
                      <a:pt x="25" y="870"/>
                    </a:lnTo>
                    <a:cubicBezTo>
                      <a:pt x="0" y="721"/>
                      <a:pt x="87" y="585"/>
                      <a:pt x="236" y="547"/>
                    </a:cubicBezTo>
                    <a:lnTo>
                      <a:pt x="2871" y="1"/>
                    </a:lnTo>
                    <a:lnTo>
                      <a:pt x="3355" y="2324"/>
                    </a:lnTo>
                    <a:lnTo>
                      <a:pt x="721" y="2871"/>
                    </a:lnTo>
                    <a:cubicBezTo>
                      <a:pt x="572" y="2896"/>
                      <a:pt x="423" y="2796"/>
                      <a:pt x="398" y="266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2484;p62"/>
              <p:cNvSpPr/>
              <p:nvPr/>
            </p:nvSpPr>
            <p:spPr>
              <a:xfrm rot="5400000">
                <a:off x="43062" y="3374218"/>
                <a:ext cx="480874" cy="122118"/>
              </a:xfrm>
              <a:custGeom>
                <a:avLst/>
                <a:gdLst/>
                <a:ahLst/>
                <a:cxnLst/>
                <a:rect l="l" t="t" r="r" b="b"/>
                <a:pathLst>
                  <a:path w="12849" h="3263" extrusionOk="0">
                    <a:moveTo>
                      <a:pt x="12699" y="0"/>
                    </a:moveTo>
                    <a:lnTo>
                      <a:pt x="311" y="2572"/>
                    </a:lnTo>
                    <a:cubicBezTo>
                      <a:pt x="125" y="2609"/>
                      <a:pt x="1" y="2796"/>
                      <a:pt x="38" y="2982"/>
                    </a:cubicBezTo>
                    <a:cubicBezTo>
                      <a:pt x="70" y="3155"/>
                      <a:pt x="216" y="3263"/>
                      <a:pt x="385" y="3263"/>
                    </a:cubicBezTo>
                    <a:cubicBezTo>
                      <a:pt x="409" y="3263"/>
                      <a:pt x="435" y="3260"/>
                      <a:pt x="460" y="3256"/>
                    </a:cubicBezTo>
                    <a:lnTo>
                      <a:pt x="12848" y="684"/>
                    </a:lnTo>
                    <a:lnTo>
                      <a:pt x="12699" y="0"/>
                    </a:ln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  <a:alpha val="43580"/>
                    </a:srgbClr>
                  </a:gs>
                  <a:gs pos="50000">
                    <a:schemeClr val="lt1">
                      <a:alpha val="43580"/>
                    </a:schemeClr>
                  </a:gs>
                  <a:gs pos="100000">
                    <a:srgbClr val="191919">
                      <a:alpha val="31372"/>
                      <a:alpha val="43580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2485;p62"/>
              <p:cNvSpPr/>
              <p:nvPr/>
            </p:nvSpPr>
            <p:spPr>
              <a:xfrm rot="5400000">
                <a:off x="473571" y="4515213"/>
                <a:ext cx="147454" cy="389707"/>
              </a:xfrm>
              <a:custGeom>
                <a:avLst/>
                <a:gdLst/>
                <a:ahLst/>
                <a:cxnLst/>
                <a:rect l="l" t="t" r="r" b="b"/>
                <a:pathLst>
                  <a:path w="3940" h="10413" extrusionOk="0">
                    <a:moveTo>
                      <a:pt x="2026" y="10214"/>
                    </a:moveTo>
                    <a:lnTo>
                      <a:pt x="25" y="585"/>
                    </a:lnTo>
                    <a:cubicBezTo>
                      <a:pt x="0" y="460"/>
                      <a:pt x="75" y="349"/>
                      <a:pt x="199" y="324"/>
                    </a:cubicBezTo>
                    <a:lnTo>
                      <a:pt x="1641" y="25"/>
                    </a:lnTo>
                    <a:cubicBezTo>
                      <a:pt x="1765" y="1"/>
                      <a:pt x="1889" y="75"/>
                      <a:pt x="1914" y="199"/>
                    </a:cubicBezTo>
                    <a:lnTo>
                      <a:pt x="3914" y="9829"/>
                    </a:lnTo>
                    <a:cubicBezTo>
                      <a:pt x="3939" y="9941"/>
                      <a:pt x="3865" y="10065"/>
                      <a:pt x="3740" y="10090"/>
                    </a:cubicBezTo>
                    <a:lnTo>
                      <a:pt x="2287" y="10388"/>
                    </a:lnTo>
                    <a:cubicBezTo>
                      <a:pt x="2175" y="10413"/>
                      <a:pt x="2051" y="10338"/>
                      <a:pt x="2026" y="10214"/>
                    </a:cubicBez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chemeClr val="lt1"/>
                  </a:gs>
                  <a:gs pos="100000">
                    <a:srgbClr val="191919">
                      <a:alpha val="31372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2486;p62"/>
              <p:cNvSpPr/>
              <p:nvPr/>
            </p:nvSpPr>
            <p:spPr>
              <a:xfrm rot="5400000">
                <a:off x="526563" y="4770033"/>
                <a:ext cx="147454" cy="389707"/>
              </a:xfrm>
              <a:custGeom>
                <a:avLst/>
                <a:gdLst/>
                <a:ahLst/>
                <a:cxnLst/>
                <a:rect l="l" t="t" r="r" b="b"/>
                <a:pathLst>
                  <a:path w="3940" h="10413" extrusionOk="0">
                    <a:moveTo>
                      <a:pt x="2026" y="10214"/>
                    </a:moveTo>
                    <a:lnTo>
                      <a:pt x="25" y="584"/>
                    </a:lnTo>
                    <a:cubicBezTo>
                      <a:pt x="0" y="472"/>
                      <a:pt x="75" y="348"/>
                      <a:pt x="199" y="323"/>
                    </a:cubicBezTo>
                    <a:lnTo>
                      <a:pt x="1641" y="25"/>
                    </a:lnTo>
                    <a:cubicBezTo>
                      <a:pt x="1765" y="0"/>
                      <a:pt x="1889" y="75"/>
                      <a:pt x="1914" y="199"/>
                    </a:cubicBezTo>
                    <a:lnTo>
                      <a:pt x="3914" y="9828"/>
                    </a:lnTo>
                    <a:cubicBezTo>
                      <a:pt x="3939" y="9953"/>
                      <a:pt x="3865" y="10065"/>
                      <a:pt x="3740" y="10089"/>
                    </a:cubicBezTo>
                    <a:lnTo>
                      <a:pt x="2287" y="10388"/>
                    </a:lnTo>
                    <a:cubicBezTo>
                      <a:pt x="2175" y="10412"/>
                      <a:pt x="2051" y="10338"/>
                      <a:pt x="2026" y="10214"/>
                    </a:cubicBez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chemeClr val="lt1"/>
                  </a:gs>
                  <a:gs pos="100000">
                    <a:srgbClr val="191919">
                      <a:alpha val="42745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2487;p62"/>
              <p:cNvSpPr/>
              <p:nvPr/>
            </p:nvSpPr>
            <p:spPr>
              <a:xfrm rot="5400000">
                <a:off x="403123" y="4150424"/>
                <a:ext cx="99101" cy="200448"/>
              </a:xfrm>
              <a:custGeom>
                <a:avLst/>
                <a:gdLst/>
                <a:ahLst/>
                <a:cxnLst/>
                <a:rect l="l" t="t" r="r" b="b"/>
                <a:pathLst>
                  <a:path w="2648" h="5356" extrusionOk="0">
                    <a:moveTo>
                      <a:pt x="1641" y="162"/>
                    </a:moveTo>
                    <a:lnTo>
                      <a:pt x="2622" y="4896"/>
                    </a:lnTo>
                    <a:cubicBezTo>
                      <a:pt x="2647" y="4996"/>
                      <a:pt x="2573" y="5095"/>
                      <a:pt x="2473" y="5120"/>
                    </a:cubicBezTo>
                    <a:lnTo>
                      <a:pt x="1392" y="5343"/>
                    </a:lnTo>
                    <a:cubicBezTo>
                      <a:pt x="1305" y="5356"/>
                      <a:pt x="1206" y="5319"/>
                      <a:pt x="1169" y="5232"/>
                    </a:cubicBezTo>
                    <a:lnTo>
                      <a:pt x="299" y="3579"/>
                    </a:lnTo>
                    <a:cubicBezTo>
                      <a:pt x="88" y="3182"/>
                      <a:pt x="1" y="2747"/>
                      <a:pt x="25" y="2299"/>
                    </a:cubicBezTo>
                    <a:lnTo>
                      <a:pt x="175" y="436"/>
                    </a:lnTo>
                    <a:cubicBezTo>
                      <a:pt x="175" y="349"/>
                      <a:pt x="237" y="274"/>
                      <a:pt x="324" y="249"/>
                    </a:cubicBezTo>
                    <a:lnTo>
                      <a:pt x="1405" y="26"/>
                    </a:lnTo>
                    <a:cubicBezTo>
                      <a:pt x="1504" y="1"/>
                      <a:pt x="1616" y="63"/>
                      <a:pt x="1641" y="162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2488;p62"/>
              <p:cNvSpPr/>
              <p:nvPr/>
            </p:nvSpPr>
            <p:spPr>
              <a:xfrm rot="5400000">
                <a:off x="296647" y="4352218"/>
                <a:ext cx="399474" cy="226496"/>
              </a:xfrm>
              <a:custGeom>
                <a:avLst/>
                <a:gdLst/>
                <a:ahLst/>
                <a:cxnLst/>
                <a:rect l="l" t="t" r="r" b="b"/>
                <a:pathLst>
                  <a:path w="10674" h="6052" extrusionOk="0">
                    <a:moveTo>
                      <a:pt x="833" y="6052"/>
                    </a:moveTo>
                    <a:lnTo>
                      <a:pt x="1" y="2039"/>
                    </a:lnTo>
                    <a:lnTo>
                      <a:pt x="9841" y="1"/>
                    </a:lnTo>
                    <a:lnTo>
                      <a:pt x="10674" y="4002"/>
                    </a:lnTo>
                    <a:close/>
                  </a:path>
                </a:pathLst>
              </a:custGeom>
              <a:gradFill>
                <a:gsLst>
                  <a:gs pos="0">
                    <a:srgbClr val="CCCCCC"/>
                  </a:gs>
                  <a:gs pos="100000">
                    <a:schemeClr val="lt1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9" name="Google Shape;2489;p62"/>
              <p:cNvSpPr/>
              <p:nvPr/>
            </p:nvSpPr>
            <p:spPr>
              <a:xfrm rot="5400000">
                <a:off x="266878" y="4397333"/>
                <a:ext cx="384130" cy="151609"/>
              </a:xfrm>
              <a:custGeom>
                <a:avLst/>
                <a:gdLst/>
                <a:ahLst/>
                <a:cxnLst/>
                <a:rect l="l" t="t" r="r" b="b"/>
                <a:pathLst>
                  <a:path w="10264" h="4051" extrusionOk="0">
                    <a:moveTo>
                      <a:pt x="423" y="4051"/>
                    </a:moveTo>
                    <a:lnTo>
                      <a:pt x="1" y="2050"/>
                    </a:lnTo>
                    <a:lnTo>
                      <a:pt x="9854" y="0"/>
                    </a:lnTo>
                    <a:lnTo>
                      <a:pt x="10264" y="2001"/>
                    </a:lnTo>
                    <a:close/>
                  </a:path>
                </a:pathLst>
              </a:custGeom>
              <a:gradFill>
                <a:gsLst>
                  <a:gs pos="0">
                    <a:srgbClr val="CCCCCC"/>
                  </a:gs>
                  <a:gs pos="100000">
                    <a:schemeClr val="lt1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2490;p62"/>
              <p:cNvSpPr/>
              <p:nvPr/>
            </p:nvSpPr>
            <p:spPr>
              <a:xfrm rot="5400000">
                <a:off x="309430" y="4413388"/>
                <a:ext cx="374362" cy="104191"/>
              </a:xfrm>
              <a:custGeom>
                <a:avLst/>
                <a:gdLst/>
                <a:ahLst/>
                <a:cxnLst/>
                <a:rect l="l" t="t" r="r" b="b"/>
                <a:pathLst>
                  <a:path w="10003" h="2784" extrusionOk="0">
                    <a:moveTo>
                      <a:pt x="149" y="2784"/>
                    </a:moveTo>
                    <a:lnTo>
                      <a:pt x="0" y="2051"/>
                    </a:lnTo>
                    <a:lnTo>
                      <a:pt x="9853" y="0"/>
                    </a:lnTo>
                    <a:lnTo>
                      <a:pt x="10002" y="734"/>
                    </a:ln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rgbClr val="EFEFEF"/>
                  </a:gs>
                  <a:gs pos="100000">
                    <a:srgbClr val="EFEFEF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2491;p62"/>
              <p:cNvSpPr/>
              <p:nvPr/>
            </p:nvSpPr>
            <p:spPr>
              <a:xfrm rot="5400000">
                <a:off x="465900" y="4743278"/>
                <a:ext cx="215343" cy="188360"/>
              </a:xfrm>
              <a:custGeom>
                <a:avLst/>
                <a:gdLst/>
                <a:ahLst/>
                <a:cxnLst/>
                <a:rect l="l" t="t" r="r" b="b"/>
                <a:pathLst>
                  <a:path w="5754" h="5033" extrusionOk="0">
                    <a:moveTo>
                      <a:pt x="833" y="5033"/>
                    </a:moveTo>
                    <a:lnTo>
                      <a:pt x="1" y="1020"/>
                    </a:lnTo>
                    <a:lnTo>
                      <a:pt x="4921" y="1"/>
                    </a:lnTo>
                    <a:lnTo>
                      <a:pt x="5754" y="4002"/>
                    </a:lnTo>
                    <a:close/>
                  </a:path>
                </a:pathLst>
              </a:custGeom>
              <a:gradFill>
                <a:gsLst>
                  <a:gs pos="0">
                    <a:srgbClr val="CCCCCC"/>
                  </a:gs>
                  <a:gs pos="100000">
                    <a:schemeClr val="lt1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2492;p62"/>
              <p:cNvSpPr/>
              <p:nvPr/>
            </p:nvSpPr>
            <p:spPr>
              <a:xfrm rot="5400000">
                <a:off x="436131" y="4788394"/>
                <a:ext cx="199999" cy="113473"/>
              </a:xfrm>
              <a:custGeom>
                <a:avLst/>
                <a:gdLst/>
                <a:ahLst/>
                <a:cxnLst/>
                <a:rect l="l" t="t" r="r" b="b"/>
                <a:pathLst>
                  <a:path w="5344" h="3032" extrusionOk="0">
                    <a:moveTo>
                      <a:pt x="423" y="3032"/>
                    </a:moveTo>
                    <a:lnTo>
                      <a:pt x="1" y="1019"/>
                    </a:lnTo>
                    <a:lnTo>
                      <a:pt x="4934" y="0"/>
                    </a:lnTo>
                    <a:lnTo>
                      <a:pt x="5344" y="2001"/>
                    </a:lnTo>
                    <a:close/>
                  </a:path>
                </a:pathLst>
              </a:custGeom>
              <a:gradFill>
                <a:gsLst>
                  <a:gs pos="0">
                    <a:srgbClr val="CCCCCC"/>
                  </a:gs>
                  <a:gs pos="100000">
                    <a:schemeClr val="lt1"/>
                  </a:gs>
                </a:gsLst>
                <a:lin ang="5400012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2493;p62"/>
              <p:cNvSpPr/>
              <p:nvPr/>
            </p:nvSpPr>
            <p:spPr>
              <a:xfrm rot="5400000">
                <a:off x="479150" y="4804430"/>
                <a:ext cx="189745" cy="65606"/>
              </a:xfrm>
              <a:custGeom>
                <a:avLst/>
                <a:gdLst/>
                <a:ahLst/>
                <a:cxnLst/>
                <a:rect l="l" t="t" r="r" b="b"/>
                <a:pathLst>
                  <a:path w="5070" h="1753" extrusionOk="0">
                    <a:moveTo>
                      <a:pt x="150" y="1752"/>
                    </a:moveTo>
                    <a:lnTo>
                      <a:pt x="0" y="1019"/>
                    </a:lnTo>
                    <a:lnTo>
                      <a:pt x="4921" y="0"/>
                    </a:lnTo>
                    <a:lnTo>
                      <a:pt x="5070" y="733"/>
                    </a:ln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rgbClr val="EFEFEF"/>
                  </a:gs>
                  <a:gs pos="100000">
                    <a:srgbClr val="EFEFEF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2494;p62"/>
              <p:cNvSpPr/>
              <p:nvPr/>
            </p:nvSpPr>
            <p:spPr>
              <a:xfrm rot="5400000">
                <a:off x="410776" y="4157628"/>
                <a:ext cx="85142" cy="199999"/>
              </a:xfrm>
              <a:custGeom>
                <a:avLst/>
                <a:gdLst/>
                <a:ahLst/>
                <a:cxnLst/>
                <a:rect l="l" t="t" r="r" b="b"/>
                <a:pathLst>
                  <a:path w="2275" h="5344" extrusionOk="0">
                    <a:moveTo>
                      <a:pt x="1268" y="174"/>
                    </a:moveTo>
                    <a:lnTo>
                      <a:pt x="2249" y="4908"/>
                    </a:lnTo>
                    <a:cubicBezTo>
                      <a:pt x="2274" y="5008"/>
                      <a:pt x="2200" y="5107"/>
                      <a:pt x="2100" y="5132"/>
                    </a:cubicBezTo>
                    <a:lnTo>
                      <a:pt x="1056" y="5343"/>
                    </a:lnTo>
                    <a:lnTo>
                      <a:pt x="0" y="249"/>
                    </a:lnTo>
                    <a:lnTo>
                      <a:pt x="1044" y="25"/>
                    </a:lnTo>
                    <a:cubicBezTo>
                      <a:pt x="1143" y="0"/>
                      <a:pt x="1255" y="75"/>
                      <a:pt x="1268" y="174"/>
                    </a:cubicBezTo>
                    <a:close/>
                  </a:path>
                </a:pathLst>
              </a:cu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85" name="Google Shape;2495;p62"/>
              <p:cNvGrpSpPr/>
              <p:nvPr/>
            </p:nvGrpSpPr>
            <p:grpSpPr>
              <a:xfrm>
                <a:off x="291526" y="3861661"/>
                <a:ext cx="208828" cy="714276"/>
                <a:chOff x="291526" y="3861661"/>
                <a:chExt cx="208828" cy="714276"/>
              </a:xfrm>
            </p:grpSpPr>
            <p:sp>
              <p:nvSpPr>
                <p:cNvPr id="187" name="Google Shape;2496;p62"/>
                <p:cNvSpPr/>
                <p:nvPr/>
              </p:nvSpPr>
              <p:spPr>
                <a:xfrm rot="5400000">
                  <a:off x="314543" y="3838645"/>
                  <a:ext cx="29790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6" extrusionOk="0">
                      <a:moveTo>
                        <a:pt x="398" y="0"/>
                      </a:moveTo>
                      <a:lnTo>
                        <a:pt x="0" y="87"/>
                      </a:lnTo>
                      <a:lnTo>
                        <a:pt x="398" y="2026"/>
                      </a:lnTo>
                      <a:lnTo>
                        <a:pt x="795" y="193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8" name="Google Shape;2497;p62"/>
                <p:cNvSpPr/>
                <p:nvPr/>
              </p:nvSpPr>
              <p:spPr>
                <a:xfrm rot="5400000">
                  <a:off x="309659" y="3906289"/>
                  <a:ext cx="22380" cy="39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45" extrusionOk="0">
                      <a:moveTo>
                        <a:pt x="398" y="1"/>
                      </a:moveTo>
                      <a:lnTo>
                        <a:pt x="1" y="76"/>
                      </a:lnTo>
                      <a:lnTo>
                        <a:pt x="199" y="1045"/>
                      </a:lnTo>
                      <a:lnTo>
                        <a:pt x="597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89" name="Google Shape;2498;p62"/>
                <p:cNvSpPr/>
                <p:nvPr/>
              </p:nvSpPr>
              <p:spPr>
                <a:xfrm rot="5400000">
                  <a:off x="333610" y="3929754"/>
                  <a:ext cx="29790" cy="758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7" extrusionOk="0">
                      <a:moveTo>
                        <a:pt x="398" y="1"/>
                      </a:moveTo>
                      <a:lnTo>
                        <a:pt x="1" y="88"/>
                      </a:lnTo>
                      <a:lnTo>
                        <a:pt x="411" y="2026"/>
                      </a:lnTo>
                      <a:lnTo>
                        <a:pt x="796" y="1939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0" name="Google Shape;2499;p62"/>
                <p:cNvSpPr/>
                <p:nvPr/>
              </p:nvSpPr>
              <p:spPr>
                <a:xfrm rot="5400000">
                  <a:off x="328708" y="3997417"/>
                  <a:ext cx="22380" cy="3910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45" extrusionOk="0">
                      <a:moveTo>
                        <a:pt x="399" y="1"/>
                      </a:moveTo>
                      <a:lnTo>
                        <a:pt x="1" y="75"/>
                      </a:lnTo>
                      <a:lnTo>
                        <a:pt x="212" y="1044"/>
                      </a:lnTo>
                      <a:lnTo>
                        <a:pt x="597" y="970"/>
                      </a:lnTo>
                      <a:lnTo>
                        <a:pt x="399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1" name="Google Shape;2500;p62"/>
                <p:cNvSpPr/>
                <p:nvPr/>
              </p:nvSpPr>
              <p:spPr>
                <a:xfrm rot="5400000">
                  <a:off x="352435" y="4021143"/>
                  <a:ext cx="30277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9" h="2026" extrusionOk="0">
                      <a:moveTo>
                        <a:pt x="398" y="0"/>
                      </a:moveTo>
                      <a:lnTo>
                        <a:pt x="1" y="87"/>
                      </a:lnTo>
                      <a:lnTo>
                        <a:pt x="411" y="2026"/>
                      </a:lnTo>
                      <a:lnTo>
                        <a:pt x="808" y="1951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2" name="Google Shape;2501;p62"/>
                <p:cNvSpPr/>
                <p:nvPr/>
              </p:nvSpPr>
              <p:spPr>
                <a:xfrm rot="5400000">
                  <a:off x="348038" y="4088338"/>
                  <a:ext cx="22343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" h="1057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199" y="1057"/>
                      </a:lnTo>
                      <a:lnTo>
                        <a:pt x="597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3" name="Google Shape;2502;p62"/>
                <p:cNvSpPr/>
                <p:nvPr/>
              </p:nvSpPr>
              <p:spPr>
                <a:xfrm rot="5400000">
                  <a:off x="371278" y="4112514"/>
                  <a:ext cx="30239" cy="75374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8" h="2014" extrusionOk="0">
                      <a:moveTo>
                        <a:pt x="398" y="0"/>
                      </a:moveTo>
                      <a:lnTo>
                        <a:pt x="0" y="75"/>
                      </a:lnTo>
                      <a:lnTo>
                        <a:pt x="410" y="2013"/>
                      </a:lnTo>
                      <a:lnTo>
                        <a:pt x="808" y="193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4" name="Google Shape;2503;p62"/>
                <p:cNvSpPr/>
                <p:nvPr/>
              </p:nvSpPr>
              <p:spPr>
                <a:xfrm rot="5400000">
                  <a:off x="366638" y="4179952"/>
                  <a:ext cx="22343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" h="1057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199" y="1057"/>
                      </a:lnTo>
                      <a:lnTo>
                        <a:pt x="596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5" name="Google Shape;2504;p62"/>
                <p:cNvSpPr/>
                <p:nvPr/>
              </p:nvSpPr>
              <p:spPr>
                <a:xfrm rot="5400000">
                  <a:off x="390326" y="4203641"/>
                  <a:ext cx="29828" cy="758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7" h="2027" extrusionOk="0">
                      <a:moveTo>
                        <a:pt x="399" y="1"/>
                      </a:moveTo>
                      <a:lnTo>
                        <a:pt x="1" y="76"/>
                      </a:lnTo>
                      <a:lnTo>
                        <a:pt x="399" y="2026"/>
                      </a:lnTo>
                      <a:lnTo>
                        <a:pt x="796" y="1939"/>
                      </a:lnTo>
                      <a:lnTo>
                        <a:pt x="399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6" name="Google Shape;2505;p62"/>
                <p:cNvSpPr/>
                <p:nvPr/>
              </p:nvSpPr>
              <p:spPr>
                <a:xfrm rot="5400000">
                  <a:off x="385686" y="4271080"/>
                  <a:ext cx="22343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7" h="1057" extrusionOk="0">
                      <a:moveTo>
                        <a:pt x="398" y="0"/>
                      </a:moveTo>
                      <a:lnTo>
                        <a:pt x="0" y="87"/>
                      </a:lnTo>
                      <a:lnTo>
                        <a:pt x="199" y="1056"/>
                      </a:lnTo>
                      <a:lnTo>
                        <a:pt x="597" y="96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7" name="Google Shape;2506;p62"/>
                <p:cNvSpPr/>
                <p:nvPr/>
              </p:nvSpPr>
              <p:spPr>
                <a:xfrm rot="5400000">
                  <a:off x="409413" y="4294806"/>
                  <a:ext cx="29790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6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398" y="2026"/>
                      </a:lnTo>
                      <a:lnTo>
                        <a:pt x="795" y="1939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8" name="Google Shape;2507;p62"/>
                <p:cNvSpPr/>
                <p:nvPr/>
              </p:nvSpPr>
              <p:spPr>
                <a:xfrm rot="5400000">
                  <a:off x="404511" y="4362469"/>
                  <a:ext cx="22380" cy="3907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44" extrusionOk="0">
                      <a:moveTo>
                        <a:pt x="398" y="0"/>
                      </a:moveTo>
                      <a:lnTo>
                        <a:pt x="1" y="75"/>
                      </a:lnTo>
                      <a:lnTo>
                        <a:pt x="212" y="1044"/>
                      </a:lnTo>
                      <a:lnTo>
                        <a:pt x="597" y="969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199" name="Google Shape;2508;p62"/>
                <p:cNvSpPr/>
                <p:nvPr/>
              </p:nvSpPr>
              <p:spPr>
                <a:xfrm rot="5400000">
                  <a:off x="428461" y="4385934"/>
                  <a:ext cx="29790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96" h="2026" extrusionOk="0">
                      <a:moveTo>
                        <a:pt x="398" y="0"/>
                      </a:moveTo>
                      <a:lnTo>
                        <a:pt x="1" y="87"/>
                      </a:lnTo>
                      <a:lnTo>
                        <a:pt x="398" y="2025"/>
                      </a:lnTo>
                      <a:lnTo>
                        <a:pt x="796" y="1938"/>
                      </a:lnTo>
                      <a:lnTo>
                        <a:pt x="398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0" name="Google Shape;2509;p62"/>
                <p:cNvSpPr/>
                <p:nvPr/>
              </p:nvSpPr>
              <p:spPr>
                <a:xfrm rot="5400000">
                  <a:off x="423148" y="4453597"/>
                  <a:ext cx="22792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09" h="1057" extrusionOk="0">
                      <a:moveTo>
                        <a:pt x="398" y="1"/>
                      </a:moveTo>
                      <a:lnTo>
                        <a:pt x="0" y="88"/>
                      </a:lnTo>
                      <a:lnTo>
                        <a:pt x="211" y="1057"/>
                      </a:lnTo>
                      <a:lnTo>
                        <a:pt x="609" y="970"/>
                      </a:lnTo>
                      <a:lnTo>
                        <a:pt x="398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1" name="Google Shape;2510;p62"/>
                <p:cNvSpPr/>
                <p:nvPr/>
              </p:nvSpPr>
              <p:spPr>
                <a:xfrm rot="5400000">
                  <a:off x="447304" y="4477305"/>
                  <a:ext cx="30277" cy="75823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809" h="2026" extrusionOk="0">
                      <a:moveTo>
                        <a:pt x="399" y="1"/>
                      </a:moveTo>
                      <a:lnTo>
                        <a:pt x="1" y="88"/>
                      </a:lnTo>
                      <a:lnTo>
                        <a:pt x="411" y="2026"/>
                      </a:lnTo>
                      <a:lnTo>
                        <a:pt x="809" y="1939"/>
                      </a:lnTo>
                      <a:lnTo>
                        <a:pt x="399" y="1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02" name="Google Shape;2511;p62"/>
                <p:cNvSpPr/>
                <p:nvPr/>
              </p:nvSpPr>
              <p:spPr>
                <a:xfrm rot="5400000">
                  <a:off x="442402" y="4544968"/>
                  <a:ext cx="22380" cy="3955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598" h="1057" extrusionOk="0">
                      <a:moveTo>
                        <a:pt x="386" y="0"/>
                      </a:moveTo>
                      <a:lnTo>
                        <a:pt x="1" y="87"/>
                      </a:lnTo>
                      <a:lnTo>
                        <a:pt x="200" y="1057"/>
                      </a:lnTo>
                      <a:lnTo>
                        <a:pt x="597" y="970"/>
                      </a:lnTo>
                      <a:lnTo>
                        <a:pt x="386" y="0"/>
                      </a:lnTo>
                      <a:close/>
                    </a:path>
                  </a:pathLst>
                </a:custGeom>
                <a:solidFill>
                  <a:schemeClr val="dk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sp>
            <p:nvSpPr>
              <p:cNvPr id="186" name="Google Shape;2512;p62"/>
              <p:cNvSpPr/>
              <p:nvPr/>
            </p:nvSpPr>
            <p:spPr>
              <a:xfrm rot="5400000">
                <a:off x="311285" y="3678207"/>
                <a:ext cx="76759" cy="161863"/>
              </a:xfrm>
              <a:custGeom>
                <a:avLst/>
                <a:gdLst/>
                <a:ahLst/>
                <a:cxnLst/>
                <a:rect l="l" t="t" r="r" b="b"/>
                <a:pathLst>
                  <a:path w="2051" h="4325" extrusionOk="0">
                    <a:moveTo>
                      <a:pt x="820" y="4237"/>
                    </a:moveTo>
                    <a:lnTo>
                      <a:pt x="0" y="336"/>
                    </a:lnTo>
                    <a:cubicBezTo>
                      <a:pt x="0" y="286"/>
                      <a:pt x="25" y="249"/>
                      <a:pt x="75" y="237"/>
                    </a:cubicBezTo>
                    <a:lnTo>
                      <a:pt x="1193" y="0"/>
                    </a:lnTo>
                    <a:lnTo>
                      <a:pt x="2051" y="4076"/>
                    </a:lnTo>
                    <a:lnTo>
                      <a:pt x="920" y="4312"/>
                    </a:lnTo>
                    <a:cubicBezTo>
                      <a:pt x="870" y="4324"/>
                      <a:pt x="833" y="4287"/>
                      <a:pt x="820" y="4237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4"/>
                  </a:gs>
                  <a:gs pos="100000">
                    <a:schemeClr val="accent3"/>
                  </a:gs>
                </a:gsLst>
                <a:lin ang="10800025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9" name="Google Shape;2513;p62"/>
            <p:cNvSpPr/>
            <p:nvPr/>
          </p:nvSpPr>
          <p:spPr>
            <a:xfrm rot="-6844838" flipH="1">
              <a:off x="116545" y="4090116"/>
              <a:ext cx="784492" cy="225782"/>
            </a:xfrm>
            <a:custGeom>
              <a:avLst/>
              <a:gdLst/>
              <a:ahLst/>
              <a:cxnLst/>
              <a:rect l="l" t="t" r="r" b="b"/>
              <a:pathLst>
                <a:path w="20962" h="6033" extrusionOk="0">
                  <a:moveTo>
                    <a:pt x="19779" y="1"/>
                  </a:moveTo>
                  <a:cubicBezTo>
                    <a:pt x="19706" y="1"/>
                    <a:pt x="19632" y="8"/>
                    <a:pt x="19558" y="24"/>
                  </a:cubicBezTo>
                  <a:lnTo>
                    <a:pt x="957" y="3888"/>
                  </a:lnTo>
                  <a:cubicBezTo>
                    <a:pt x="374" y="4012"/>
                    <a:pt x="1" y="4584"/>
                    <a:pt x="125" y="5168"/>
                  </a:cubicBezTo>
                  <a:cubicBezTo>
                    <a:pt x="234" y="5682"/>
                    <a:pt x="691" y="6033"/>
                    <a:pt x="1197" y="6033"/>
                  </a:cubicBezTo>
                  <a:cubicBezTo>
                    <a:pt x="1266" y="6033"/>
                    <a:pt x="1335" y="6026"/>
                    <a:pt x="1405" y="6013"/>
                  </a:cubicBezTo>
                  <a:lnTo>
                    <a:pt x="19993" y="2149"/>
                  </a:lnTo>
                  <a:cubicBezTo>
                    <a:pt x="20577" y="2024"/>
                    <a:pt x="20962" y="1453"/>
                    <a:pt x="20838" y="869"/>
                  </a:cubicBezTo>
                  <a:cubicBezTo>
                    <a:pt x="20729" y="359"/>
                    <a:pt x="20280" y="1"/>
                    <a:pt x="19779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16" name="Google Shape;2116;p57"/>
          <p:cNvSpPr/>
          <p:nvPr/>
        </p:nvSpPr>
        <p:spPr>
          <a:xfrm>
            <a:off x="2887038" y="4742670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0" name="Google Shape;2120;p57"/>
          <p:cNvSpPr txBox="1">
            <a:spLocks noGrp="1"/>
          </p:cNvSpPr>
          <p:nvPr>
            <p:ph type="title" idx="4294967295"/>
          </p:nvPr>
        </p:nvSpPr>
        <p:spPr>
          <a:xfrm flipH="1">
            <a:off x="2771800" y="469755"/>
            <a:ext cx="3471148" cy="366378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bg-BG" sz="2300" dirty="0"/>
              <a:t/>
            </a:r>
            <a:br>
              <a:rPr lang="bg-BG" sz="2300" dirty="0"/>
            </a:br>
            <a:r>
              <a:rPr lang="bg-BG" sz="2300" dirty="0"/>
              <a:t/>
            </a:r>
            <a:br>
              <a:rPr lang="bg-BG" sz="2300" dirty="0"/>
            </a:br>
            <a:r>
              <a:rPr lang="bg-BG" sz="2400" dirty="0">
                <a:solidFill>
                  <a:srgbClr val="002060"/>
                </a:solidFill>
                <a:latin typeface="Ubuntu"/>
              </a:rPr>
              <a:t>Изкуствен интелект</a:t>
            </a:r>
            <a:r>
              <a:rPr lang="bg-BG" sz="2300" dirty="0"/>
              <a:t> </a:t>
            </a:r>
            <a:endParaRPr sz="2300" dirty="0">
              <a:solidFill>
                <a:schemeClr val="dk1"/>
              </a:solidFill>
            </a:endParaRPr>
          </a:p>
        </p:txBody>
      </p:sp>
      <p:sp>
        <p:nvSpPr>
          <p:cNvPr id="2121" name="Google Shape;2121;p57"/>
          <p:cNvSpPr txBox="1">
            <a:spLocks noGrp="1"/>
          </p:cNvSpPr>
          <p:nvPr>
            <p:ph type="subTitle" idx="4294967295"/>
          </p:nvPr>
        </p:nvSpPr>
        <p:spPr>
          <a:xfrm flipH="1">
            <a:off x="2513207" y="1380390"/>
            <a:ext cx="4115574" cy="281180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just">
              <a:lnSpc>
                <a:spcPct val="100000"/>
              </a:lnSpc>
              <a:spcAft>
                <a:spcPts val="1600"/>
              </a:spcAft>
              <a:buNone/>
            </a:pPr>
            <a:r>
              <a:rPr lang="bg-BG" sz="1600" dirty="0">
                <a:solidFill>
                  <a:srgbClr val="002060"/>
                </a:solidFill>
                <a:latin typeface="Ubuntu"/>
              </a:rPr>
              <a:t>Въпреки големите очаквания за интегриране на изкуствен интелект в разработването на лекарства, приложението му все още е в начален етап.</a:t>
            </a:r>
          </a:p>
          <a:p>
            <a:pPr marL="0" lvl="0" indent="0" algn="just">
              <a:lnSpc>
                <a:spcPct val="100000"/>
              </a:lnSpc>
              <a:spcAft>
                <a:spcPts val="1600"/>
              </a:spcAft>
              <a:buNone/>
            </a:pPr>
            <a:r>
              <a:rPr lang="bg-BG" sz="1600" dirty="0">
                <a:solidFill>
                  <a:srgbClr val="002060"/>
                </a:solidFill>
                <a:latin typeface="Ubuntu"/>
              </a:rPr>
              <a:t>Освен това трябва да се обърне внимание на етичните съображения относно интелектуалната собственост и потенциалните пристрастия в алгоритмите. </a:t>
            </a:r>
            <a:endParaRPr sz="1600" dirty="0">
              <a:solidFill>
                <a:srgbClr val="002060"/>
              </a:solidFill>
              <a:latin typeface="Ubuntu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" name="Google Shape;2109;p56"/>
          <p:cNvSpPr txBox="1">
            <a:spLocks noGrp="1"/>
          </p:cNvSpPr>
          <p:nvPr>
            <p:ph type="title"/>
          </p:nvPr>
        </p:nvSpPr>
        <p:spPr>
          <a:xfrm>
            <a:off x="1547664" y="267494"/>
            <a:ext cx="6876336" cy="5200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r>
              <a:rPr lang="bg-BG" sz="2400" dirty="0"/>
              <a:t/>
            </a:r>
            <a:br>
              <a:rPr lang="bg-BG" sz="2400" dirty="0"/>
            </a:br>
            <a:r>
              <a:rPr lang="bg-BG" sz="2400" dirty="0"/>
              <a:t/>
            </a:r>
            <a:br>
              <a:rPr lang="bg-BG" sz="2400" dirty="0"/>
            </a:br>
            <a:r>
              <a:rPr lang="bg-BG" sz="2400" dirty="0">
                <a:solidFill>
                  <a:srgbClr val="002060"/>
                </a:solidFill>
              </a:rPr>
              <a:t>Сигурност</a:t>
            </a:r>
            <a:r>
              <a:rPr lang="bg-BG" sz="2400" dirty="0"/>
              <a:t> </a:t>
            </a:r>
          </a:p>
        </p:txBody>
      </p:sp>
      <p:sp>
        <p:nvSpPr>
          <p:cNvPr id="2" name="Текстово поле 1"/>
          <p:cNvSpPr txBox="1"/>
          <p:nvPr/>
        </p:nvSpPr>
        <p:spPr>
          <a:xfrm>
            <a:off x="2411760" y="1635646"/>
            <a:ext cx="525658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1600" dirty="0">
                <a:solidFill>
                  <a:srgbClr val="002060"/>
                </a:solidFill>
              </a:rPr>
              <a:t>Тъй като фармацевтичната индустрия напредва в своите дигитални иновации и преминава към процеси, работещи с големи обеми от данни, ще са необходими по-стабилни рамки за поверителност и сигурност.</a:t>
            </a:r>
          </a:p>
          <a:p>
            <a:pPr algn="just"/>
            <a:endParaRPr lang="bg-BG" sz="1600" dirty="0">
              <a:solidFill>
                <a:srgbClr val="002060"/>
              </a:solidFill>
            </a:endParaRPr>
          </a:p>
          <a:p>
            <a:pPr algn="just"/>
            <a:r>
              <a:rPr lang="bg-BG" sz="1600" dirty="0">
                <a:solidFill>
                  <a:srgbClr val="002060"/>
                </a:solidFill>
              </a:rPr>
              <a:t>Важно е мерките за сигурност да напредват заедно с иновациите. 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3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06" name="Google Shape;2306;p60"/>
          <p:cNvSpPr txBox="1">
            <a:spLocks noGrp="1"/>
          </p:cNvSpPr>
          <p:nvPr>
            <p:ph type="title"/>
          </p:nvPr>
        </p:nvSpPr>
        <p:spPr>
          <a:xfrm>
            <a:off x="664799" y="123478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bg-BG" dirty="0"/>
              <a:t>Заключение</a:t>
            </a:r>
            <a:endParaRPr dirty="0"/>
          </a:p>
        </p:txBody>
      </p:sp>
      <p:sp>
        <p:nvSpPr>
          <p:cNvPr id="2307" name="Google Shape;2307;p60"/>
          <p:cNvSpPr txBox="1">
            <a:spLocks noGrp="1"/>
          </p:cNvSpPr>
          <p:nvPr>
            <p:ph type="subTitle" idx="1"/>
          </p:nvPr>
        </p:nvSpPr>
        <p:spPr>
          <a:xfrm>
            <a:off x="1763688" y="771550"/>
            <a:ext cx="6264696" cy="3852603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180975" indent="-9525" algn="just"/>
            <a:r>
              <a:rPr lang="bg-BG" sz="1400" dirty="0">
                <a:solidFill>
                  <a:srgbClr val="002060"/>
                </a:solidFill>
                <a:latin typeface="Ubuntu"/>
              </a:rPr>
              <a:t>Бъдещето на фармацията се определя от иновациите.</a:t>
            </a:r>
          </a:p>
          <a:p>
            <a:pPr marL="180975" indent="-9525" algn="just"/>
            <a:endParaRPr lang="bg-BG" sz="1400" dirty="0">
              <a:solidFill>
                <a:srgbClr val="002060"/>
              </a:solidFill>
              <a:latin typeface="Ubuntu"/>
            </a:endParaRPr>
          </a:p>
          <a:p>
            <a:pPr marL="180975" indent="-9525" algn="just"/>
            <a:r>
              <a:rPr lang="bg-BG" sz="1400" dirty="0">
                <a:solidFill>
                  <a:srgbClr val="002060"/>
                </a:solidFill>
                <a:latin typeface="Ubuntu"/>
              </a:rPr>
              <a:t>Тези иновации във фармацевтичната практика водят до революция в грижата за пациентите. Чрез </a:t>
            </a:r>
            <a:r>
              <a:rPr lang="bg-BG" sz="1400" dirty="0" err="1">
                <a:solidFill>
                  <a:srgbClr val="002060"/>
                </a:solidFill>
                <a:latin typeface="Ubuntu"/>
              </a:rPr>
              <a:t>телефармация</a:t>
            </a:r>
            <a:r>
              <a:rPr lang="bg-BG" sz="1400" dirty="0">
                <a:solidFill>
                  <a:srgbClr val="002060"/>
                </a:solidFill>
                <a:latin typeface="Ubuntu"/>
              </a:rPr>
              <a:t>, управление на лекарствената терапия и </a:t>
            </a:r>
            <a:r>
              <a:rPr lang="bg-BG" sz="1400" dirty="0" err="1">
                <a:solidFill>
                  <a:srgbClr val="002060"/>
                </a:solidFill>
                <a:latin typeface="Ubuntu"/>
              </a:rPr>
              <a:t>фармакогеномика</a:t>
            </a:r>
            <a:r>
              <a:rPr lang="bg-BG" sz="1400" dirty="0">
                <a:solidFill>
                  <a:srgbClr val="002060"/>
                </a:solidFill>
                <a:latin typeface="Ubuntu"/>
              </a:rPr>
              <a:t>, фармацевтите имат възможността да предоставят грижа, ориентирана към пациента, да подобряват безопасността на лекарствата и да оптимизират резултатите от лечението. </a:t>
            </a:r>
          </a:p>
          <a:p>
            <a:pPr marL="180975" indent="-9525" algn="just"/>
            <a:endParaRPr lang="bg-BG" sz="1400" dirty="0">
              <a:solidFill>
                <a:srgbClr val="002060"/>
              </a:solidFill>
              <a:latin typeface="Ubuntu"/>
            </a:endParaRPr>
          </a:p>
          <a:p>
            <a:pPr marL="180975" indent="-9525" algn="just"/>
            <a:r>
              <a:rPr lang="bg-BG" sz="1400" dirty="0">
                <a:solidFill>
                  <a:srgbClr val="002060"/>
                </a:solidFill>
                <a:latin typeface="Ubuntu"/>
              </a:rPr>
              <a:t>Въвеждането на технологии, които водят до по-голяма устойчивост, приложението на софтуерни модели и развитието на зелени химични методи с намаляване на вредните емисии ще бъдат водещи за сектора.</a:t>
            </a:r>
          </a:p>
          <a:p>
            <a:pPr marL="180975" indent="-9525" algn="just"/>
            <a:endParaRPr lang="bg-BG" sz="1400" dirty="0">
              <a:solidFill>
                <a:srgbClr val="002060"/>
              </a:solidFill>
              <a:latin typeface="Ubuntu"/>
            </a:endParaRPr>
          </a:p>
          <a:p>
            <a:pPr marL="180975" indent="-9525" algn="just"/>
            <a:r>
              <a:rPr lang="bg-BG" sz="1400" dirty="0">
                <a:solidFill>
                  <a:srgbClr val="002060"/>
                </a:solidFill>
                <a:latin typeface="Ubuntu"/>
              </a:rPr>
              <a:t>Преодоляването на предизвикателствата в сферата с помощта на иновациите е от решаващо значение, за да бъде фармацията в челните редици на научните открития и напредъка в здравеопазването.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8969169">
            <a:off x="900307" y="2490439"/>
            <a:ext cx="512763" cy="166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5" name="Google Shape;2384;p62"/>
          <p:cNvGrpSpPr/>
          <p:nvPr/>
        </p:nvGrpSpPr>
        <p:grpSpPr>
          <a:xfrm rot="1292440">
            <a:off x="211515" y="1189963"/>
            <a:ext cx="613086" cy="1268792"/>
            <a:chOff x="5003313" y="2214113"/>
            <a:chExt cx="515700" cy="1663475"/>
          </a:xfrm>
        </p:grpSpPr>
        <p:sp>
          <p:nvSpPr>
            <p:cNvPr id="6" name="Google Shape;2385;p62"/>
            <p:cNvSpPr/>
            <p:nvPr/>
          </p:nvSpPr>
          <p:spPr>
            <a:xfrm>
              <a:off x="5062288" y="2442463"/>
              <a:ext cx="388675" cy="1435125"/>
            </a:xfrm>
            <a:custGeom>
              <a:avLst/>
              <a:gdLst/>
              <a:ahLst/>
              <a:cxnLst/>
              <a:rect l="l" t="t" r="r" b="b"/>
              <a:pathLst>
                <a:path w="15547" h="57405" extrusionOk="0">
                  <a:moveTo>
                    <a:pt x="1" y="0"/>
                  </a:moveTo>
                  <a:lnTo>
                    <a:pt x="1" y="49601"/>
                  </a:lnTo>
                  <a:cubicBezTo>
                    <a:pt x="1" y="53896"/>
                    <a:pt x="3449" y="57404"/>
                    <a:pt x="7804" y="57404"/>
                  </a:cubicBezTo>
                  <a:cubicBezTo>
                    <a:pt x="12098" y="57404"/>
                    <a:pt x="15546" y="53896"/>
                    <a:pt x="15486" y="49662"/>
                  </a:cubicBezTo>
                  <a:lnTo>
                    <a:pt x="15486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2386;p62"/>
            <p:cNvSpPr/>
            <p:nvPr/>
          </p:nvSpPr>
          <p:spPr>
            <a:xfrm>
              <a:off x="5100088" y="2442463"/>
              <a:ext cx="313075" cy="1388250"/>
            </a:xfrm>
            <a:custGeom>
              <a:avLst/>
              <a:gdLst/>
              <a:ahLst/>
              <a:cxnLst/>
              <a:rect l="l" t="t" r="r" b="b"/>
              <a:pathLst>
                <a:path w="12523" h="55530" extrusionOk="0">
                  <a:moveTo>
                    <a:pt x="1" y="0"/>
                  </a:moveTo>
                  <a:lnTo>
                    <a:pt x="1" y="49238"/>
                  </a:lnTo>
                  <a:cubicBezTo>
                    <a:pt x="1" y="52686"/>
                    <a:pt x="2783" y="55529"/>
                    <a:pt x="6292" y="55529"/>
                  </a:cubicBezTo>
                  <a:cubicBezTo>
                    <a:pt x="9740" y="55529"/>
                    <a:pt x="12522" y="52686"/>
                    <a:pt x="12522" y="49238"/>
                  </a:cubicBezTo>
                  <a:lnTo>
                    <a:pt x="12522" y="0"/>
                  </a:lnTo>
                  <a:close/>
                </a:path>
              </a:pathLst>
            </a:custGeom>
            <a:gradFill>
              <a:gsLst>
                <a:gs pos="0">
                  <a:schemeClr val="lt1"/>
                </a:gs>
                <a:gs pos="100000">
                  <a:schemeClr val="lt2"/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387;p62"/>
            <p:cNvSpPr/>
            <p:nvPr/>
          </p:nvSpPr>
          <p:spPr>
            <a:xfrm>
              <a:off x="5100088" y="3166813"/>
              <a:ext cx="313075" cy="663900"/>
            </a:xfrm>
            <a:custGeom>
              <a:avLst/>
              <a:gdLst/>
              <a:ahLst/>
              <a:cxnLst/>
              <a:rect l="l" t="t" r="r" b="b"/>
              <a:pathLst>
                <a:path w="12523" h="26556" extrusionOk="0">
                  <a:moveTo>
                    <a:pt x="1" y="1"/>
                  </a:moveTo>
                  <a:lnTo>
                    <a:pt x="1" y="20264"/>
                  </a:lnTo>
                  <a:cubicBezTo>
                    <a:pt x="1" y="23712"/>
                    <a:pt x="2783" y="26555"/>
                    <a:pt x="6292" y="26555"/>
                  </a:cubicBezTo>
                  <a:cubicBezTo>
                    <a:pt x="9740" y="26555"/>
                    <a:pt x="12522" y="23712"/>
                    <a:pt x="12522" y="20264"/>
                  </a:cubicBezTo>
                  <a:lnTo>
                    <a:pt x="12522" y="1"/>
                  </a:lnTo>
                  <a:close/>
                </a:path>
              </a:pathLst>
            </a:custGeom>
            <a:gradFill>
              <a:gsLst>
                <a:gs pos="0">
                  <a:srgbClr val="F59E3B"/>
                </a:gs>
                <a:gs pos="100000">
                  <a:schemeClr val="accent6"/>
                </a:gs>
              </a:gsLst>
              <a:path path="circle">
                <a:fillToRect l="100000" b="100000"/>
              </a:path>
              <a:tileRect t="-100000" r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388;p62"/>
            <p:cNvSpPr/>
            <p:nvPr/>
          </p:nvSpPr>
          <p:spPr>
            <a:xfrm>
              <a:off x="5003313" y="2215638"/>
              <a:ext cx="506625" cy="226850"/>
            </a:xfrm>
            <a:custGeom>
              <a:avLst/>
              <a:gdLst/>
              <a:ahLst/>
              <a:cxnLst/>
              <a:rect l="l" t="t" r="r" b="b"/>
              <a:pathLst>
                <a:path w="20265" h="9074" extrusionOk="0">
                  <a:moveTo>
                    <a:pt x="666" y="0"/>
                  </a:moveTo>
                  <a:cubicBezTo>
                    <a:pt x="303" y="0"/>
                    <a:pt x="1" y="302"/>
                    <a:pt x="1" y="665"/>
                  </a:cubicBezTo>
                  <a:lnTo>
                    <a:pt x="1" y="8408"/>
                  </a:lnTo>
                  <a:cubicBezTo>
                    <a:pt x="1" y="8771"/>
                    <a:pt x="303" y="9073"/>
                    <a:pt x="666" y="9073"/>
                  </a:cubicBezTo>
                  <a:lnTo>
                    <a:pt x="19599" y="9073"/>
                  </a:lnTo>
                  <a:cubicBezTo>
                    <a:pt x="19962" y="9073"/>
                    <a:pt x="20264" y="8771"/>
                    <a:pt x="20264" y="8408"/>
                  </a:cubicBezTo>
                  <a:lnTo>
                    <a:pt x="20264" y="665"/>
                  </a:lnTo>
                  <a:cubicBezTo>
                    <a:pt x="20264" y="302"/>
                    <a:pt x="19962" y="0"/>
                    <a:pt x="19599" y="0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389;p62"/>
            <p:cNvSpPr/>
            <p:nvPr/>
          </p:nvSpPr>
          <p:spPr>
            <a:xfrm>
              <a:off x="5156038" y="2782713"/>
              <a:ext cx="225350" cy="825700"/>
            </a:xfrm>
            <a:custGeom>
              <a:avLst/>
              <a:gdLst/>
              <a:ahLst/>
              <a:cxnLst/>
              <a:rect l="l" t="t" r="r" b="b"/>
              <a:pathLst>
                <a:path w="9014" h="33028" extrusionOk="0">
                  <a:moveTo>
                    <a:pt x="1" y="0"/>
                  </a:moveTo>
                  <a:lnTo>
                    <a:pt x="1" y="33027"/>
                  </a:lnTo>
                  <a:lnTo>
                    <a:pt x="9014" y="33027"/>
                  </a:lnTo>
                  <a:lnTo>
                    <a:pt x="9014" y="0"/>
                  </a:lnTo>
                  <a:close/>
                </a:path>
              </a:pathLst>
            </a:custGeom>
            <a:gradFill>
              <a:gsLst>
                <a:gs pos="0">
                  <a:schemeClr val="accent4"/>
                </a:gs>
                <a:gs pos="100000">
                  <a:schemeClr val="lt2"/>
                </a:gs>
              </a:gsLst>
              <a:lin ang="8099331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390;p62"/>
            <p:cNvSpPr/>
            <p:nvPr/>
          </p:nvSpPr>
          <p:spPr>
            <a:xfrm>
              <a:off x="5186288" y="3470763"/>
              <a:ext cx="116475" cy="114950"/>
            </a:xfrm>
            <a:custGeom>
              <a:avLst/>
              <a:gdLst/>
              <a:ahLst/>
              <a:cxnLst/>
              <a:rect l="l" t="t" r="r" b="b"/>
              <a:pathLst>
                <a:path w="4659" h="4598" extrusionOk="0">
                  <a:moveTo>
                    <a:pt x="1" y="1"/>
                  </a:moveTo>
                  <a:lnTo>
                    <a:pt x="1" y="4598"/>
                  </a:lnTo>
                  <a:lnTo>
                    <a:pt x="4658" y="4598"/>
                  </a:lnTo>
                  <a:lnTo>
                    <a:pt x="4658" y="1"/>
                  </a:lnTo>
                  <a:close/>
                </a:path>
              </a:pathLst>
            </a:custGeom>
            <a:gradFill>
              <a:gsLst>
                <a:gs pos="0">
                  <a:srgbClr val="FFFFFF">
                    <a:alpha val="0"/>
                  </a:srgbClr>
                </a:gs>
                <a:gs pos="100000">
                  <a:srgbClr val="FFFFFF">
                    <a:alpha val="0"/>
                    <a:alpha val="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391;p62"/>
            <p:cNvSpPr/>
            <p:nvPr/>
          </p:nvSpPr>
          <p:spPr>
            <a:xfrm>
              <a:off x="5184788" y="2923338"/>
              <a:ext cx="45375" cy="499075"/>
            </a:xfrm>
            <a:custGeom>
              <a:avLst/>
              <a:gdLst/>
              <a:ahLst/>
              <a:cxnLst/>
              <a:rect l="l" t="t" r="r" b="b"/>
              <a:pathLst>
                <a:path w="1815" h="19963" extrusionOk="0">
                  <a:moveTo>
                    <a:pt x="908" y="1"/>
                  </a:moveTo>
                  <a:cubicBezTo>
                    <a:pt x="363" y="1"/>
                    <a:pt x="0" y="364"/>
                    <a:pt x="0" y="908"/>
                  </a:cubicBezTo>
                  <a:lnTo>
                    <a:pt x="0" y="19055"/>
                  </a:lnTo>
                  <a:cubicBezTo>
                    <a:pt x="0" y="19539"/>
                    <a:pt x="363" y="19962"/>
                    <a:pt x="908" y="19962"/>
                  </a:cubicBezTo>
                  <a:cubicBezTo>
                    <a:pt x="1452" y="19962"/>
                    <a:pt x="1815" y="19539"/>
                    <a:pt x="1815" y="19055"/>
                  </a:cubicBezTo>
                  <a:lnTo>
                    <a:pt x="1815" y="908"/>
                  </a:lnTo>
                  <a:cubicBezTo>
                    <a:pt x="1815" y="424"/>
                    <a:pt x="1452" y="1"/>
                    <a:pt x="908" y="1"/>
                  </a:cubicBezTo>
                  <a:close/>
                </a:path>
              </a:pathLst>
            </a:custGeom>
            <a:gradFill>
              <a:gsLst>
                <a:gs pos="0">
                  <a:srgbClr val="FFFFFF"/>
                </a:gs>
                <a:gs pos="100000">
                  <a:srgbClr val="FFFFFF">
                    <a:alpha val="0"/>
                  </a:srgbClr>
                </a:gs>
              </a:gsLst>
              <a:path path="circle">
                <a:fillToRect r="100000" b="100000"/>
              </a:path>
              <a:tileRect l="-100000" t="-10000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392;p62"/>
            <p:cNvSpPr/>
            <p:nvPr/>
          </p:nvSpPr>
          <p:spPr>
            <a:xfrm>
              <a:off x="5279300" y="2459863"/>
              <a:ext cx="133100" cy="1277850"/>
            </a:xfrm>
            <a:custGeom>
              <a:avLst/>
              <a:gdLst/>
              <a:ahLst/>
              <a:cxnLst/>
              <a:rect l="l" t="t" r="r" b="b"/>
              <a:pathLst>
                <a:path w="5324" h="51114" extrusionOk="0">
                  <a:moveTo>
                    <a:pt x="2662" y="0"/>
                  </a:moveTo>
                  <a:cubicBezTo>
                    <a:pt x="1210" y="0"/>
                    <a:pt x="0" y="1089"/>
                    <a:pt x="0" y="2601"/>
                  </a:cubicBezTo>
                  <a:lnTo>
                    <a:pt x="0" y="48452"/>
                  </a:lnTo>
                  <a:cubicBezTo>
                    <a:pt x="0" y="49904"/>
                    <a:pt x="1149" y="51114"/>
                    <a:pt x="2662" y="51114"/>
                  </a:cubicBezTo>
                  <a:cubicBezTo>
                    <a:pt x="4113" y="51114"/>
                    <a:pt x="5323" y="49964"/>
                    <a:pt x="5323" y="48452"/>
                  </a:cubicBezTo>
                  <a:lnTo>
                    <a:pt x="5323" y="2601"/>
                  </a:lnTo>
                  <a:cubicBezTo>
                    <a:pt x="5323" y="1089"/>
                    <a:pt x="4113" y="0"/>
                    <a:pt x="2662" y="0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70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" name="Google Shape;2393;p62"/>
            <p:cNvGrpSpPr/>
            <p:nvPr/>
          </p:nvGrpSpPr>
          <p:grpSpPr>
            <a:xfrm>
              <a:off x="5019938" y="2214113"/>
              <a:ext cx="499075" cy="228375"/>
              <a:chOff x="5019938" y="2214113"/>
              <a:chExt cx="499075" cy="228375"/>
            </a:xfrm>
          </p:grpSpPr>
          <p:sp>
            <p:nvSpPr>
              <p:cNvPr id="15" name="Google Shape;2394;p62"/>
              <p:cNvSpPr/>
              <p:nvPr/>
            </p:nvSpPr>
            <p:spPr>
              <a:xfrm>
                <a:off x="5019938" y="2215638"/>
                <a:ext cx="18175" cy="225325"/>
              </a:xfrm>
              <a:custGeom>
                <a:avLst/>
                <a:gdLst/>
                <a:ahLst/>
                <a:cxnLst/>
                <a:rect l="l" t="t" r="r" b="b"/>
                <a:pathLst>
                  <a:path w="727" h="9013" extrusionOk="0">
                    <a:moveTo>
                      <a:pt x="727" y="0"/>
                    </a:moveTo>
                    <a:cubicBezTo>
                      <a:pt x="424" y="61"/>
                      <a:pt x="182" y="242"/>
                      <a:pt x="1" y="544"/>
                    </a:cubicBezTo>
                    <a:lnTo>
                      <a:pt x="1" y="8468"/>
                    </a:lnTo>
                    <a:cubicBezTo>
                      <a:pt x="182" y="8710"/>
                      <a:pt x="424" y="8952"/>
                      <a:pt x="727" y="9013"/>
                    </a:cubicBezTo>
                    <a:lnTo>
                      <a:pt x="727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75000">
                    <a:schemeClr val="accent1"/>
                  </a:gs>
                  <a:gs pos="100000">
                    <a:schemeClr val="accent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2395;p62"/>
              <p:cNvSpPr/>
              <p:nvPr/>
            </p:nvSpPr>
            <p:spPr>
              <a:xfrm>
                <a:off x="5087988" y="2215638"/>
                <a:ext cx="16675" cy="226850"/>
              </a:xfrm>
              <a:custGeom>
                <a:avLst/>
                <a:gdLst/>
                <a:ahLst/>
                <a:cxnLst/>
                <a:rect l="l" t="t" r="r" b="b"/>
                <a:pathLst>
                  <a:path w="667" h="9074" extrusionOk="0">
                    <a:moveTo>
                      <a:pt x="1" y="0"/>
                    </a:moveTo>
                    <a:lnTo>
                      <a:pt x="1" y="9073"/>
                    </a:lnTo>
                    <a:lnTo>
                      <a:pt x="666" y="9073"/>
                    </a:lnTo>
                    <a:lnTo>
                      <a:pt x="666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75000">
                    <a:schemeClr val="accent1"/>
                  </a:gs>
                  <a:gs pos="100000">
                    <a:schemeClr val="accent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2396;p62"/>
              <p:cNvSpPr/>
              <p:nvPr/>
            </p:nvSpPr>
            <p:spPr>
              <a:xfrm>
                <a:off x="5159063" y="2215638"/>
                <a:ext cx="16675" cy="226850"/>
              </a:xfrm>
              <a:custGeom>
                <a:avLst/>
                <a:gdLst/>
                <a:ahLst/>
                <a:cxnLst/>
                <a:rect l="l" t="t" r="r" b="b"/>
                <a:pathLst>
                  <a:path w="667" h="9074" extrusionOk="0">
                    <a:moveTo>
                      <a:pt x="1" y="0"/>
                    </a:moveTo>
                    <a:lnTo>
                      <a:pt x="1" y="9073"/>
                    </a:lnTo>
                    <a:lnTo>
                      <a:pt x="666" y="9073"/>
                    </a:lnTo>
                    <a:lnTo>
                      <a:pt x="666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75000">
                    <a:schemeClr val="accent1"/>
                  </a:gs>
                  <a:gs pos="100000">
                    <a:schemeClr val="accent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" name="Google Shape;2397;p62"/>
              <p:cNvSpPr/>
              <p:nvPr/>
            </p:nvSpPr>
            <p:spPr>
              <a:xfrm>
                <a:off x="5225613" y="2215638"/>
                <a:ext cx="18175" cy="226850"/>
              </a:xfrm>
              <a:custGeom>
                <a:avLst/>
                <a:gdLst/>
                <a:ahLst/>
                <a:cxnLst/>
                <a:rect l="l" t="t" r="r" b="b"/>
                <a:pathLst>
                  <a:path w="727" h="9074" extrusionOk="0">
                    <a:moveTo>
                      <a:pt x="0" y="0"/>
                    </a:moveTo>
                    <a:lnTo>
                      <a:pt x="0" y="9073"/>
                    </a:lnTo>
                    <a:lnTo>
                      <a:pt x="726" y="9073"/>
                    </a:lnTo>
                    <a:lnTo>
                      <a:pt x="726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75000">
                    <a:schemeClr val="accent1"/>
                  </a:gs>
                  <a:gs pos="100000">
                    <a:schemeClr val="accent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2398;p62"/>
              <p:cNvSpPr/>
              <p:nvPr/>
            </p:nvSpPr>
            <p:spPr>
              <a:xfrm>
                <a:off x="5295163" y="2215638"/>
                <a:ext cx="16675" cy="226850"/>
              </a:xfrm>
              <a:custGeom>
                <a:avLst/>
                <a:gdLst/>
                <a:ahLst/>
                <a:cxnLst/>
                <a:rect l="l" t="t" r="r" b="b"/>
                <a:pathLst>
                  <a:path w="667" h="9074" extrusionOk="0">
                    <a:moveTo>
                      <a:pt x="1" y="0"/>
                    </a:moveTo>
                    <a:lnTo>
                      <a:pt x="1" y="9073"/>
                    </a:lnTo>
                    <a:lnTo>
                      <a:pt x="666" y="9073"/>
                    </a:lnTo>
                    <a:lnTo>
                      <a:pt x="666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75000">
                    <a:schemeClr val="accent1"/>
                  </a:gs>
                  <a:gs pos="100000">
                    <a:schemeClr val="accent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2399;p62"/>
              <p:cNvSpPr/>
              <p:nvPr/>
            </p:nvSpPr>
            <p:spPr>
              <a:xfrm>
                <a:off x="5364738" y="2215638"/>
                <a:ext cx="16650" cy="226850"/>
              </a:xfrm>
              <a:custGeom>
                <a:avLst/>
                <a:gdLst/>
                <a:ahLst/>
                <a:cxnLst/>
                <a:rect l="l" t="t" r="r" b="b"/>
                <a:pathLst>
                  <a:path w="666" h="9074" extrusionOk="0">
                    <a:moveTo>
                      <a:pt x="0" y="0"/>
                    </a:moveTo>
                    <a:lnTo>
                      <a:pt x="0" y="9073"/>
                    </a:lnTo>
                    <a:lnTo>
                      <a:pt x="666" y="9073"/>
                    </a:lnTo>
                    <a:lnTo>
                      <a:pt x="666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75000">
                    <a:schemeClr val="accent1"/>
                  </a:gs>
                  <a:gs pos="100000">
                    <a:schemeClr val="accent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2400;p62"/>
              <p:cNvSpPr/>
              <p:nvPr/>
            </p:nvSpPr>
            <p:spPr>
              <a:xfrm>
                <a:off x="5432788" y="2215638"/>
                <a:ext cx="16650" cy="226850"/>
              </a:xfrm>
              <a:custGeom>
                <a:avLst/>
                <a:gdLst/>
                <a:ahLst/>
                <a:cxnLst/>
                <a:rect l="l" t="t" r="r" b="b"/>
                <a:pathLst>
                  <a:path w="666" h="9074" extrusionOk="0">
                    <a:moveTo>
                      <a:pt x="0" y="0"/>
                    </a:moveTo>
                    <a:lnTo>
                      <a:pt x="0" y="9073"/>
                    </a:lnTo>
                    <a:lnTo>
                      <a:pt x="666" y="9073"/>
                    </a:lnTo>
                    <a:lnTo>
                      <a:pt x="666" y="0"/>
                    </a:ln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75000">
                    <a:schemeClr val="accent1"/>
                  </a:gs>
                  <a:gs pos="100000">
                    <a:schemeClr val="accent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2401;p62"/>
              <p:cNvSpPr/>
              <p:nvPr/>
            </p:nvSpPr>
            <p:spPr>
              <a:xfrm>
                <a:off x="5502338" y="2214113"/>
                <a:ext cx="16675" cy="226850"/>
              </a:xfrm>
              <a:custGeom>
                <a:avLst/>
                <a:gdLst/>
                <a:ahLst/>
                <a:cxnLst/>
                <a:rect l="l" t="t" r="r" b="b"/>
                <a:pathLst>
                  <a:path w="667" h="9074" extrusionOk="0">
                    <a:moveTo>
                      <a:pt x="1" y="1"/>
                    </a:moveTo>
                    <a:lnTo>
                      <a:pt x="1" y="9074"/>
                    </a:lnTo>
                    <a:cubicBezTo>
                      <a:pt x="303" y="9013"/>
                      <a:pt x="545" y="8832"/>
                      <a:pt x="666" y="8529"/>
                    </a:cubicBezTo>
                    <a:lnTo>
                      <a:pt x="666" y="484"/>
                    </a:lnTo>
                    <a:cubicBezTo>
                      <a:pt x="545" y="303"/>
                      <a:pt x="303" y="61"/>
                      <a:pt x="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accent2"/>
                  </a:gs>
                  <a:gs pos="75000">
                    <a:schemeClr val="accent1"/>
                  </a:gs>
                  <a:gs pos="100000">
                    <a:schemeClr val="accent1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3131840" y="2283718"/>
            <a:ext cx="5652200" cy="304062"/>
          </a:xfrm>
        </p:spPr>
        <p:txBody>
          <a:bodyPr/>
          <a:lstStyle/>
          <a:p>
            <a:r>
              <a:rPr lang="bg-BG" dirty="0"/>
              <a:t>Благодаря Ви !</a:t>
            </a:r>
            <a:br>
              <a:rPr lang="bg-BG" dirty="0"/>
            </a:b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0317249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7" name="Google Shape;1237;p38"/>
          <p:cNvSpPr/>
          <p:nvPr/>
        </p:nvSpPr>
        <p:spPr>
          <a:xfrm rot="9397414" flipH="1">
            <a:off x="3229968" y="1160687"/>
            <a:ext cx="1955398" cy="1500880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rgbClr val="61EEDD">
                  <a:alpha val="55686"/>
                </a:srgbClr>
              </a:gs>
              <a:gs pos="69000">
                <a:schemeClr val="lt2"/>
              </a:gs>
              <a:gs pos="100000">
                <a:srgbClr val="FFFFFF">
                  <a:alpha val="69019"/>
                </a:srgbClr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8" name="Google Shape;1238;p38"/>
          <p:cNvSpPr txBox="1">
            <a:spLocks noGrp="1"/>
          </p:cNvSpPr>
          <p:nvPr>
            <p:ph type="title"/>
          </p:nvPr>
        </p:nvSpPr>
        <p:spPr>
          <a:xfrm>
            <a:off x="2123728" y="1556863"/>
            <a:ext cx="43602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bg-BG" sz="2800" dirty="0"/>
              <a:t>Специализираният пазар на лекарства ще се разшири</a:t>
            </a:r>
            <a:endParaRPr sz="2800" dirty="0"/>
          </a:p>
        </p:txBody>
      </p:sp>
      <p:sp>
        <p:nvSpPr>
          <p:cNvPr id="1240" name="Google Shape;1240;p38"/>
          <p:cNvSpPr txBox="1">
            <a:spLocks noGrp="1"/>
          </p:cNvSpPr>
          <p:nvPr>
            <p:ph type="subTitle" idx="1"/>
          </p:nvPr>
        </p:nvSpPr>
        <p:spPr>
          <a:xfrm>
            <a:off x="1351500" y="2937138"/>
            <a:ext cx="5904656" cy="102401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38150" indent="-285750" algn="just">
              <a:buFont typeface="Arial" panose="020B0604020202020204" pitchFamily="34" charset="0"/>
              <a:buChar char="•"/>
            </a:pPr>
            <a:r>
              <a:rPr lang="bg-BG" dirty="0" smtClean="0">
                <a:solidFill>
                  <a:srgbClr val="002060"/>
                </a:solidFill>
                <a:latin typeface="Ubuntu"/>
              </a:rPr>
              <a:t>Фармацевтичните компании ще продължат да се ориентират към персонализирани клетъчни и генни терапии. Персонализираната медицина ще остане фокусна точка за фармацевтични иновации.</a:t>
            </a:r>
            <a:r>
              <a:rPr lang="en-US" dirty="0" smtClean="0">
                <a:solidFill>
                  <a:srgbClr val="002060"/>
                </a:solidFill>
                <a:latin typeface="Ubuntu"/>
              </a:rPr>
              <a:t> </a:t>
            </a:r>
            <a:endParaRPr dirty="0">
              <a:latin typeface="Ubuntu"/>
            </a:endParaRPr>
          </a:p>
        </p:txBody>
      </p:sp>
      <p:sp>
        <p:nvSpPr>
          <p:cNvPr id="1241" name="Google Shape;1241;p38"/>
          <p:cNvSpPr/>
          <p:nvPr/>
        </p:nvSpPr>
        <p:spPr>
          <a:xfrm>
            <a:off x="7041038" y="1977763"/>
            <a:ext cx="228600" cy="228600"/>
          </a:xfrm>
          <a:prstGeom prst="mathPlus">
            <a:avLst>
              <a:gd name="adj1" fmla="val 23520"/>
            </a:avLst>
          </a:prstGeom>
          <a:gradFill>
            <a:gsLst>
              <a:gs pos="0">
                <a:schemeClr val="lt1"/>
              </a:gs>
              <a:gs pos="100000">
                <a:schemeClr val="lt2"/>
              </a:gs>
            </a:gsLst>
            <a:path path="circle">
              <a:fillToRect l="100000" b="100000"/>
            </a:path>
            <a:tileRect t="-100000" r="-10000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2" name="Google Shape;1242;p38"/>
          <p:cNvSpPr/>
          <p:nvPr/>
        </p:nvSpPr>
        <p:spPr>
          <a:xfrm rot="2700000" flipH="1">
            <a:off x="4871329" y="1251051"/>
            <a:ext cx="198131" cy="198131"/>
          </a:xfrm>
          <a:prstGeom prst="teardrop">
            <a:avLst>
              <a:gd name="adj" fmla="val 176400"/>
            </a:avLst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43" name="Google Shape;1243;p38"/>
          <p:cNvGrpSpPr/>
          <p:nvPr/>
        </p:nvGrpSpPr>
        <p:grpSpPr>
          <a:xfrm rot="2700000">
            <a:off x="5323113" y="-629572"/>
            <a:ext cx="512293" cy="1828964"/>
            <a:chOff x="264148" y="1376648"/>
            <a:chExt cx="512298" cy="1828982"/>
          </a:xfrm>
        </p:grpSpPr>
        <p:grpSp>
          <p:nvGrpSpPr>
            <p:cNvPr id="1244" name="Google Shape;1244;p38"/>
            <p:cNvGrpSpPr/>
            <p:nvPr/>
          </p:nvGrpSpPr>
          <p:grpSpPr>
            <a:xfrm rot="5579763" flipH="1">
              <a:off x="-384487" y="2081994"/>
              <a:ext cx="1809568" cy="418291"/>
              <a:chOff x="3404925" y="318825"/>
              <a:chExt cx="958264" cy="221530"/>
            </a:xfrm>
          </p:grpSpPr>
          <p:sp>
            <p:nvSpPr>
              <p:cNvPr id="1245" name="Google Shape;1245;p38"/>
              <p:cNvSpPr/>
              <p:nvPr/>
            </p:nvSpPr>
            <p:spPr>
              <a:xfrm>
                <a:off x="3404925" y="327475"/>
                <a:ext cx="762000" cy="158550"/>
              </a:xfrm>
              <a:custGeom>
                <a:avLst/>
                <a:gdLst/>
                <a:ahLst/>
                <a:cxnLst/>
                <a:rect l="l" t="t" r="r" b="b"/>
                <a:pathLst>
                  <a:path w="30480" h="6342" extrusionOk="0">
                    <a:moveTo>
                      <a:pt x="8607" y="0"/>
                    </a:moveTo>
                    <a:cubicBezTo>
                      <a:pt x="8035" y="0"/>
                      <a:pt x="7482" y="209"/>
                      <a:pt x="7046" y="588"/>
                    </a:cubicBezTo>
                    <a:cubicBezTo>
                      <a:pt x="6609" y="956"/>
                      <a:pt x="6045" y="1164"/>
                      <a:pt x="5472" y="1164"/>
                    </a:cubicBezTo>
                    <a:cubicBezTo>
                      <a:pt x="5425" y="1164"/>
                      <a:pt x="5378" y="1163"/>
                      <a:pt x="5331" y="1160"/>
                    </a:cubicBezTo>
                    <a:lnTo>
                      <a:pt x="1268" y="911"/>
                    </a:lnTo>
                    <a:cubicBezTo>
                      <a:pt x="1238" y="909"/>
                      <a:pt x="1208" y="908"/>
                      <a:pt x="1179" y="908"/>
                    </a:cubicBezTo>
                    <a:cubicBezTo>
                      <a:pt x="584" y="908"/>
                      <a:pt x="86" y="1376"/>
                      <a:pt x="50" y="1980"/>
                    </a:cubicBezTo>
                    <a:cubicBezTo>
                      <a:pt x="1" y="2614"/>
                      <a:pt x="485" y="3160"/>
                      <a:pt x="1119" y="3198"/>
                    </a:cubicBezTo>
                    <a:lnTo>
                      <a:pt x="5194" y="3459"/>
                    </a:lnTo>
                    <a:cubicBezTo>
                      <a:pt x="5816" y="3496"/>
                      <a:pt x="6400" y="3769"/>
                      <a:pt x="6822" y="4229"/>
                    </a:cubicBezTo>
                    <a:cubicBezTo>
                      <a:pt x="7244" y="4689"/>
                      <a:pt x="7828" y="4974"/>
                      <a:pt x="8450" y="5012"/>
                    </a:cubicBezTo>
                    <a:lnTo>
                      <a:pt x="30169" y="6341"/>
                    </a:lnTo>
                    <a:lnTo>
                      <a:pt x="30479" y="1346"/>
                    </a:lnTo>
                    <a:lnTo>
                      <a:pt x="8748" y="4"/>
                    </a:lnTo>
                    <a:cubicBezTo>
                      <a:pt x="8701" y="2"/>
                      <a:pt x="8654" y="0"/>
                      <a:pt x="8607" y="0"/>
                    </a:cubicBezTo>
                    <a:close/>
                  </a:path>
                </a:pathLst>
              </a:custGeom>
              <a:gradFill>
                <a:gsLst>
                  <a:gs pos="0">
                    <a:srgbClr val="79D3FE">
                      <a:alpha val="22352"/>
                    </a:srgbClr>
                  </a:gs>
                  <a:gs pos="100000">
                    <a:schemeClr val="lt2"/>
                  </a:gs>
                </a:gsLst>
                <a:path path="circle">
                  <a:fillToRect l="100000" b="100000"/>
                </a:path>
                <a:tileRect t="-100000" r="-10000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6" name="Google Shape;1246;p38"/>
              <p:cNvSpPr/>
              <p:nvPr/>
            </p:nvSpPr>
            <p:spPr>
              <a:xfrm>
                <a:off x="4134600" y="320900"/>
                <a:ext cx="228589" cy="219455"/>
              </a:xfrm>
              <a:custGeom>
                <a:avLst/>
                <a:gdLst/>
                <a:ahLst/>
                <a:cxnLst/>
                <a:rect l="l" t="t" r="r" b="b"/>
                <a:pathLst>
                  <a:path w="9071" h="8612" extrusionOk="0">
                    <a:moveTo>
                      <a:pt x="4471" y="1"/>
                    </a:moveTo>
                    <a:cubicBezTo>
                      <a:pt x="2354" y="1"/>
                      <a:pt x="303" y="1559"/>
                      <a:pt x="149" y="4045"/>
                    </a:cubicBezTo>
                    <a:cubicBezTo>
                      <a:pt x="0" y="6418"/>
                      <a:pt x="1802" y="8456"/>
                      <a:pt x="4175" y="8605"/>
                    </a:cubicBezTo>
                    <a:cubicBezTo>
                      <a:pt x="4259" y="8609"/>
                      <a:pt x="4342" y="8612"/>
                      <a:pt x="4425" y="8612"/>
                    </a:cubicBezTo>
                    <a:cubicBezTo>
                      <a:pt x="6069" y="8612"/>
                      <a:pt x="7579" y="7685"/>
                      <a:pt x="8300" y="6194"/>
                    </a:cubicBezTo>
                    <a:cubicBezTo>
                      <a:pt x="9071" y="4629"/>
                      <a:pt x="8810" y="2765"/>
                      <a:pt x="7667" y="1460"/>
                    </a:cubicBezTo>
                    <a:cubicBezTo>
                      <a:pt x="6774" y="454"/>
                      <a:pt x="5613" y="1"/>
                      <a:pt x="4471" y="1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3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47" name="Google Shape;1247;p38"/>
              <p:cNvSpPr/>
              <p:nvPr/>
            </p:nvSpPr>
            <p:spPr>
              <a:xfrm>
                <a:off x="4115950" y="318825"/>
                <a:ext cx="64325" cy="207950"/>
              </a:xfrm>
              <a:custGeom>
                <a:avLst/>
                <a:gdLst/>
                <a:ahLst/>
                <a:cxnLst/>
                <a:rect l="l" t="t" r="r" b="b"/>
                <a:pathLst>
                  <a:path w="2573" h="8318" extrusionOk="0">
                    <a:moveTo>
                      <a:pt x="1472" y="0"/>
                    </a:moveTo>
                    <a:cubicBezTo>
                      <a:pt x="918" y="0"/>
                      <a:pt x="459" y="424"/>
                      <a:pt x="423" y="997"/>
                    </a:cubicBezTo>
                    <a:lnTo>
                      <a:pt x="38" y="7197"/>
                    </a:lnTo>
                    <a:cubicBezTo>
                      <a:pt x="1" y="7781"/>
                      <a:pt x="448" y="8278"/>
                      <a:pt x="1032" y="8315"/>
                    </a:cubicBezTo>
                    <a:cubicBezTo>
                      <a:pt x="1055" y="8316"/>
                      <a:pt x="1077" y="8317"/>
                      <a:pt x="1100" y="8317"/>
                    </a:cubicBezTo>
                    <a:cubicBezTo>
                      <a:pt x="1655" y="8317"/>
                      <a:pt x="2126" y="7882"/>
                      <a:pt x="2150" y="7321"/>
                    </a:cubicBezTo>
                    <a:lnTo>
                      <a:pt x="2535" y="1121"/>
                    </a:lnTo>
                    <a:cubicBezTo>
                      <a:pt x="2573" y="537"/>
                      <a:pt x="2125" y="40"/>
                      <a:pt x="1541" y="3"/>
                    </a:cubicBezTo>
                    <a:cubicBezTo>
                      <a:pt x="1518" y="1"/>
                      <a:pt x="1495" y="0"/>
                      <a:pt x="1472" y="0"/>
                    </a:cubicBezTo>
                    <a:close/>
                  </a:path>
                </a:pathLst>
              </a:custGeom>
              <a:gradFill>
                <a:gsLst>
                  <a:gs pos="0">
                    <a:schemeClr val="lt2"/>
                  </a:gs>
                  <a:gs pos="100000">
                    <a:schemeClr val="accent3"/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48" name="Google Shape;1248;p38"/>
            <p:cNvGrpSpPr/>
            <p:nvPr/>
          </p:nvGrpSpPr>
          <p:grpSpPr>
            <a:xfrm>
              <a:off x="481850" y="2154725"/>
              <a:ext cx="162300" cy="987673"/>
              <a:chOff x="404875" y="1083300"/>
              <a:chExt cx="162300" cy="987673"/>
            </a:xfrm>
          </p:grpSpPr>
          <p:sp>
            <p:nvSpPr>
              <p:cNvPr id="1249" name="Google Shape;1249;p38"/>
              <p:cNvSpPr/>
              <p:nvPr/>
            </p:nvSpPr>
            <p:spPr>
              <a:xfrm>
                <a:off x="404875" y="1083300"/>
                <a:ext cx="162300" cy="542400"/>
              </a:xfrm>
              <a:prstGeom prst="roundRect">
                <a:avLst>
                  <a:gd name="adj" fmla="val 16667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0" name="Google Shape;1250;p38"/>
              <p:cNvSpPr/>
              <p:nvPr/>
            </p:nvSpPr>
            <p:spPr>
              <a:xfrm>
                <a:off x="459018" y="1611973"/>
                <a:ext cx="54000" cy="459000"/>
              </a:xfrm>
              <a:prstGeom prst="roundRect">
                <a:avLst>
                  <a:gd name="adj" fmla="val 16530"/>
                </a:avLst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51" name="Google Shape;1251;p38"/>
              <p:cNvSpPr/>
              <p:nvPr/>
            </p:nvSpPr>
            <p:spPr>
              <a:xfrm>
                <a:off x="409525" y="1588400"/>
                <a:ext cx="153025" cy="244800"/>
              </a:xfrm>
              <a:prstGeom prst="flowChartManualOperation">
                <a:avLst/>
              </a:prstGeom>
              <a:solidFill>
                <a:schemeClr val="dk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95486"/>
            <a:ext cx="7704000" cy="572700"/>
          </a:xfrm>
        </p:spPr>
        <p:txBody>
          <a:bodyPr/>
          <a:lstStyle/>
          <a:p>
            <a:r>
              <a:rPr lang="ru-RU" dirty="0" err="1"/>
              <a:t>Пазар</a:t>
            </a:r>
            <a:r>
              <a:rPr lang="ru-RU" dirty="0"/>
              <a:t> на лекарства в </a:t>
            </a:r>
            <a:r>
              <a:rPr lang="ru-RU" dirty="0" err="1"/>
              <a:t>България</a:t>
            </a:r>
            <a:r>
              <a:rPr lang="ru-RU" dirty="0"/>
              <a:t> (</a:t>
            </a:r>
            <a:r>
              <a:rPr lang="ru-RU" dirty="0" smtClean="0"/>
              <a:t>2023–2025)</a:t>
            </a:r>
            <a:r>
              <a:rPr lang="ru-RU" dirty="0"/>
              <a:t/>
            </a:r>
            <a:br>
              <a:rPr lang="ru-RU" dirty="0"/>
            </a:br>
            <a:endParaRPr lang="bg-BG" dirty="0"/>
          </a:p>
        </p:txBody>
      </p:sp>
      <p:sp>
        <p:nvSpPr>
          <p:cNvPr id="4" name="TextBox 3"/>
          <p:cNvSpPr txBox="1"/>
          <p:nvPr/>
        </p:nvSpPr>
        <p:spPr>
          <a:xfrm>
            <a:off x="1511232" y="1635646"/>
            <a:ext cx="586908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2060"/>
                </a:solidFill>
                <a:latin typeface="Ubuntu"/>
              </a:rPr>
              <a:t>Българският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фармацевтичен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пазар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надхвърля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5 млрд.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лв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.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през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2024 г.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ru-RU" sz="1600" dirty="0">
              <a:solidFill>
                <a:srgbClr val="002060"/>
              </a:solidFill>
              <a:latin typeface="Ubuntu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2060"/>
                </a:solidFill>
                <a:latin typeface="Ubuntu"/>
              </a:rPr>
              <a:t>Годишен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ръст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~10%.</a:t>
            </a:r>
            <a:br>
              <a:rPr lang="ru-RU" sz="1600" dirty="0">
                <a:solidFill>
                  <a:srgbClr val="002060"/>
                </a:solidFill>
                <a:latin typeface="Ubuntu"/>
              </a:rPr>
            </a:br>
            <a:endParaRPr lang="ru-RU" sz="1600" dirty="0">
              <a:solidFill>
                <a:srgbClr val="002060"/>
              </a:solidFill>
              <a:latin typeface="Ubuntu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2060"/>
                </a:solidFill>
                <a:latin typeface="Ubuntu"/>
              </a:rPr>
              <a:t>Най-голям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дял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: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онкологични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лекарства,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биологични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продукти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,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кардиологични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терапии.</a:t>
            </a:r>
            <a:br>
              <a:rPr lang="ru-RU" sz="1600" dirty="0">
                <a:solidFill>
                  <a:srgbClr val="002060"/>
                </a:solidFill>
                <a:latin typeface="Ubuntu"/>
              </a:rPr>
            </a:br>
            <a:endParaRPr lang="ru-RU" sz="1600" dirty="0">
              <a:solidFill>
                <a:srgbClr val="002060"/>
              </a:solidFill>
              <a:latin typeface="Ubuntu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ru-RU" sz="1600" dirty="0" err="1">
                <a:solidFill>
                  <a:srgbClr val="002060"/>
                </a:solidFill>
                <a:latin typeface="Ubuntu"/>
              </a:rPr>
              <a:t>Недостиг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на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антибиотици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и </a:t>
            </a:r>
            <a:r>
              <a:rPr lang="ru-RU" sz="1600" dirty="0" err="1">
                <a:solidFill>
                  <a:srgbClr val="002060"/>
                </a:solidFill>
                <a:latin typeface="Ubuntu"/>
              </a:rPr>
              <a:t>педиатрични</a:t>
            </a:r>
            <a:r>
              <a:rPr lang="ru-RU" sz="1600" dirty="0">
                <a:solidFill>
                  <a:srgbClr val="002060"/>
                </a:solidFill>
                <a:latin typeface="Ubuntu"/>
              </a:rPr>
              <a:t> лекарства.</a:t>
            </a:r>
            <a:endParaRPr lang="bg-BG" sz="1600" dirty="0">
              <a:solidFill>
                <a:srgbClr val="002060"/>
              </a:solidFill>
              <a:latin typeface="Ubuntu"/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3133728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 dirty="0"/>
              <a:t>Бум на хранителните добавки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52400" indent="0">
              <a:buNone/>
            </a:pPr>
            <a:endParaRPr lang="bg-BG" dirty="0" smtClean="0"/>
          </a:p>
          <a:p>
            <a:pPr marL="438150" indent="-285750" algn="just">
              <a:buFont typeface="Arial" panose="020B0604020202020204" pitchFamily="34" charset="0"/>
              <a:buChar char="•"/>
            </a:pPr>
            <a:r>
              <a:rPr lang="ru-RU" sz="1400" dirty="0" err="1">
                <a:solidFill>
                  <a:schemeClr val="tx1"/>
                </a:solidFill>
              </a:rPr>
              <a:t>Употребата</a:t>
            </a:r>
            <a:r>
              <a:rPr lang="ru-RU" sz="1400" dirty="0">
                <a:solidFill>
                  <a:schemeClr val="tx1"/>
                </a:solidFill>
              </a:rPr>
              <a:t> на </a:t>
            </a:r>
            <a:r>
              <a:rPr lang="ru-RU" sz="1400" dirty="0" err="1">
                <a:solidFill>
                  <a:schemeClr val="tx1"/>
                </a:solidFill>
              </a:rPr>
              <a:t>хранителни</a:t>
            </a:r>
            <a:r>
              <a:rPr lang="ru-RU" sz="1400" dirty="0">
                <a:solidFill>
                  <a:schemeClr val="tx1"/>
                </a:solidFill>
              </a:rPr>
              <a:t> добавки се е развила </a:t>
            </a:r>
            <a:r>
              <a:rPr lang="ru-RU" sz="1400" dirty="0" err="1">
                <a:solidFill>
                  <a:schemeClr val="tx1"/>
                </a:solidFill>
              </a:rPr>
              <a:t>като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самостоятелна</a:t>
            </a:r>
            <a:r>
              <a:rPr lang="ru-RU" sz="1400" dirty="0">
                <a:solidFill>
                  <a:schemeClr val="tx1"/>
                </a:solidFill>
              </a:rPr>
              <a:t> индустрия и </a:t>
            </a:r>
            <a:r>
              <a:rPr lang="ru-RU" sz="1400" dirty="0" err="1">
                <a:solidFill>
                  <a:schemeClr val="tx1"/>
                </a:solidFill>
              </a:rPr>
              <a:t>заема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съществен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пазарен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дял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</a:p>
          <a:p>
            <a:pPr marL="438150" indent="-285750" algn="just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/>
              </a:solidFill>
            </a:endParaRPr>
          </a:p>
          <a:p>
            <a:pPr marL="438150" indent="-285750" algn="just">
              <a:buFont typeface="Arial" panose="020B0604020202020204" pitchFamily="34" charset="0"/>
              <a:buChar char="•"/>
            </a:pPr>
            <a:r>
              <a:rPr lang="ru-RU" sz="1400" dirty="0" err="1">
                <a:solidFill>
                  <a:schemeClr val="tx1"/>
                </a:solidFill>
              </a:rPr>
              <a:t>Пазарът</a:t>
            </a:r>
            <a:r>
              <a:rPr lang="ru-RU" sz="1400" dirty="0">
                <a:solidFill>
                  <a:schemeClr val="tx1"/>
                </a:solidFill>
              </a:rPr>
              <a:t> на </a:t>
            </a:r>
            <a:r>
              <a:rPr lang="ru-RU" sz="1400" dirty="0" err="1">
                <a:solidFill>
                  <a:schemeClr val="tx1"/>
                </a:solidFill>
              </a:rPr>
              <a:t>хранителни</a:t>
            </a:r>
            <a:r>
              <a:rPr lang="ru-RU" sz="1400" dirty="0">
                <a:solidFill>
                  <a:schemeClr val="tx1"/>
                </a:solidFill>
              </a:rPr>
              <a:t> добавки в </a:t>
            </a:r>
            <a:r>
              <a:rPr lang="ru-RU" sz="1400" dirty="0" err="1">
                <a:solidFill>
                  <a:schemeClr val="tx1"/>
                </a:solidFill>
              </a:rPr>
              <a:t>България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расте</a:t>
            </a:r>
            <a:r>
              <a:rPr lang="ru-RU" sz="1400" dirty="0">
                <a:solidFill>
                  <a:schemeClr val="tx1"/>
                </a:solidFill>
              </a:rPr>
              <a:t> с 15–20% </a:t>
            </a:r>
            <a:r>
              <a:rPr lang="ru-RU" sz="1400" dirty="0" err="1">
                <a:solidFill>
                  <a:schemeClr val="tx1"/>
                </a:solidFill>
              </a:rPr>
              <a:t>годишно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</a:p>
          <a:p>
            <a:pPr marL="438150" indent="-285750" algn="just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/>
              </a:solidFill>
            </a:endParaRPr>
          </a:p>
          <a:p>
            <a:pPr marL="438150" indent="-285750" algn="just">
              <a:buFont typeface="Arial" panose="020B0604020202020204" pitchFamily="34" charset="0"/>
              <a:buChar char="•"/>
            </a:pPr>
            <a:r>
              <a:rPr lang="ru-RU" sz="1400" dirty="0" err="1">
                <a:solidFill>
                  <a:schemeClr val="tx1"/>
                </a:solidFill>
              </a:rPr>
              <a:t>Разнообразието</a:t>
            </a:r>
            <a:r>
              <a:rPr lang="ru-RU" sz="1400" dirty="0">
                <a:solidFill>
                  <a:schemeClr val="tx1"/>
                </a:solidFill>
              </a:rPr>
              <a:t> на </a:t>
            </a:r>
            <a:r>
              <a:rPr lang="ru-RU" sz="1400" dirty="0" err="1">
                <a:solidFill>
                  <a:schemeClr val="tx1"/>
                </a:solidFill>
              </a:rPr>
              <a:t>хранителни</a:t>
            </a:r>
            <a:r>
              <a:rPr lang="ru-RU" sz="1400" dirty="0">
                <a:solidFill>
                  <a:schemeClr val="tx1"/>
                </a:solidFill>
              </a:rPr>
              <a:t> добавки на </a:t>
            </a:r>
            <a:r>
              <a:rPr lang="ru-RU" sz="1400" dirty="0" err="1">
                <a:solidFill>
                  <a:schemeClr val="tx1"/>
                </a:solidFill>
              </a:rPr>
              <a:t>пазара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значително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затруднява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тяхната</a:t>
            </a:r>
            <a:r>
              <a:rPr lang="ru-RU" sz="1400" dirty="0">
                <a:solidFill>
                  <a:schemeClr val="tx1"/>
                </a:solidFill>
              </a:rPr>
              <a:t> </a:t>
            </a:r>
            <a:r>
              <a:rPr lang="ru-RU" sz="1400" dirty="0" err="1">
                <a:solidFill>
                  <a:schemeClr val="tx1"/>
                </a:solidFill>
              </a:rPr>
              <a:t>класификация</a:t>
            </a:r>
            <a:r>
              <a:rPr lang="ru-RU" sz="1400" dirty="0">
                <a:solidFill>
                  <a:schemeClr val="tx1"/>
                </a:solidFill>
              </a:rPr>
              <a:t>. </a:t>
            </a:r>
          </a:p>
          <a:p>
            <a:pPr marL="438150" indent="-285750" algn="just">
              <a:buFont typeface="Arial" panose="020B0604020202020204" pitchFamily="34" charset="0"/>
              <a:buChar char="•"/>
            </a:pPr>
            <a:endParaRPr lang="ru-RU" sz="1400" dirty="0">
              <a:solidFill>
                <a:schemeClr val="tx1"/>
              </a:solidFill>
            </a:endParaRPr>
          </a:p>
          <a:p>
            <a:pPr marL="438150" indent="-285750" algn="just">
              <a:buFont typeface="Arial" panose="020B0604020202020204" pitchFamily="34" charset="0"/>
              <a:buChar char="•"/>
            </a:pPr>
            <a:r>
              <a:rPr lang="ru-RU" sz="1400" dirty="0" err="1">
                <a:solidFill>
                  <a:schemeClr val="tx1"/>
                </a:solidFill>
              </a:rPr>
              <a:t>Най-популярни</a:t>
            </a:r>
            <a:r>
              <a:rPr lang="ru-RU" sz="1400" dirty="0">
                <a:solidFill>
                  <a:schemeClr val="tx1"/>
                </a:solidFill>
              </a:rPr>
              <a:t>: </a:t>
            </a:r>
            <a:r>
              <a:rPr lang="ru-RU" sz="1400" dirty="0" err="1">
                <a:solidFill>
                  <a:schemeClr val="tx1"/>
                </a:solidFill>
              </a:rPr>
              <a:t>витамини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>
                <a:solidFill>
                  <a:schemeClr val="tx1"/>
                </a:solidFill>
              </a:rPr>
              <a:t>пробиотици</a:t>
            </a:r>
            <a:r>
              <a:rPr lang="ru-RU" sz="1400" dirty="0">
                <a:solidFill>
                  <a:schemeClr val="tx1"/>
                </a:solidFill>
              </a:rPr>
              <a:t>, </a:t>
            </a:r>
            <a:r>
              <a:rPr lang="ru-RU" sz="1400" dirty="0" err="1">
                <a:solidFill>
                  <a:schemeClr val="tx1"/>
                </a:solidFill>
              </a:rPr>
              <a:t>колаген</a:t>
            </a:r>
            <a:r>
              <a:rPr lang="ru-RU" sz="1400" dirty="0">
                <a:solidFill>
                  <a:schemeClr val="tx1"/>
                </a:solidFill>
              </a:rPr>
              <a:t>, омега-3, </a:t>
            </a:r>
            <a:r>
              <a:rPr lang="ru-RU" sz="1400" dirty="0" err="1">
                <a:solidFill>
                  <a:schemeClr val="tx1"/>
                </a:solidFill>
              </a:rPr>
              <a:t>продукти</a:t>
            </a:r>
            <a:r>
              <a:rPr lang="ru-RU" sz="1400" dirty="0">
                <a:solidFill>
                  <a:schemeClr val="tx1"/>
                </a:solidFill>
              </a:rPr>
              <a:t> за </a:t>
            </a:r>
            <a:r>
              <a:rPr lang="ru-RU" sz="1400" dirty="0" err="1">
                <a:solidFill>
                  <a:schemeClr val="tx1"/>
                </a:solidFill>
              </a:rPr>
              <a:t>имунитет</a:t>
            </a:r>
            <a:r>
              <a:rPr lang="ru-RU" sz="1400" dirty="0">
                <a:solidFill>
                  <a:schemeClr val="tx1"/>
                </a:solidFill>
              </a:rPr>
              <a:t>.</a:t>
            </a:r>
            <a:r>
              <a:rPr lang="ru-RU" sz="1400" dirty="0">
                <a:solidFill>
                  <a:srgbClr val="002060"/>
                </a:solidFill>
                <a:latin typeface="Ubuntu"/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/>
            </a:r>
            <a:br>
              <a:rPr lang="ru-RU" sz="1400" dirty="0">
                <a:solidFill>
                  <a:schemeClr val="tx1"/>
                </a:solidFill>
              </a:rPr>
            </a:br>
            <a:endParaRPr lang="ru-RU" sz="1400" dirty="0">
              <a:solidFill>
                <a:schemeClr val="tx1"/>
              </a:solidFill>
            </a:endParaRPr>
          </a:p>
          <a:p>
            <a:pPr marL="152400" indent="0" algn="ctr">
              <a:buNone/>
            </a:pPr>
            <a:endParaRPr lang="ru-RU" sz="1400" dirty="0">
              <a:solidFill>
                <a:schemeClr val="tx1"/>
              </a:solidFill>
            </a:endParaRPr>
          </a:p>
          <a:p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214228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лавие 2"/>
          <p:cNvSpPr>
            <a:spLocks noGrp="1"/>
          </p:cNvSpPr>
          <p:nvPr>
            <p:ph type="title" idx="2"/>
          </p:nvPr>
        </p:nvSpPr>
        <p:spPr>
          <a:xfrm>
            <a:off x="1290910" y="527831"/>
            <a:ext cx="5751914" cy="361445"/>
          </a:xfrm>
        </p:spPr>
        <p:txBody>
          <a:bodyPr/>
          <a:lstStyle/>
          <a:p>
            <a:r>
              <a:rPr lang="bg-BG" sz="2400" dirty="0">
                <a:solidFill>
                  <a:srgbClr val="002060"/>
                </a:solidFill>
              </a:rPr>
              <a:t>Отражение на </a:t>
            </a:r>
            <a:r>
              <a:rPr lang="en-US" sz="2400" dirty="0">
                <a:solidFill>
                  <a:srgbClr val="002060"/>
                </a:solidFill>
              </a:rPr>
              <a:t>COVID</a:t>
            </a:r>
            <a:r>
              <a:rPr lang="bg-BG" sz="2400" dirty="0">
                <a:solidFill>
                  <a:srgbClr val="002060"/>
                </a:solidFill>
              </a:rPr>
              <a:t>-19</a:t>
            </a:r>
            <a:r>
              <a:rPr lang="en-US" sz="2400" dirty="0">
                <a:solidFill>
                  <a:srgbClr val="002060"/>
                </a:solidFill>
              </a:rPr>
              <a:t> </a:t>
            </a:r>
            <a:r>
              <a:rPr lang="bg-BG" sz="2400" dirty="0">
                <a:solidFill>
                  <a:srgbClr val="002060"/>
                </a:solidFill>
              </a:rPr>
              <a:t>пандемията върху продажбата на лекарства </a:t>
            </a:r>
            <a:endParaRPr lang="bg-BG" sz="2400" dirty="0"/>
          </a:p>
        </p:txBody>
      </p:sp>
      <p:sp>
        <p:nvSpPr>
          <p:cNvPr id="4" name="Подзаглавие 3"/>
          <p:cNvSpPr>
            <a:spLocks noGrp="1"/>
          </p:cNvSpPr>
          <p:nvPr>
            <p:ph type="subTitle" idx="1"/>
          </p:nvPr>
        </p:nvSpPr>
        <p:spPr>
          <a:xfrm>
            <a:off x="1337634" y="1527634"/>
            <a:ext cx="6048672" cy="2088232"/>
          </a:xfrm>
        </p:spPr>
        <p:txBody>
          <a:bodyPr/>
          <a:lstStyle/>
          <a:p>
            <a:pPr marL="85725" indent="-9525" algn="just"/>
            <a:r>
              <a:rPr lang="bg-BG" sz="1600" dirty="0">
                <a:solidFill>
                  <a:srgbClr val="002060"/>
                </a:solidFill>
                <a:latin typeface="Ubuntu"/>
              </a:rPr>
              <a:t>Пандемията неизбежно доведе до повишено търсене и предлагане на голям брой лекарствени продукти от различни фармакологични групи</a:t>
            </a:r>
            <a:r>
              <a:rPr lang="en-US" sz="1600" dirty="0">
                <a:solidFill>
                  <a:srgbClr val="002060"/>
                </a:solidFill>
                <a:latin typeface="Ubuntu"/>
              </a:rPr>
              <a:t>.</a:t>
            </a:r>
            <a:endParaRPr lang="bg-BG" sz="1600" dirty="0">
              <a:solidFill>
                <a:srgbClr val="002060"/>
              </a:solidFill>
              <a:latin typeface="Ubuntu"/>
            </a:endParaRPr>
          </a:p>
          <a:p>
            <a:pPr marL="85725" indent="-9525" algn="just"/>
            <a:endParaRPr lang="bg-BG" sz="1600" dirty="0">
              <a:solidFill>
                <a:srgbClr val="002060"/>
              </a:solidFill>
              <a:latin typeface="Ubuntu"/>
            </a:endParaRPr>
          </a:p>
          <a:p>
            <a:pPr marL="85725" indent="-9525" algn="just"/>
            <a:r>
              <a:rPr lang="bg-BG" sz="1600" dirty="0">
                <a:solidFill>
                  <a:srgbClr val="002060"/>
                </a:solidFill>
                <a:latin typeface="Ubuntu" charset="0"/>
              </a:rPr>
              <a:t>С оглед на пандемията от COVID-19 и търсенето на нови подходи и терапии за лечение </a:t>
            </a:r>
            <a:r>
              <a:rPr lang="bg-BG" sz="1600" dirty="0" err="1">
                <a:solidFill>
                  <a:srgbClr val="002060"/>
                </a:solidFill>
                <a:latin typeface="Ubuntu" charset="0"/>
              </a:rPr>
              <a:t>антибиотичната</a:t>
            </a:r>
            <a:r>
              <a:rPr lang="bg-BG" sz="1600" dirty="0">
                <a:solidFill>
                  <a:srgbClr val="002060"/>
                </a:solidFill>
                <a:latin typeface="Ubuntu" charset="0"/>
              </a:rPr>
              <a:t> употреба бележи значителен ръст.</a:t>
            </a:r>
            <a:endParaRPr lang="bg-BG" sz="1600" dirty="0">
              <a:solidFill>
                <a:srgbClr val="002060"/>
              </a:solidFill>
              <a:latin typeface="Ubuntu"/>
            </a:endParaRPr>
          </a:p>
          <a:p>
            <a:pPr marL="85725" indent="-9525" algn="just"/>
            <a:endParaRPr lang="bg-BG" sz="1600" dirty="0">
              <a:solidFill>
                <a:srgbClr val="002060"/>
              </a:solidFill>
              <a:latin typeface="Ubuntu"/>
            </a:endParaRPr>
          </a:p>
          <a:p>
            <a:pPr marL="85725" indent="-9525" algn="just"/>
            <a:r>
              <a:rPr lang="bg-BG" sz="1600" dirty="0">
                <a:solidFill>
                  <a:srgbClr val="002060"/>
                </a:solidFill>
                <a:latin typeface="Ubuntu"/>
              </a:rPr>
              <a:t>Описаната тенденция на ръст в продажбите може да се дължи както на устойчивото им търсене, така и на включването на множество лекарства като част от терапевтичната схема за лечение на COVID-19.</a:t>
            </a:r>
          </a:p>
        </p:txBody>
      </p:sp>
      <p:grpSp>
        <p:nvGrpSpPr>
          <p:cNvPr id="5" name="Google Shape;2292;p59"/>
          <p:cNvGrpSpPr/>
          <p:nvPr/>
        </p:nvGrpSpPr>
        <p:grpSpPr>
          <a:xfrm rot="14247027">
            <a:off x="-461500" y="782134"/>
            <a:ext cx="1894028" cy="1008764"/>
            <a:chOff x="7870016" y="4179902"/>
            <a:chExt cx="1117753" cy="629543"/>
          </a:xfrm>
        </p:grpSpPr>
        <p:sp>
          <p:nvSpPr>
            <p:cNvPr id="6" name="Google Shape;2293;p59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2294;p59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295;p59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1098936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7" name="Google Shape;1867;p52"/>
          <p:cNvSpPr/>
          <p:nvPr/>
        </p:nvSpPr>
        <p:spPr>
          <a:xfrm>
            <a:off x="-12350" y="2747850"/>
            <a:ext cx="8723153" cy="572653"/>
          </a:xfrm>
          <a:custGeom>
            <a:avLst/>
            <a:gdLst/>
            <a:ahLst/>
            <a:cxnLst/>
            <a:rect l="l" t="t" r="r" b="b"/>
            <a:pathLst>
              <a:path w="338829" h="38732" extrusionOk="0">
                <a:moveTo>
                  <a:pt x="0" y="38732"/>
                </a:moveTo>
                <a:cubicBezTo>
                  <a:pt x="9739" y="32286"/>
                  <a:pt x="35662" y="968"/>
                  <a:pt x="58433" y="57"/>
                </a:cubicBezTo>
                <a:cubicBezTo>
                  <a:pt x="81204" y="-854"/>
                  <a:pt x="110631" y="32918"/>
                  <a:pt x="136625" y="33268"/>
                </a:cubicBezTo>
                <a:cubicBezTo>
                  <a:pt x="162619" y="33618"/>
                  <a:pt x="189103" y="2229"/>
                  <a:pt x="214396" y="2159"/>
                </a:cubicBezTo>
                <a:cubicBezTo>
                  <a:pt x="239689" y="2089"/>
                  <a:pt x="267644" y="31376"/>
                  <a:pt x="288383" y="32847"/>
                </a:cubicBezTo>
                <a:cubicBezTo>
                  <a:pt x="309122" y="34318"/>
                  <a:pt x="330421" y="14630"/>
                  <a:pt x="338829" y="10987"/>
                </a:cubicBezTo>
              </a:path>
            </a:pathLst>
          </a:custGeom>
          <a:noFill/>
          <a:ln w="9525" cap="flat" cmpd="sng">
            <a:solidFill>
              <a:schemeClr val="accent3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/>
          <a:lstStyle/>
          <a:p>
            <a:endParaRPr lang="bg-BG"/>
          </a:p>
        </p:txBody>
      </p:sp>
      <p:sp>
        <p:nvSpPr>
          <p:cNvPr id="1869" name="Google Shape;1869;p52"/>
          <p:cNvSpPr txBox="1">
            <a:spLocks noGrp="1"/>
          </p:cNvSpPr>
          <p:nvPr>
            <p:ph type="title"/>
          </p:nvPr>
        </p:nvSpPr>
        <p:spPr>
          <a:xfrm>
            <a:off x="899592" y="0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bg-BG" dirty="0"/>
              <a:t>Големият обем от данни и анализирането им ще подобрят ефективността</a:t>
            </a:r>
          </a:p>
        </p:txBody>
      </p:sp>
      <p:sp>
        <p:nvSpPr>
          <p:cNvPr id="1870" name="Google Shape;1870;p52"/>
          <p:cNvSpPr/>
          <p:nvPr/>
        </p:nvSpPr>
        <p:spPr>
          <a:xfrm rot="9397783" flipH="1">
            <a:off x="1221654" y="2468701"/>
            <a:ext cx="833992" cy="640160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1" name="Google Shape;1871;p52"/>
          <p:cNvSpPr txBox="1"/>
          <p:nvPr/>
        </p:nvSpPr>
        <p:spPr>
          <a:xfrm>
            <a:off x="1460000" y="2577700"/>
            <a:ext cx="357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00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1</a:t>
            </a:r>
            <a:endParaRPr sz="2500" b="1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72" name="Google Shape;1872;p52"/>
          <p:cNvSpPr txBox="1">
            <a:spLocks noGrp="1"/>
          </p:cNvSpPr>
          <p:nvPr>
            <p:ph type="subTitle" idx="4294967295"/>
          </p:nvPr>
        </p:nvSpPr>
        <p:spPr>
          <a:xfrm>
            <a:off x="383997" y="1491630"/>
            <a:ext cx="2664373" cy="54178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0000"/>
              </a:lnSpc>
              <a:spcAft>
                <a:spcPts val="1600"/>
              </a:spcAft>
              <a:buNone/>
            </a:pPr>
            <a:r>
              <a:rPr lang="bg-BG" dirty="0">
                <a:solidFill>
                  <a:srgbClr val="002060"/>
                </a:solidFill>
              </a:rPr>
              <a:t>Въвеждане на високопроизводителни системи за анализиране на големи обеми данни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874" name="Google Shape;1874;p52"/>
          <p:cNvSpPr/>
          <p:nvPr/>
        </p:nvSpPr>
        <p:spPr>
          <a:xfrm rot="9397783" flipH="1">
            <a:off x="3141127" y="2902200"/>
            <a:ext cx="833992" cy="640160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5" name="Google Shape;1875;p52"/>
          <p:cNvSpPr txBox="1"/>
          <p:nvPr/>
        </p:nvSpPr>
        <p:spPr>
          <a:xfrm>
            <a:off x="3379473" y="3022179"/>
            <a:ext cx="357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00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2</a:t>
            </a:r>
            <a:endParaRPr sz="2500" b="1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76" name="Google Shape;1876;p52"/>
          <p:cNvSpPr txBox="1">
            <a:spLocks noGrp="1"/>
          </p:cNvSpPr>
          <p:nvPr>
            <p:ph type="subTitle" idx="4294967295"/>
          </p:nvPr>
        </p:nvSpPr>
        <p:spPr>
          <a:xfrm>
            <a:off x="2699792" y="3579862"/>
            <a:ext cx="184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0000"/>
              </a:lnSpc>
              <a:spcAft>
                <a:spcPts val="1600"/>
              </a:spcAft>
              <a:buNone/>
            </a:pPr>
            <a:r>
              <a:rPr lang="bg-BG" dirty="0">
                <a:solidFill>
                  <a:srgbClr val="002060"/>
                </a:solidFill>
              </a:rPr>
              <a:t>Прогнозиране на </a:t>
            </a:r>
            <a:r>
              <a:rPr lang="en-US" dirty="0" err="1">
                <a:solidFill>
                  <a:srgbClr val="002060"/>
                </a:solidFill>
              </a:rPr>
              <a:t>тенденциите</a:t>
            </a:r>
            <a:r>
              <a:rPr lang="en-US" dirty="0">
                <a:solidFill>
                  <a:srgbClr val="002060"/>
                </a:solidFill>
              </a:rPr>
              <a:t> в </a:t>
            </a:r>
            <a:r>
              <a:rPr lang="en-US" dirty="0" err="1">
                <a:solidFill>
                  <a:srgbClr val="002060"/>
                </a:solidFill>
              </a:rPr>
              <a:t>индустрията</a:t>
            </a:r>
            <a:endParaRPr dirty="0">
              <a:solidFill>
                <a:srgbClr val="002060"/>
              </a:solidFill>
            </a:endParaRPr>
          </a:p>
        </p:txBody>
      </p:sp>
      <p:sp>
        <p:nvSpPr>
          <p:cNvPr id="1878" name="Google Shape;1878;p52"/>
          <p:cNvSpPr/>
          <p:nvPr/>
        </p:nvSpPr>
        <p:spPr>
          <a:xfrm rot="9397783" flipH="1">
            <a:off x="5054823" y="2468701"/>
            <a:ext cx="833992" cy="640160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79" name="Google Shape;1879;p52"/>
          <p:cNvSpPr txBox="1"/>
          <p:nvPr/>
        </p:nvSpPr>
        <p:spPr>
          <a:xfrm>
            <a:off x="5293169" y="2577700"/>
            <a:ext cx="357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00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3</a:t>
            </a:r>
            <a:endParaRPr sz="2500" b="1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80" name="Google Shape;1880;p52"/>
          <p:cNvSpPr txBox="1">
            <a:spLocks noGrp="1"/>
          </p:cNvSpPr>
          <p:nvPr>
            <p:ph type="subTitle" idx="4294967295"/>
          </p:nvPr>
        </p:nvSpPr>
        <p:spPr>
          <a:xfrm>
            <a:off x="4644008" y="1851670"/>
            <a:ext cx="18471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0000"/>
              </a:lnSpc>
              <a:spcAft>
                <a:spcPts val="1600"/>
              </a:spcAft>
              <a:buNone/>
            </a:pPr>
            <a:r>
              <a:rPr lang="bg-BG" dirty="0">
                <a:solidFill>
                  <a:srgbClr val="002060"/>
                </a:solidFill>
              </a:rPr>
              <a:t>Прогнозиране на продажбите</a:t>
            </a:r>
          </a:p>
        </p:txBody>
      </p:sp>
      <p:sp>
        <p:nvSpPr>
          <p:cNvPr id="1882" name="Google Shape;1882;p52"/>
          <p:cNvSpPr/>
          <p:nvPr/>
        </p:nvSpPr>
        <p:spPr>
          <a:xfrm rot="9397783" flipH="1">
            <a:off x="6980079" y="2902200"/>
            <a:ext cx="833992" cy="640160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83" name="Google Shape;1883;p52"/>
          <p:cNvSpPr txBox="1"/>
          <p:nvPr/>
        </p:nvSpPr>
        <p:spPr>
          <a:xfrm>
            <a:off x="7218425" y="3022179"/>
            <a:ext cx="357300" cy="4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64000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500" b="1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rPr>
              <a:t>4</a:t>
            </a:r>
            <a:endParaRPr sz="2500" b="1">
              <a:solidFill>
                <a:schemeClr val="dk1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84" name="Google Shape;1884;p52"/>
          <p:cNvSpPr txBox="1">
            <a:spLocks noGrp="1"/>
          </p:cNvSpPr>
          <p:nvPr>
            <p:ph type="subTitle" idx="4294967295"/>
          </p:nvPr>
        </p:nvSpPr>
        <p:spPr>
          <a:xfrm>
            <a:off x="5830483" y="3579862"/>
            <a:ext cx="2880320" cy="66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139700" indent="0" algn="ctr">
              <a:buNone/>
            </a:pPr>
            <a:r>
              <a:rPr lang="bg-BG" dirty="0">
                <a:solidFill>
                  <a:srgbClr val="002060"/>
                </a:solidFill>
              </a:rPr>
              <a:t>П</a:t>
            </a:r>
            <a:r>
              <a:rPr lang="en-US" dirty="0" err="1">
                <a:solidFill>
                  <a:srgbClr val="002060"/>
                </a:solidFill>
              </a:rPr>
              <a:t>риспособяване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на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маркетинговите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кампании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към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поведението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en-US" dirty="0" err="1">
                <a:solidFill>
                  <a:srgbClr val="002060"/>
                </a:solidFill>
              </a:rPr>
              <a:t>на</a:t>
            </a:r>
            <a:r>
              <a:rPr lang="en-US" dirty="0">
                <a:solidFill>
                  <a:srgbClr val="002060"/>
                </a:solidFill>
              </a:rPr>
              <a:t> </a:t>
            </a:r>
            <a:r>
              <a:rPr lang="bg-BG" dirty="0">
                <a:solidFill>
                  <a:srgbClr val="002060"/>
                </a:solidFill>
              </a:rPr>
              <a:t>пациентите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18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Google Shape;2096;p55"/>
          <p:cNvSpPr txBox="1">
            <a:spLocks noGrp="1"/>
          </p:cNvSpPr>
          <p:nvPr>
            <p:ph type="title"/>
          </p:nvPr>
        </p:nvSpPr>
        <p:spPr>
          <a:xfrm>
            <a:off x="2987824" y="123478"/>
            <a:ext cx="5184575" cy="8640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 algn="ctr"/>
            <a:r>
              <a:rPr lang="bg-BG" dirty="0"/>
              <a:t>Електронно здравеопазване</a:t>
            </a:r>
            <a:br>
              <a:rPr lang="bg-BG" dirty="0"/>
            </a:br>
            <a:endParaRPr dirty="0"/>
          </a:p>
        </p:txBody>
      </p:sp>
      <p:sp>
        <p:nvSpPr>
          <p:cNvPr id="6" name="Google Shape;2100;p55"/>
          <p:cNvSpPr txBox="1">
            <a:spLocks/>
          </p:cNvSpPr>
          <p:nvPr/>
        </p:nvSpPr>
        <p:spPr>
          <a:xfrm flipH="1">
            <a:off x="4075848" y="2450547"/>
            <a:ext cx="3816424" cy="5040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Ubuntu"/>
              <a:buNone/>
              <a:defRPr sz="3200" b="1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r>
              <a:rPr lang="bg-BG" sz="1600" dirty="0"/>
              <a:t>Въвеждане на електронни рецепти</a:t>
            </a:r>
          </a:p>
        </p:txBody>
      </p:sp>
      <p:sp>
        <p:nvSpPr>
          <p:cNvPr id="7" name="Google Shape;2102;p55"/>
          <p:cNvSpPr txBox="1">
            <a:spLocks/>
          </p:cNvSpPr>
          <p:nvPr/>
        </p:nvSpPr>
        <p:spPr>
          <a:xfrm flipH="1">
            <a:off x="4072650" y="2931790"/>
            <a:ext cx="3819622" cy="3600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Ubuntu"/>
              <a:buNone/>
              <a:defRPr sz="3200" b="1" i="0" u="none" strike="noStrike" cap="none">
                <a:solidFill>
                  <a:schemeClr val="dk1"/>
                </a:solidFill>
                <a:latin typeface="Ubuntu"/>
                <a:ea typeface="Ubuntu"/>
                <a:cs typeface="Ubuntu"/>
                <a:sym typeface="Ubuntu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500"/>
              <a:buFont typeface="Bebas Neue"/>
              <a:buNone/>
              <a:defRPr sz="3500" b="0" i="0" u="none" strike="noStrike" cap="none">
                <a:solidFill>
                  <a:schemeClr val="dk1"/>
                </a:solidFill>
                <a:latin typeface="Bebas Neue"/>
                <a:ea typeface="Bebas Neue"/>
                <a:cs typeface="Bebas Neue"/>
                <a:sym typeface="Bebas Neue"/>
              </a:defRPr>
            </a:lvl9pPr>
          </a:lstStyle>
          <a:p>
            <a:pPr algn="ctr"/>
            <a:r>
              <a:rPr lang="bg-BG" sz="1600" dirty="0" err="1"/>
              <a:t>Телефармация</a:t>
            </a:r>
            <a:r>
              <a:rPr lang="bg-BG" sz="1100" dirty="0"/>
              <a:t/>
            </a:r>
            <a:br>
              <a:rPr lang="bg-BG" sz="1100" dirty="0"/>
            </a:br>
            <a:r>
              <a:rPr lang="bg-BG" sz="2500" dirty="0"/>
              <a:t/>
            </a:r>
            <a:br>
              <a:rPr lang="bg-BG" sz="2500" dirty="0"/>
            </a:br>
            <a:r>
              <a:rPr lang="bg-BG" sz="2500" dirty="0"/>
              <a:t/>
            </a:r>
            <a:br>
              <a:rPr lang="bg-BG" sz="2500" dirty="0"/>
            </a:br>
            <a:r>
              <a:rPr lang="bg-BG" sz="2500" dirty="0"/>
              <a:t/>
            </a:r>
            <a:br>
              <a:rPr lang="bg-BG" sz="2500" dirty="0"/>
            </a:br>
            <a:endParaRPr lang="bg-BG" sz="2500" dirty="0"/>
          </a:p>
        </p:txBody>
      </p:sp>
      <p:sp>
        <p:nvSpPr>
          <p:cNvPr id="2" name="TextBox 1"/>
          <p:cNvSpPr txBox="1"/>
          <p:nvPr/>
        </p:nvSpPr>
        <p:spPr>
          <a:xfrm>
            <a:off x="3779912" y="1799940"/>
            <a:ext cx="424847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600" b="1" dirty="0" smtClean="0">
                <a:solidFill>
                  <a:schemeClr val="tx1"/>
                </a:solidFill>
              </a:rPr>
              <a:t>Технология за проследяване на пътя на лекарствата </a:t>
            </a:r>
            <a:endParaRPr lang="bg-BG" sz="16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8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" name="Google Shape;1822;p51"/>
          <p:cNvSpPr/>
          <p:nvPr/>
        </p:nvSpPr>
        <p:spPr>
          <a:xfrm rot="10466604" flipH="1">
            <a:off x="6806352" y="3236667"/>
            <a:ext cx="1185652" cy="401389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3" name="Google Shape;1823;p51"/>
          <p:cNvSpPr/>
          <p:nvPr/>
        </p:nvSpPr>
        <p:spPr>
          <a:xfrm rot="10466604" flipH="1">
            <a:off x="6806352" y="1713267"/>
            <a:ext cx="1185652" cy="401389"/>
          </a:xfrm>
          <a:custGeom>
            <a:avLst/>
            <a:gdLst/>
            <a:ahLst/>
            <a:cxnLst/>
            <a:rect l="l" t="t" r="r" b="b"/>
            <a:pathLst>
              <a:path w="120848" h="81530" extrusionOk="0">
                <a:moveTo>
                  <a:pt x="75461" y="1"/>
                </a:moveTo>
                <a:cubicBezTo>
                  <a:pt x="70603" y="1"/>
                  <a:pt x="64822" y="938"/>
                  <a:pt x="58026" y="3156"/>
                </a:cubicBezTo>
                <a:cubicBezTo>
                  <a:pt x="43365" y="7927"/>
                  <a:pt x="17011" y="15892"/>
                  <a:pt x="8512" y="35573"/>
                </a:cubicBezTo>
                <a:cubicBezTo>
                  <a:pt x="1" y="55267"/>
                  <a:pt x="11718" y="78216"/>
                  <a:pt x="30529" y="80950"/>
                </a:cubicBezTo>
                <a:cubicBezTo>
                  <a:pt x="33281" y="81350"/>
                  <a:pt x="35800" y="81529"/>
                  <a:pt x="38127" y="81529"/>
                </a:cubicBezTo>
                <a:cubicBezTo>
                  <a:pt x="55805" y="81529"/>
                  <a:pt x="62429" y="71173"/>
                  <a:pt x="76341" y="68636"/>
                </a:cubicBezTo>
                <a:cubicBezTo>
                  <a:pt x="82212" y="67565"/>
                  <a:pt x="87012" y="67327"/>
                  <a:pt x="91111" y="67327"/>
                </a:cubicBezTo>
                <a:cubicBezTo>
                  <a:pt x="94396" y="67327"/>
                  <a:pt x="97231" y="67480"/>
                  <a:pt x="99807" y="67480"/>
                </a:cubicBezTo>
                <a:cubicBezTo>
                  <a:pt x="104272" y="67480"/>
                  <a:pt x="107960" y="67020"/>
                  <a:pt x="111864" y="64511"/>
                </a:cubicBezTo>
                <a:cubicBezTo>
                  <a:pt x="120848" y="58733"/>
                  <a:pt x="117617" y="44544"/>
                  <a:pt x="105826" y="36815"/>
                </a:cubicBezTo>
                <a:cubicBezTo>
                  <a:pt x="94047" y="29075"/>
                  <a:pt x="97861" y="17097"/>
                  <a:pt x="95699" y="11381"/>
                </a:cubicBezTo>
                <a:cubicBezTo>
                  <a:pt x="93404" y="5354"/>
                  <a:pt x="87070" y="1"/>
                  <a:pt x="75461" y="1"/>
                </a:cubicBezTo>
                <a:close/>
              </a:path>
            </a:pathLst>
          </a:custGeom>
          <a:gradFill>
            <a:gsLst>
              <a:gs pos="0">
                <a:schemeClr val="dk2"/>
              </a:gs>
              <a:gs pos="100000">
                <a:schemeClr val="lt2"/>
              </a:gs>
            </a:gsLst>
            <a:lin ang="5400012" scaled="0"/>
          </a:gra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28" name="Google Shape;1828;p51"/>
          <p:cNvSpPr txBox="1">
            <a:spLocks noGrp="1"/>
          </p:cNvSpPr>
          <p:nvPr>
            <p:ph type="title"/>
          </p:nvPr>
        </p:nvSpPr>
        <p:spPr>
          <a:xfrm>
            <a:off x="726265" y="328925"/>
            <a:ext cx="770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lvl="0"/>
            <a:r>
              <a:rPr lang="ru-RU" sz="1800" dirty="0" err="1">
                <a:solidFill>
                  <a:srgbClr val="002060"/>
                </a:solidFill>
              </a:rPr>
              <a:t>Тенденциите</a:t>
            </a:r>
            <a:r>
              <a:rPr lang="ru-RU" sz="1800" dirty="0">
                <a:solidFill>
                  <a:srgbClr val="002060"/>
                </a:solidFill>
              </a:rPr>
              <a:t> в </a:t>
            </a:r>
            <a:r>
              <a:rPr lang="ru-RU" sz="1800" dirty="0" err="1">
                <a:solidFill>
                  <a:srgbClr val="002060"/>
                </a:solidFill>
              </a:rPr>
              <a:t>областта</a:t>
            </a:r>
            <a:r>
              <a:rPr lang="ru-RU" sz="1800" dirty="0">
                <a:solidFill>
                  <a:srgbClr val="002060"/>
                </a:solidFill>
              </a:rPr>
              <a:t> на </a:t>
            </a:r>
            <a:r>
              <a:rPr lang="ru-RU" sz="1800" dirty="0" err="1">
                <a:solidFill>
                  <a:srgbClr val="002060"/>
                </a:solidFill>
              </a:rPr>
              <a:t>фармацевтичната</a:t>
            </a:r>
            <a:r>
              <a:rPr lang="ru-RU" sz="1800" dirty="0">
                <a:solidFill>
                  <a:srgbClr val="002060"/>
                </a:solidFill>
              </a:rPr>
              <a:t> химия </a:t>
            </a:r>
            <a:r>
              <a:rPr lang="ru-RU" sz="1800" dirty="0" err="1">
                <a:solidFill>
                  <a:srgbClr val="002060"/>
                </a:solidFill>
              </a:rPr>
              <a:t>включват</a:t>
            </a:r>
            <a:r>
              <a:rPr lang="ru-RU" sz="1800" dirty="0">
                <a:solidFill>
                  <a:srgbClr val="002060"/>
                </a:solidFill>
              </a:rPr>
              <a:t>: </a:t>
            </a:r>
          </a:p>
        </p:txBody>
      </p:sp>
      <p:sp>
        <p:nvSpPr>
          <p:cNvPr id="1848" name="Google Shape;1848;p51"/>
          <p:cNvSpPr txBox="1"/>
          <p:nvPr/>
        </p:nvSpPr>
        <p:spPr>
          <a:xfrm>
            <a:off x="2158856" y="2976432"/>
            <a:ext cx="3637279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bg-BG" sz="1800" dirty="0">
                <a:solidFill>
                  <a:srgbClr val="002060"/>
                </a:solidFill>
                <a:latin typeface="Ubuntu"/>
                <a:ea typeface="Ubuntu"/>
                <a:cs typeface="Ubuntu"/>
                <a:sym typeface="Ubuntu"/>
              </a:rPr>
              <a:t>зелена химия и устойчивост; </a:t>
            </a:r>
            <a:endParaRPr sz="1800" dirty="0">
              <a:solidFill>
                <a:srgbClr val="00206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50" name="Google Shape;1850;p51"/>
          <p:cNvSpPr txBox="1"/>
          <p:nvPr/>
        </p:nvSpPr>
        <p:spPr>
          <a:xfrm>
            <a:off x="2196354" y="3293269"/>
            <a:ext cx="3781295" cy="11330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bg-BG" sz="1800" dirty="0">
                <a:solidFill>
                  <a:srgbClr val="002060"/>
                </a:solidFill>
                <a:latin typeface="Ubuntu"/>
              </a:rPr>
              <a:t>иновации в дизайна на лекарства.</a:t>
            </a:r>
          </a:p>
        </p:txBody>
      </p:sp>
      <p:sp>
        <p:nvSpPr>
          <p:cNvPr id="1853" name="Google Shape;1853;p51"/>
          <p:cNvSpPr txBox="1"/>
          <p:nvPr/>
        </p:nvSpPr>
        <p:spPr>
          <a:xfrm>
            <a:off x="2151388" y="2252809"/>
            <a:ext cx="4141335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bg-BG" sz="1800" dirty="0">
                <a:solidFill>
                  <a:srgbClr val="002060"/>
                </a:solidFill>
                <a:latin typeface="Ubuntu"/>
                <a:ea typeface="Ubuntu"/>
                <a:cs typeface="Ubuntu"/>
                <a:sym typeface="Ubuntu"/>
              </a:rPr>
              <a:t>пренасочване на лекарства;</a:t>
            </a:r>
            <a:endParaRPr sz="1800" dirty="0">
              <a:solidFill>
                <a:srgbClr val="00206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sp>
        <p:nvSpPr>
          <p:cNvPr id="1861" name="Google Shape;1861;p51"/>
          <p:cNvSpPr txBox="1"/>
          <p:nvPr/>
        </p:nvSpPr>
        <p:spPr>
          <a:xfrm>
            <a:off x="2158856" y="1580023"/>
            <a:ext cx="4285351" cy="280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/>
            <a:r>
              <a:rPr lang="bg-BG" sz="1800" dirty="0">
                <a:solidFill>
                  <a:srgbClr val="002060"/>
                </a:solidFill>
                <a:latin typeface="Ubuntu"/>
                <a:ea typeface="Ubuntu"/>
                <a:cs typeface="Ubuntu"/>
                <a:sym typeface="Ubuntu"/>
              </a:rPr>
              <a:t>развитие на персонализирана медицина;</a:t>
            </a:r>
            <a:endParaRPr sz="1800" dirty="0">
              <a:solidFill>
                <a:srgbClr val="002060"/>
              </a:solidFill>
              <a:latin typeface="Ubuntu"/>
              <a:ea typeface="Ubuntu"/>
              <a:cs typeface="Ubuntu"/>
              <a:sym typeface="Ubuntu"/>
            </a:endParaRPr>
          </a:p>
        </p:txBody>
      </p:sp>
      <p:grpSp>
        <p:nvGrpSpPr>
          <p:cNvPr id="137" name="Google Shape;1212;p37"/>
          <p:cNvGrpSpPr/>
          <p:nvPr/>
        </p:nvGrpSpPr>
        <p:grpSpPr>
          <a:xfrm rot="-2517489">
            <a:off x="1753577" y="1609274"/>
            <a:ext cx="442361" cy="247725"/>
            <a:chOff x="7870016" y="4179902"/>
            <a:chExt cx="1117753" cy="629543"/>
          </a:xfrm>
        </p:grpSpPr>
        <p:sp>
          <p:nvSpPr>
            <p:cNvPr id="138" name="Google Shape;1213;p37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214;p37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215;p37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1" name="Google Shape;1212;p37"/>
          <p:cNvGrpSpPr/>
          <p:nvPr/>
        </p:nvGrpSpPr>
        <p:grpSpPr>
          <a:xfrm rot="-2517489">
            <a:off x="1701337" y="2301132"/>
            <a:ext cx="442361" cy="247725"/>
            <a:chOff x="7870016" y="4179902"/>
            <a:chExt cx="1117753" cy="629543"/>
          </a:xfrm>
        </p:grpSpPr>
        <p:sp>
          <p:nvSpPr>
            <p:cNvPr id="142" name="Google Shape;1213;p37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214;p37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215;p37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5" name="Google Shape;1212;p37"/>
          <p:cNvGrpSpPr/>
          <p:nvPr/>
        </p:nvGrpSpPr>
        <p:grpSpPr>
          <a:xfrm rot="-2517489">
            <a:off x="1708213" y="3006930"/>
            <a:ext cx="442361" cy="247725"/>
            <a:chOff x="7870016" y="4179902"/>
            <a:chExt cx="1117753" cy="629543"/>
          </a:xfrm>
        </p:grpSpPr>
        <p:sp>
          <p:nvSpPr>
            <p:cNvPr id="146" name="Google Shape;1213;p37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214;p37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215;p37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49" name="Google Shape;1212;p37"/>
          <p:cNvGrpSpPr/>
          <p:nvPr/>
        </p:nvGrpSpPr>
        <p:grpSpPr>
          <a:xfrm rot="-2517489">
            <a:off x="1698154" y="3732484"/>
            <a:ext cx="442361" cy="247725"/>
            <a:chOff x="7870016" y="4179902"/>
            <a:chExt cx="1117753" cy="629543"/>
          </a:xfrm>
        </p:grpSpPr>
        <p:sp>
          <p:nvSpPr>
            <p:cNvPr id="150" name="Google Shape;1213;p37"/>
            <p:cNvSpPr/>
            <p:nvPr/>
          </p:nvSpPr>
          <p:spPr>
            <a:xfrm rot="-182086">
              <a:off x="7884412" y="4208326"/>
              <a:ext cx="1088960" cy="572694"/>
            </a:xfrm>
            <a:custGeom>
              <a:avLst/>
              <a:gdLst/>
              <a:ahLst/>
              <a:cxnLst/>
              <a:rect l="l" t="t" r="r" b="b"/>
              <a:pathLst>
                <a:path w="6735" h="3542" extrusionOk="0">
                  <a:moveTo>
                    <a:pt x="37" y="1628"/>
                  </a:moveTo>
                  <a:lnTo>
                    <a:pt x="37" y="1628"/>
                  </a:lnTo>
                  <a:cubicBezTo>
                    <a:pt x="0" y="2547"/>
                    <a:pt x="708" y="3318"/>
                    <a:pt x="1628" y="3367"/>
                  </a:cubicBezTo>
                  <a:lnTo>
                    <a:pt x="4958" y="3504"/>
                  </a:lnTo>
                  <a:cubicBezTo>
                    <a:pt x="5877" y="3541"/>
                    <a:pt x="6647" y="2833"/>
                    <a:pt x="6685" y="1913"/>
                  </a:cubicBezTo>
                  <a:lnTo>
                    <a:pt x="6685" y="1913"/>
                  </a:lnTo>
                  <a:cubicBezTo>
                    <a:pt x="6734" y="994"/>
                    <a:pt x="6014" y="224"/>
                    <a:pt x="5107" y="186"/>
                  </a:cubicBezTo>
                  <a:lnTo>
                    <a:pt x="1777" y="37"/>
                  </a:lnTo>
                  <a:cubicBezTo>
                    <a:pt x="857" y="0"/>
                    <a:pt x="75" y="708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214;p37"/>
            <p:cNvSpPr/>
            <p:nvPr/>
          </p:nvSpPr>
          <p:spPr>
            <a:xfrm rot="-182086">
              <a:off x="7884357" y="4222432"/>
              <a:ext cx="556526" cy="556526"/>
            </a:xfrm>
            <a:custGeom>
              <a:avLst/>
              <a:gdLst/>
              <a:ahLst/>
              <a:cxnLst/>
              <a:rect l="l" t="t" r="r" b="b"/>
              <a:pathLst>
                <a:path w="3442" h="3442" extrusionOk="0">
                  <a:moveTo>
                    <a:pt x="37" y="1628"/>
                  </a:moveTo>
                  <a:cubicBezTo>
                    <a:pt x="0" y="2547"/>
                    <a:pt x="708" y="3318"/>
                    <a:pt x="1628" y="3367"/>
                  </a:cubicBezTo>
                  <a:lnTo>
                    <a:pt x="3293" y="3442"/>
                  </a:lnTo>
                  <a:lnTo>
                    <a:pt x="3442" y="112"/>
                  </a:lnTo>
                  <a:lnTo>
                    <a:pt x="1777" y="50"/>
                  </a:lnTo>
                  <a:cubicBezTo>
                    <a:pt x="857" y="0"/>
                    <a:pt x="87" y="721"/>
                    <a:pt x="37" y="1628"/>
                  </a:cubicBezTo>
                  <a:close/>
                </a:path>
              </a:pathLst>
            </a:custGeom>
            <a:gradFill>
              <a:gsLst>
                <a:gs pos="0">
                  <a:schemeClr val="accent3"/>
                </a:gs>
                <a:gs pos="100000">
                  <a:schemeClr val="accent4"/>
                </a:gs>
              </a:gsLst>
              <a:lin ang="0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215;p37"/>
            <p:cNvSpPr/>
            <p:nvPr/>
          </p:nvSpPr>
          <p:spPr>
            <a:xfrm rot="-182083">
              <a:off x="8013279" y="4229871"/>
              <a:ext cx="828011" cy="208134"/>
            </a:xfrm>
            <a:custGeom>
              <a:avLst/>
              <a:gdLst/>
              <a:ahLst/>
              <a:cxnLst/>
              <a:rect l="l" t="t" r="r" b="b"/>
              <a:pathLst>
                <a:path w="5121" h="1393" extrusionOk="0">
                  <a:moveTo>
                    <a:pt x="13" y="584"/>
                  </a:moveTo>
                  <a:lnTo>
                    <a:pt x="13" y="584"/>
                  </a:lnTo>
                  <a:cubicBezTo>
                    <a:pt x="1" y="908"/>
                    <a:pt x="249" y="1193"/>
                    <a:pt x="585" y="1206"/>
                  </a:cubicBezTo>
                  <a:lnTo>
                    <a:pt x="4486" y="1367"/>
                  </a:lnTo>
                  <a:cubicBezTo>
                    <a:pt x="4809" y="1392"/>
                    <a:pt x="5095" y="1131"/>
                    <a:pt x="5108" y="808"/>
                  </a:cubicBezTo>
                  <a:lnTo>
                    <a:pt x="5108" y="808"/>
                  </a:lnTo>
                  <a:cubicBezTo>
                    <a:pt x="5120" y="473"/>
                    <a:pt x="4872" y="199"/>
                    <a:pt x="4536" y="187"/>
                  </a:cubicBezTo>
                  <a:lnTo>
                    <a:pt x="635" y="13"/>
                  </a:lnTo>
                  <a:cubicBezTo>
                    <a:pt x="312" y="1"/>
                    <a:pt x="26" y="249"/>
                    <a:pt x="13" y="584"/>
                  </a:cubicBezTo>
                  <a:close/>
                </a:path>
              </a:pathLst>
            </a:custGeom>
            <a:gradFill>
              <a:gsLst>
                <a:gs pos="0">
                  <a:srgbClr val="FFFFFF">
                    <a:alpha val="77254"/>
                  </a:srgbClr>
                </a:gs>
                <a:gs pos="40000">
                  <a:srgbClr val="FFFFFF">
                    <a:alpha val="0"/>
                  </a:srgbClr>
                </a:gs>
                <a:gs pos="100000">
                  <a:srgbClr val="FFFFFF">
                    <a:alpha val="0"/>
                  </a:srgbClr>
                </a:gs>
              </a:gsLst>
              <a:lin ang="5400012" scaled="0"/>
            </a:gra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53" name="Google Shape;2402;p62"/>
          <p:cNvGrpSpPr/>
          <p:nvPr/>
        </p:nvGrpSpPr>
        <p:grpSpPr>
          <a:xfrm rot="2002674">
            <a:off x="6964702" y="1552963"/>
            <a:ext cx="1347203" cy="1989374"/>
            <a:chOff x="4862975" y="2237350"/>
            <a:chExt cx="967850" cy="1604500"/>
          </a:xfrm>
        </p:grpSpPr>
        <p:sp>
          <p:nvSpPr>
            <p:cNvPr id="154" name="Google Shape;2403;p62"/>
            <p:cNvSpPr/>
            <p:nvPr/>
          </p:nvSpPr>
          <p:spPr>
            <a:xfrm>
              <a:off x="4862975" y="2237350"/>
              <a:ext cx="967850" cy="1604500"/>
            </a:xfrm>
            <a:custGeom>
              <a:avLst/>
              <a:gdLst/>
              <a:ahLst/>
              <a:cxnLst/>
              <a:rect l="l" t="t" r="r" b="b"/>
              <a:pathLst>
                <a:path w="38714" h="64180" extrusionOk="0">
                  <a:moveTo>
                    <a:pt x="35508" y="605"/>
                  </a:moveTo>
                  <a:lnTo>
                    <a:pt x="4296" y="1"/>
                  </a:lnTo>
                  <a:cubicBezTo>
                    <a:pt x="2542" y="1"/>
                    <a:pt x="1090" y="1331"/>
                    <a:pt x="1090" y="3085"/>
                  </a:cubicBezTo>
                  <a:lnTo>
                    <a:pt x="1" y="60429"/>
                  </a:lnTo>
                  <a:cubicBezTo>
                    <a:pt x="1" y="62123"/>
                    <a:pt x="1332" y="63574"/>
                    <a:pt x="3086" y="63574"/>
                  </a:cubicBezTo>
                  <a:lnTo>
                    <a:pt x="34298" y="64179"/>
                  </a:lnTo>
                  <a:cubicBezTo>
                    <a:pt x="36052" y="64179"/>
                    <a:pt x="37504" y="62849"/>
                    <a:pt x="37504" y="61094"/>
                  </a:cubicBezTo>
                  <a:lnTo>
                    <a:pt x="38593" y="3751"/>
                  </a:lnTo>
                  <a:cubicBezTo>
                    <a:pt x="38714" y="2057"/>
                    <a:pt x="37262" y="605"/>
                    <a:pt x="35508" y="605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55" name="Google Shape;2404;p62"/>
            <p:cNvGrpSpPr/>
            <p:nvPr/>
          </p:nvGrpSpPr>
          <p:grpSpPr>
            <a:xfrm>
              <a:off x="4862975" y="2237350"/>
              <a:ext cx="967850" cy="1604500"/>
              <a:chOff x="5118638" y="298288"/>
              <a:chExt cx="967850" cy="1604500"/>
            </a:xfrm>
          </p:grpSpPr>
          <p:sp>
            <p:nvSpPr>
              <p:cNvPr id="156" name="Google Shape;2405;p62"/>
              <p:cNvSpPr/>
              <p:nvPr/>
            </p:nvSpPr>
            <p:spPr>
              <a:xfrm>
                <a:off x="5179138" y="1765138"/>
                <a:ext cx="59000" cy="60525"/>
              </a:xfrm>
              <a:custGeom>
                <a:avLst/>
                <a:gdLst/>
                <a:ahLst/>
                <a:cxnLst/>
                <a:rect l="l" t="t" r="r" b="b"/>
                <a:pathLst>
                  <a:path w="2360" h="2421" extrusionOk="0">
                    <a:moveTo>
                      <a:pt x="2360" y="1211"/>
                    </a:moveTo>
                    <a:cubicBezTo>
                      <a:pt x="2360" y="545"/>
                      <a:pt x="1815" y="1"/>
                      <a:pt x="1210" y="1"/>
                    </a:cubicBezTo>
                    <a:cubicBezTo>
                      <a:pt x="545" y="1"/>
                      <a:pt x="1" y="545"/>
                      <a:pt x="1" y="1150"/>
                    </a:cubicBezTo>
                    <a:cubicBezTo>
                      <a:pt x="1" y="1815"/>
                      <a:pt x="545" y="2360"/>
                      <a:pt x="1150" y="2360"/>
                    </a:cubicBezTo>
                    <a:cubicBezTo>
                      <a:pt x="1815" y="2420"/>
                      <a:pt x="2360" y="1876"/>
                      <a:pt x="2360" y="1211"/>
                    </a:cubicBezTo>
                    <a:close/>
                  </a:path>
                </a:pathLst>
              </a:custGeom>
              <a:gradFill>
                <a:gsLst>
                  <a:gs pos="0">
                    <a:srgbClr val="EFEFEF"/>
                  </a:gs>
                  <a:gs pos="30000">
                    <a:srgbClr val="F3F3F3"/>
                  </a:gs>
                  <a:gs pos="100000">
                    <a:srgbClr val="EFEFEF"/>
                  </a:gs>
                </a:gsLst>
                <a:lin ang="8100019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7" name="Google Shape;2406;p62"/>
              <p:cNvSpPr/>
              <p:nvPr/>
            </p:nvSpPr>
            <p:spPr>
              <a:xfrm>
                <a:off x="5118638" y="298288"/>
                <a:ext cx="967850" cy="1604500"/>
              </a:xfrm>
              <a:custGeom>
                <a:avLst/>
                <a:gdLst/>
                <a:ahLst/>
                <a:cxnLst/>
                <a:rect l="l" t="t" r="r" b="b"/>
                <a:pathLst>
                  <a:path w="38714" h="64180" extrusionOk="0">
                    <a:moveTo>
                      <a:pt x="35508" y="605"/>
                    </a:moveTo>
                    <a:lnTo>
                      <a:pt x="4296" y="1"/>
                    </a:lnTo>
                    <a:cubicBezTo>
                      <a:pt x="2542" y="1"/>
                      <a:pt x="1090" y="1331"/>
                      <a:pt x="1090" y="3085"/>
                    </a:cubicBezTo>
                    <a:lnTo>
                      <a:pt x="1" y="60429"/>
                    </a:lnTo>
                    <a:cubicBezTo>
                      <a:pt x="1" y="62123"/>
                      <a:pt x="1332" y="63574"/>
                      <a:pt x="3086" y="63574"/>
                    </a:cubicBezTo>
                    <a:lnTo>
                      <a:pt x="34298" y="64179"/>
                    </a:lnTo>
                    <a:cubicBezTo>
                      <a:pt x="36052" y="64179"/>
                      <a:pt x="37504" y="62849"/>
                      <a:pt x="37504" y="61094"/>
                    </a:cubicBezTo>
                    <a:lnTo>
                      <a:pt x="38593" y="3751"/>
                    </a:lnTo>
                    <a:cubicBezTo>
                      <a:pt x="38714" y="2057"/>
                      <a:pt x="37262" y="605"/>
                      <a:pt x="35508" y="605"/>
                    </a:cubicBez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chemeClr val="lt1"/>
                  </a:gs>
                  <a:gs pos="100000">
                    <a:srgbClr val="191919">
                      <a:alpha val="31372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158" name="Google Shape;2407;p62"/>
              <p:cNvGrpSpPr/>
              <p:nvPr/>
            </p:nvGrpSpPr>
            <p:grpSpPr>
              <a:xfrm>
                <a:off x="5209388" y="443463"/>
                <a:ext cx="784875" cy="1312625"/>
                <a:chOff x="3663488" y="2359288"/>
                <a:chExt cx="784875" cy="1312625"/>
              </a:xfrm>
            </p:grpSpPr>
            <p:sp>
              <p:nvSpPr>
                <p:cNvPr id="219" name="Google Shape;2408;p62"/>
                <p:cNvSpPr/>
                <p:nvPr/>
              </p:nvSpPr>
              <p:spPr>
                <a:xfrm>
                  <a:off x="3687688" y="2359288"/>
                  <a:ext cx="300950" cy="16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38" h="6594" extrusionOk="0">
                      <a:moveTo>
                        <a:pt x="0" y="3206"/>
                      </a:moveTo>
                      <a:lnTo>
                        <a:pt x="0" y="3206"/>
                      </a:lnTo>
                      <a:cubicBezTo>
                        <a:pt x="0" y="4900"/>
                        <a:pt x="1391" y="6352"/>
                        <a:pt x="3085" y="6412"/>
                      </a:cubicBezTo>
                      <a:lnTo>
                        <a:pt x="8771" y="6594"/>
                      </a:lnTo>
                      <a:cubicBezTo>
                        <a:pt x="10525" y="6594"/>
                        <a:pt x="11916" y="5203"/>
                        <a:pt x="12037" y="3509"/>
                      </a:cubicBezTo>
                      <a:lnTo>
                        <a:pt x="12037" y="3509"/>
                      </a:lnTo>
                      <a:cubicBezTo>
                        <a:pt x="12037" y="1755"/>
                        <a:pt x="10646" y="303"/>
                        <a:pt x="8953" y="242"/>
                      </a:cubicBezTo>
                      <a:lnTo>
                        <a:pt x="3267" y="61"/>
                      </a:lnTo>
                      <a:cubicBezTo>
                        <a:pt x="1452" y="0"/>
                        <a:pt x="0" y="1452"/>
                        <a:pt x="0" y="320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0" name="Google Shape;2409;p62"/>
                <p:cNvSpPr/>
                <p:nvPr/>
              </p:nvSpPr>
              <p:spPr>
                <a:xfrm>
                  <a:off x="4147388" y="2368363"/>
                  <a:ext cx="300975" cy="16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39" h="6594" extrusionOk="0">
                      <a:moveTo>
                        <a:pt x="1" y="3206"/>
                      </a:moveTo>
                      <a:lnTo>
                        <a:pt x="1" y="3206"/>
                      </a:lnTo>
                      <a:cubicBezTo>
                        <a:pt x="1" y="4961"/>
                        <a:pt x="1332" y="6352"/>
                        <a:pt x="3086" y="6473"/>
                      </a:cubicBezTo>
                      <a:lnTo>
                        <a:pt x="8772" y="6594"/>
                      </a:lnTo>
                      <a:cubicBezTo>
                        <a:pt x="10526" y="6594"/>
                        <a:pt x="11917" y="5263"/>
                        <a:pt x="12038" y="3509"/>
                      </a:cubicBezTo>
                      <a:lnTo>
                        <a:pt x="12038" y="3509"/>
                      </a:lnTo>
                      <a:cubicBezTo>
                        <a:pt x="12038" y="1755"/>
                        <a:pt x="10647" y="303"/>
                        <a:pt x="8893" y="242"/>
                      </a:cubicBezTo>
                      <a:lnTo>
                        <a:pt x="3267" y="121"/>
                      </a:lnTo>
                      <a:cubicBezTo>
                        <a:pt x="1453" y="0"/>
                        <a:pt x="1" y="1452"/>
                        <a:pt x="1" y="320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1" name="Google Shape;2410;p62"/>
                <p:cNvSpPr/>
                <p:nvPr/>
              </p:nvSpPr>
              <p:spPr>
                <a:xfrm>
                  <a:off x="3681638" y="2645088"/>
                  <a:ext cx="300950" cy="164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38" h="6595" extrusionOk="0">
                      <a:moveTo>
                        <a:pt x="0" y="3146"/>
                      </a:moveTo>
                      <a:lnTo>
                        <a:pt x="0" y="3146"/>
                      </a:lnTo>
                      <a:cubicBezTo>
                        <a:pt x="0" y="4900"/>
                        <a:pt x="1391" y="6352"/>
                        <a:pt x="3146" y="6413"/>
                      </a:cubicBezTo>
                      <a:lnTo>
                        <a:pt x="8771" y="6594"/>
                      </a:lnTo>
                      <a:cubicBezTo>
                        <a:pt x="10525" y="6594"/>
                        <a:pt x="11977" y="5203"/>
                        <a:pt x="12038" y="3449"/>
                      </a:cubicBezTo>
                      <a:lnTo>
                        <a:pt x="12038" y="3449"/>
                      </a:lnTo>
                      <a:cubicBezTo>
                        <a:pt x="12038" y="1755"/>
                        <a:pt x="10707" y="303"/>
                        <a:pt x="8953" y="243"/>
                      </a:cubicBezTo>
                      <a:lnTo>
                        <a:pt x="3267" y="61"/>
                      </a:lnTo>
                      <a:cubicBezTo>
                        <a:pt x="1452" y="1"/>
                        <a:pt x="0" y="1332"/>
                        <a:pt x="0" y="3146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2" name="Google Shape;2411;p62"/>
                <p:cNvSpPr/>
                <p:nvPr/>
              </p:nvSpPr>
              <p:spPr>
                <a:xfrm>
                  <a:off x="4141338" y="2654163"/>
                  <a:ext cx="300975" cy="164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39" h="6595" extrusionOk="0">
                      <a:moveTo>
                        <a:pt x="1" y="3207"/>
                      </a:moveTo>
                      <a:lnTo>
                        <a:pt x="1" y="3207"/>
                      </a:lnTo>
                      <a:cubicBezTo>
                        <a:pt x="1" y="4900"/>
                        <a:pt x="1392" y="6352"/>
                        <a:pt x="3086" y="6413"/>
                      </a:cubicBezTo>
                      <a:lnTo>
                        <a:pt x="8772" y="6594"/>
                      </a:lnTo>
                      <a:cubicBezTo>
                        <a:pt x="10526" y="6594"/>
                        <a:pt x="11978" y="5203"/>
                        <a:pt x="12038" y="3509"/>
                      </a:cubicBezTo>
                      <a:lnTo>
                        <a:pt x="12038" y="3509"/>
                      </a:lnTo>
                      <a:cubicBezTo>
                        <a:pt x="12038" y="1755"/>
                        <a:pt x="10647" y="303"/>
                        <a:pt x="8953" y="243"/>
                      </a:cubicBezTo>
                      <a:lnTo>
                        <a:pt x="3267" y="61"/>
                      </a:lnTo>
                      <a:cubicBezTo>
                        <a:pt x="1453" y="1"/>
                        <a:pt x="1" y="1332"/>
                        <a:pt x="1" y="320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3" name="Google Shape;2412;p62"/>
                <p:cNvSpPr/>
                <p:nvPr/>
              </p:nvSpPr>
              <p:spPr>
                <a:xfrm>
                  <a:off x="3674063" y="2930913"/>
                  <a:ext cx="300975" cy="161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39" h="6473" extrusionOk="0">
                      <a:moveTo>
                        <a:pt x="1" y="3085"/>
                      </a:moveTo>
                      <a:lnTo>
                        <a:pt x="1" y="3085"/>
                      </a:lnTo>
                      <a:cubicBezTo>
                        <a:pt x="1" y="4839"/>
                        <a:pt x="1392" y="6231"/>
                        <a:pt x="3086" y="6352"/>
                      </a:cubicBezTo>
                      <a:lnTo>
                        <a:pt x="8772" y="6473"/>
                      </a:lnTo>
                      <a:cubicBezTo>
                        <a:pt x="10526" y="6473"/>
                        <a:pt x="11978" y="5142"/>
                        <a:pt x="12038" y="3388"/>
                      </a:cubicBezTo>
                      <a:lnTo>
                        <a:pt x="12038" y="3388"/>
                      </a:lnTo>
                      <a:cubicBezTo>
                        <a:pt x="12038" y="1634"/>
                        <a:pt x="10647" y="182"/>
                        <a:pt x="8953" y="121"/>
                      </a:cubicBezTo>
                      <a:lnTo>
                        <a:pt x="3267" y="0"/>
                      </a:lnTo>
                      <a:cubicBezTo>
                        <a:pt x="1513" y="0"/>
                        <a:pt x="122" y="1331"/>
                        <a:pt x="1" y="308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4" name="Google Shape;2413;p62"/>
                <p:cNvSpPr/>
                <p:nvPr/>
              </p:nvSpPr>
              <p:spPr>
                <a:xfrm>
                  <a:off x="4135288" y="2939988"/>
                  <a:ext cx="300975" cy="161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39" h="6473" extrusionOk="0">
                      <a:moveTo>
                        <a:pt x="1" y="3085"/>
                      </a:moveTo>
                      <a:lnTo>
                        <a:pt x="1" y="3085"/>
                      </a:lnTo>
                      <a:cubicBezTo>
                        <a:pt x="1" y="4839"/>
                        <a:pt x="1392" y="6291"/>
                        <a:pt x="3146" y="6352"/>
                      </a:cubicBezTo>
                      <a:lnTo>
                        <a:pt x="8772" y="6473"/>
                      </a:lnTo>
                      <a:cubicBezTo>
                        <a:pt x="10526" y="6473"/>
                        <a:pt x="11978" y="5142"/>
                        <a:pt x="12038" y="3388"/>
                      </a:cubicBezTo>
                      <a:lnTo>
                        <a:pt x="12038" y="3388"/>
                      </a:lnTo>
                      <a:cubicBezTo>
                        <a:pt x="12038" y="1633"/>
                        <a:pt x="10707" y="242"/>
                        <a:pt x="8953" y="121"/>
                      </a:cubicBezTo>
                      <a:lnTo>
                        <a:pt x="3267" y="0"/>
                      </a:lnTo>
                      <a:cubicBezTo>
                        <a:pt x="1453" y="0"/>
                        <a:pt x="1" y="1331"/>
                        <a:pt x="1" y="308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5" name="Google Shape;2414;p62"/>
                <p:cNvSpPr/>
                <p:nvPr/>
              </p:nvSpPr>
              <p:spPr>
                <a:xfrm>
                  <a:off x="3669538" y="3213688"/>
                  <a:ext cx="299450" cy="16487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78" h="6595" extrusionOk="0">
                      <a:moveTo>
                        <a:pt x="0" y="3207"/>
                      </a:moveTo>
                      <a:lnTo>
                        <a:pt x="0" y="3207"/>
                      </a:lnTo>
                      <a:cubicBezTo>
                        <a:pt x="0" y="4900"/>
                        <a:pt x="1331" y="6352"/>
                        <a:pt x="3085" y="6413"/>
                      </a:cubicBezTo>
                      <a:lnTo>
                        <a:pt x="8711" y="6594"/>
                      </a:lnTo>
                      <a:cubicBezTo>
                        <a:pt x="10465" y="6594"/>
                        <a:pt x="11917" y="5203"/>
                        <a:pt x="11977" y="3509"/>
                      </a:cubicBezTo>
                      <a:lnTo>
                        <a:pt x="11977" y="3509"/>
                      </a:lnTo>
                      <a:cubicBezTo>
                        <a:pt x="11977" y="1755"/>
                        <a:pt x="10646" y="303"/>
                        <a:pt x="8892" y="243"/>
                      </a:cubicBezTo>
                      <a:lnTo>
                        <a:pt x="3206" y="61"/>
                      </a:lnTo>
                      <a:cubicBezTo>
                        <a:pt x="1513" y="1"/>
                        <a:pt x="61" y="1452"/>
                        <a:pt x="0" y="320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6" name="Google Shape;2415;p62"/>
                <p:cNvSpPr/>
                <p:nvPr/>
              </p:nvSpPr>
              <p:spPr>
                <a:xfrm>
                  <a:off x="4127738" y="3222763"/>
                  <a:ext cx="300950" cy="1648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38" h="6594" extrusionOk="0">
                      <a:moveTo>
                        <a:pt x="0" y="3207"/>
                      </a:moveTo>
                      <a:lnTo>
                        <a:pt x="0" y="3207"/>
                      </a:lnTo>
                      <a:cubicBezTo>
                        <a:pt x="0" y="4961"/>
                        <a:pt x="1392" y="6352"/>
                        <a:pt x="3085" y="6473"/>
                      </a:cubicBezTo>
                      <a:lnTo>
                        <a:pt x="8771" y="6594"/>
                      </a:lnTo>
                      <a:cubicBezTo>
                        <a:pt x="10526" y="6594"/>
                        <a:pt x="11977" y="5263"/>
                        <a:pt x="12038" y="3509"/>
                      </a:cubicBezTo>
                      <a:lnTo>
                        <a:pt x="12038" y="3509"/>
                      </a:lnTo>
                      <a:cubicBezTo>
                        <a:pt x="12038" y="1755"/>
                        <a:pt x="10647" y="303"/>
                        <a:pt x="8953" y="243"/>
                      </a:cubicBezTo>
                      <a:lnTo>
                        <a:pt x="3267" y="122"/>
                      </a:lnTo>
                      <a:cubicBezTo>
                        <a:pt x="1513" y="1"/>
                        <a:pt x="61" y="1452"/>
                        <a:pt x="0" y="3207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7" name="Google Shape;2416;p62"/>
                <p:cNvSpPr/>
                <p:nvPr/>
              </p:nvSpPr>
              <p:spPr>
                <a:xfrm>
                  <a:off x="3663488" y="3499513"/>
                  <a:ext cx="300950" cy="1618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2038" h="6473" extrusionOk="0">
                      <a:moveTo>
                        <a:pt x="0" y="3085"/>
                      </a:moveTo>
                      <a:lnTo>
                        <a:pt x="0" y="3085"/>
                      </a:lnTo>
                      <a:cubicBezTo>
                        <a:pt x="0" y="4839"/>
                        <a:pt x="1331" y="6291"/>
                        <a:pt x="3085" y="6351"/>
                      </a:cubicBezTo>
                      <a:lnTo>
                        <a:pt x="8771" y="6472"/>
                      </a:lnTo>
                      <a:cubicBezTo>
                        <a:pt x="10525" y="6472"/>
                        <a:pt x="11917" y="5142"/>
                        <a:pt x="12038" y="3388"/>
                      </a:cubicBezTo>
                      <a:lnTo>
                        <a:pt x="12038" y="3388"/>
                      </a:lnTo>
                      <a:cubicBezTo>
                        <a:pt x="12038" y="1633"/>
                        <a:pt x="10646" y="242"/>
                        <a:pt x="8892" y="121"/>
                      </a:cubicBezTo>
                      <a:lnTo>
                        <a:pt x="3267" y="0"/>
                      </a:lnTo>
                      <a:cubicBezTo>
                        <a:pt x="1513" y="0"/>
                        <a:pt x="61" y="1331"/>
                        <a:pt x="0" y="308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28" name="Google Shape;2417;p62"/>
                <p:cNvSpPr/>
                <p:nvPr/>
              </p:nvSpPr>
              <p:spPr>
                <a:xfrm>
                  <a:off x="4123188" y="3508588"/>
                  <a:ext cx="299450" cy="16332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78" h="6533" extrusionOk="0">
                      <a:moveTo>
                        <a:pt x="1" y="3085"/>
                      </a:moveTo>
                      <a:lnTo>
                        <a:pt x="1" y="3085"/>
                      </a:lnTo>
                      <a:cubicBezTo>
                        <a:pt x="1" y="4839"/>
                        <a:pt x="1332" y="6291"/>
                        <a:pt x="3086" y="6351"/>
                      </a:cubicBezTo>
                      <a:lnTo>
                        <a:pt x="8772" y="6533"/>
                      </a:lnTo>
                      <a:cubicBezTo>
                        <a:pt x="10466" y="6533"/>
                        <a:pt x="11917" y="5142"/>
                        <a:pt x="11978" y="3387"/>
                      </a:cubicBezTo>
                      <a:lnTo>
                        <a:pt x="11978" y="3387"/>
                      </a:lnTo>
                      <a:cubicBezTo>
                        <a:pt x="11978" y="1694"/>
                        <a:pt x="10647" y="242"/>
                        <a:pt x="8893" y="182"/>
                      </a:cubicBezTo>
                      <a:lnTo>
                        <a:pt x="3207" y="0"/>
                      </a:lnTo>
                      <a:cubicBezTo>
                        <a:pt x="1513" y="0"/>
                        <a:pt x="61" y="1391"/>
                        <a:pt x="1" y="308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  <p:grpSp>
            <p:nvGrpSpPr>
              <p:cNvPr id="159" name="Google Shape;2418;p62"/>
              <p:cNvGrpSpPr/>
              <p:nvPr/>
            </p:nvGrpSpPr>
            <p:grpSpPr>
              <a:xfrm>
                <a:off x="5201001" y="434375"/>
                <a:ext cx="800954" cy="1335032"/>
                <a:chOff x="3655101" y="2350200"/>
                <a:chExt cx="800954" cy="1335032"/>
              </a:xfrm>
            </p:grpSpPr>
            <p:grpSp>
              <p:nvGrpSpPr>
                <p:cNvPr id="179" name="Google Shape;2419;p62"/>
                <p:cNvGrpSpPr/>
                <p:nvPr/>
              </p:nvGrpSpPr>
              <p:grpSpPr>
                <a:xfrm rot="128917">
                  <a:off x="3684788" y="2355952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216" name="Google Shape;2420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7" name="Google Shape;2421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8" name="Google Shape;2422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80" name="Google Shape;2423;p62"/>
                <p:cNvGrpSpPr/>
                <p:nvPr/>
              </p:nvGrpSpPr>
              <p:grpSpPr>
                <a:xfrm rot="128917">
                  <a:off x="4142863" y="2365311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213" name="Google Shape;2424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4" name="Google Shape;2425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5" name="Google Shape;2426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81" name="Google Shape;2427;p62"/>
                <p:cNvGrpSpPr/>
                <p:nvPr/>
              </p:nvGrpSpPr>
              <p:grpSpPr>
                <a:xfrm rot="128917">
                  <a:off x="3675651" y="2640030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210" name="Google Shape;2428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1" name="Google Shape;2429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12" name="Google Shape;2430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82" name="Google Shape;2431;p62"/>
                <p:cNvGrpSpPr/>
                <p:nvPr/>
              </p:nvGrpSpPr>
              <p:grpSpPr>
                <a:xfrm rot="128917">
                  <a:off x="4133726" y="2649390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207" name="Google Shape;2432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8" name="Google Shape;2433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9" name="Google Shape;2434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83" name="Google Shape;2435;p62"/>
                <p:cNvGrpSpPr/>
                <p:nvPr/>
              </p:nvGrpSpPr>
              <p:grpSpPr>
                <a:xfrm rot="128917">
                  <a:off x="3666424" y="2926851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204" name="Google Shape;2436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5" name="Google Shape;2437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6" name="Google Shape;2438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84" name="Google Shape;2439;p62"/>
                <p:cNvGrpSpPr/>
                <p:nvPr/>
              </p:nvGrpSpPr>
              <p:grpSpPr>
                <a:xfrm rot="128917">
                  <a:off x="4124499" y="2936210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201" name="Google Shape;2440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2" name="Google Shape;2441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3" name="Google Shape;2442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85" name="Google Shape;2443;p62"/>
                <p:cNvGrpSpPr/>
                <p:nvPr/>
              </p:nvGrpSpPr>
              <p:grpSpPr>
                <a:xfrm rot="128917">
                  <a:off x="3660047" y="3212310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198" name="Google Shape;2444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9" name="Google Shape;2445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200" name="Google Shape;2446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86" name="Google Shape;2447;p62"/>
                <p:cNvGrpSpPr/>
                <p:nvPr/>
              </p:nvGrpSpPr>
              <p:grpSpPr>
                <a:xfrm rot="128917">
                  <a:off x="4118122" y="3221670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195" name="Google Shape;2448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6" name="Google Shape;2449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7" name="Google Shape;2450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87" name="Google Shape;2451;p62"/>
                <p:cNvGrpSpPr/>
                <p:nvPr/>
              </p:nvGrpSpPr>
              <p:grpSpPr>
                <a:xfrm rot="128917">
                  <a:off x="3658234" y="3496497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192" name="Google Shape;2452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3" name="Google Shape;2453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4" name="Google Shape;2454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  <p:grpSp>
              <p:nvGrpSpPr>
                <p:cNvPr id="188" name="Google Shape;2455;p62"/>
                <p:cNvGrpSpPr/>
                <p:nvPr/>
              </p:nvGrpSpPr>
              <p:grpSpPr>
                <a:xfrm rot="128917">
                  <a:off x="4116309" y="3505857"/>
                  <a:ext cx="310059" cy="173623"/>
                  <a:chOff x="7870016" y="4179902"/>
                  <a:chExt cx="1117753" cy="629543"/>
                </a:xfrm>
              </p:grpSpPr>
              <p:sp>
                <p:nvSpPr>
                  <p:cNvPr id="189" name="Google Shape;2456;p62"/>
                  <p:cNvSpPr/>
                  <p:nvPr/>
                </p:nvSpPr>
                <p:spPr>
                  <a:xfrm rot="-182086">
                    <a:off x="7884412" y="4208326"/>
                    <a:ext cx="1088960" cy="57269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6735" h="3542" extrusionOk="0">
                        <a:moveTo>
                          <a:pt x="37" y="1628"/>
                        </a:moveTo>
                        <a:lnTo>
                          <a:pt x="37" y="1628"/>
                        </a:ln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4958" y="3504"/>
                        </a:lnTo>
                        <a:cubicBezTo>
                          <a:pt x="5877" y="3541"/>
                          <a:pt x="6647" y="2833"/>
                          <a:pt x="6685" y="1913"/>
                        </a:cubicBezTo>
                        <a:lnTo>
                          <a:pt x="6685" y="1913"/>
                        </a:lnTo>
                        <a:cubicBezTo>
                          <a:pt x="6734" y="994"/>
                          <a:pt x="6014" y="224"/>
                          <a:pt x="5107" y="186"/>
                        </a:cubicBezTo>
                        <a:lnTo>
                          <a:pt x="1777" y="37"/>
                        </a:lnTo>
                        <a:cubicBezTo>
                          <a:pt x="857" y="0"/>
                          <a:pt x="75" y="708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2"/>
                      </a:gs>
                      <a:gs pos="100000">
                        <a:schemeClr val="accent1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0" name="Google Shape;2457;p62"/>
                  <p:cNvSpPr/>
                  <p:nvPr/>
                </p:nvSpPr>
                <p:spPr>
                  <a:xfrm rot="-182086">
                    <a:off x="7884357" y="4222432"/>
                    <a:ext cx="556526" cy="556526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3442" h="3442" extrusionOk="0">
                        <a:moveTo>
                          <a:pt x="37" y="1628"/>
                        </a:moveTo>
                        <a:cubicBezTo>
                          <a:pt x="0" y="2547"/>
                          <a:pt x="708" y="3318"/>
                          <a:pt x="1628" y="3367"/>
                        </a:cubicBezTo>
                        <a:lnTo>
                          <a:pt x="3293" y="3442"/>
                        </a:lnTo>
                        <a:lnTo>
                          <a:pt x="3442" y="112"/>
                        </a:lnTo>
                        <a:lnTo>
                          <a:pt x="1777" y="50"/>
                        </a:lnTo>
                        <a:cubicBezTo>
                          <a:pt x="857" y="0"/>
                          <a:pt x="87" y="721"/>
                          <a:pt x="37" y="1628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chemeClr val="accent3"/>
                      </a:gs>
                      <a:gs pos="100000">
                        <a:schemeClr val="accent4"/>
                      </a:gs>
                    </a:gsLst>
                    <a:lin ang="0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  <p:sp>
                <p:nvSpPr>
                  <p:cNvPr id="191" name="Google Shape;2458;p62"/>
                  <p:cNvSpPr/>
                  <p:nvPr/>
                </p:nvSpPr>
                <p:spPr>
                  <a:xfrm rot="-182083">
                    <a:off x="8013279" y="4229871"/>
                    <a:ext cx="828011" cy="208134"/>
                  </a:xfrm>
                  <a:custGeom>
                    <a:avLst/>
                    <a:gdLst/>
                    <a:ahLst/>
                    <a:cxnLst/>
                    <a:rect l="l" t="t" r="r" b="b"/>
                    <a:pathLst>
                      <a:path w="5121" h="1393" extrusionOk="0">
                        <a:moveTo>
                          <a:pt x="13" y="584"/>
                        </a:moveTo>
                        <a:lnTo>
                          <a:pt x="13" y="584"/>
                        </a:lnTo>
                        <a:cubicBezTo>
                          <a:pt x="1" y="908"/>
                          <a:pt x="249" y="1193"/>
                          <a:pt x="585" y="1206"/>
                        </a:cubicBezTo>
                        <a:lnTo>
                          <a:pt x="4486" y="1367"/>
                        </a:lnTo>
                        <a:cubicBezTo>
                          <a:pt x="4809" y="1392"/>
                          <a:pt x="5095" y="1131"/>
                          <a:pt x="5108" y="808"/>
                        </a:cubicBezTo>
                        <a:lnTo>
                          <a:pt x="5108" y="808"/>
                        </a:lnTo>
                        <a:cubicBezTo>
                          <a:pt x="5120" y="473"/>
                          <a:pt x="4872" y="199"/>
                          <a:pt x="4536" y="187"/>
                        </a:cubicBezTo>
                        <a:lnTo>
                          <a:pt x="635" y="13"/>
                        </a:lnTo>
                        <a:cubicBezTo>
                          <a:pt x="312" y="1"/>
                          <a:pt x="26" y="249"/>
                          <a:pt x="13" y="584"/>
                        </a:cubicBezTo>
                        <a:close/>
                      </a:path>
                    </a:pathLst>
                  </a:custGeom>
                  <a:gradFill>
                    <a:gsLst>
                      <a:gs pos="0">
                        <a:srgbClr val="FFFFFF">
                          <a:alpha val="77254"/>
                        </a:srgbClr>
                      </a:gs>
                      <a:gs pos="40000">
                        <a:srgbClr val="FFFFFF">
                          <a:alpha val="0"/>
                        </a:srgbClr>
                      </a:gs>
                      <a:gs pos="100000">
                        <a:srgbClr val="FFFFFF">
                          <a:alpha val="0"/>
                        </a:srgbClr>
                      </a:gs>
                    </a:gsLst>
                    <a:lin ang="5400012" scaled="0"/>
                  </a:gradFill>
                  <a:ln>
                    <a:noFill/>
                  </a:ln>
                </p:spPr>
                <p:txBody>
                  <a:bodyPr spcFirstLastPara="1" wrap="square" lIns="91425" tIns="91425" rIns="91425" bIns="91425" anchor="ctr" anchorCtr="0">
                    <a:noAutofit/>
                  </a:bodyPr>
                  <a:lstStyle/>
                  <a:p>
                    <a:pPr marL="0" lvl="0" indent="0" algn="l" rtl="0">
                      <a:spcBef>
                        <a:spcPts val="0"/>
                      </a:spcBef>
                      <a:spcAft>
                        <a:spcPts val="0"/>
                      </a:spcAft>
                      <a:buNone/>
                    </a:pPr>
                    <a:endParaRPr/>
                  </a:p>
                </p:txBody>
              </p:sp>
            </p:grpSp>
          </p:grpSp>
          <p:sp>
            <p:nvSpPr>
              <p:cNvPr id="160" name="Google Shape;2459;p62"/>
              <p:cNvSpPr/>
              <p:nvPr/>
            </p:nvSpPr>
            <p:spPr>
              <a:xfrm>
                <a:off x="5197288" y="345163"/>
                <a:ext cx="78650" cy="77150"/>
              </a:xfrm>
              <a:custGeom>
                <a:avLst/>
                <a:gdLst/>
                <a:ahLst/>
                <a:cxnLst/>
                <a:rect l="l" t="t" r="r" b="b"/>
                <a:pathLst>
                  <a:path w="3146" h="3086" extrusionOk="0">
                    <a:moveTo>
                      <a:pt x="3146" y="1573"/>
                    </a:moveTo>
                    <a:cubicBezTo>
                      <a:pt x="3146" y="787"/>
                      <a:pt x="2420" y="1"/>
                      <a:pt x="1634" y="1"/>
                    </a:cubicBezTo>
                    <a:cubicBezTo>
                      <a:pt x="787" y="1"/>
                      <a:pt x="0" y="666"/>
                      <a:pt x="0" y="1513"/>
                    </a:cubicBezTo>
                    <a:cubicBezTo>
                      <a:pt x="0" y="2360"/>
                      <a:pt x="726" y="3086"/>
                      <a:pt x="1513" y="3086"/>
                    </a:cubicBezTo>
                    <a:cubicBezTo>
                      <a:pt x="2359" y="3086"/>
                      <a:pt x="3146" y="2420"/>
                      <a:pt x="3146" y="1573"/>
                    </a:cubicBez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chemeClr val="lt1"/>
                  </a:gs>
                  <a:gs pos="100000">
                    <a:srgbClr val="191919">
                      <a:alpha val="31372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1" name="Google Shape;2460;p62"/>
              <p:cNvSpPr/>
              <p:nvPr/>
            </p:nvSpPr>
            <p:spPr>
              <a:xfrm>
                <a:off x="5207863" y="354238"/>
                <a:ext cx="57500" cy="60525"/>
              </a:xfrm>
              <a:custGeom>
                <a:avLst/>
                <a:gdLst/>
                <a:ahLst/>
                <a:cxnLst/>
                <a:rect l="l" t="t" r="r" b="b"/>
                <a:pathLst>
                  <a:path w="2300" h="2421" extrusionOk="0">
                    <a:moveTo>
                      <a:pt x="2299" y="1210"/>
                    </a:moveTo>
                    <a:cubicBezTo>
                      <a:pt x="2299" y="545"/>
                      <a:pt x="1816" y="1"/>
                      <a:pt x="1211" y="1"/>
                    </a:cubicBezTo>
                    <a:cubicBezTo>
                      <a:pt x="485" y="1"/>
                      <a:pt x="1" y="545"/>
                      <a:pt x="1" y="1150"/>
                    </a:cubicBezTo>
                    <a:cubicBezTo>
                      <a:pt x="1" y="1815"/>
                      <a:pt x="485" y="2360"/>
                      <a:pt x="1090" y="2360"/>
                    </a:cubicBezTo>
                    <a:cubicBezTo>
                      <a:pt x="1816" y="2420"/>
                      <a:pt x="2299" y="1936"/>
                      <a:pt x="2299" y="1210"/>
                    </a:cubicBezTo>
                    <a:close/>
                  </a:path>
                </a:pathLst>
              </a:custGeom>
              <a:gradFill>
                <a:gsLst>
                  <a:gs pos="0">
                    <a:srgbClr val="EFEFEF"/>
                  </a:gs>
                  <a:gs pos="30000">
                    <a:srgbClr val="F3F3F3"/>
                  </a:gs>
                  <a:gs pos="100000">
                    <a:srgbClr val="EFEFEF"/>
                  </a:gs>
                </a:gsLst>
                <a:lin ang="8100019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2" name="Google Shape;2461;p62"/>
              <p:cNvSpPr/>
              <p:nvPr/>
            </p:nvSpPr>
            <p:spPr>
              <a:xfrm>
                <a:off x="5957938" y="360288"/>
                <a:ext cx="77150" cy="80175"/>
              </a:xfrm>
              <a:custGeom>
                <a:avLst/>
                <a:gdLst/>
                <a:ahLst/>
                <a:cxnLst/>
                <a:rect l="l" t="t" r="r" b="b"/>
                <a:pathLst>
                  <a:path w="3086" h="3207" extrusionOk="0">
                    <a:moveTo>
                      <a:pt x="3085" y="1573"/>
                    </a:moveTo>
                    <a:cubicBezTo>
                      <a:pt x="3085" y="787"/>
                      <a:pt x="2420" y="1"/>
                      <a:pt x="1573" y="1"/>
                    </a:cubicBezTo>
                    <a:cubicBezTo>
                      <a:pt x="726" y="1"/>
                      <a:pt x="0" y="666"/>
                      <a:pt x="0" y="1513"/>
                    </a:cubicBezTo>
                    <a:cubicBezTo>
                      <a:pt x="0" y="2360"/>
                      <a:pt x="666" y="3086"/>
                      <a:pt x="1513" y="3086"/>
                    </a:cubicBezTo>
                    <a:cubicBezTo>
                      <a:pt x="2299" y="3207"/>
                      <a:pt x="3085" y="2481"/>
                      <a:pt x="3085" y="1573"/>
                    </a:cubicBez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chemeClr val="lt1"/>
                  </a:gs>
                  <a:gs pos="100000">
                    <a:srgbClr val="191919">
                      <a:alpha val="31372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3" name="Google Shape;2462;p62"/>
              <p:cNvSpPr/>
              <p:nvPr/>
            </p:nvSpPr>
            <p:spPr>
              <a:xfrm>
                <a:off x="5967013" y="369363"/>
                <a:ext cx="59000" cy="60525"/>
              </a:xfrm>
              <a:custGeom>
                <a:avLst/>
                <a:gdLst/>
                <a:ahLst/>
                <a:cxnLst/>
                <a:rect l="l" t="t" r="r" b="b"/>
                <a:pathLst>
                  <a:path w="2360" h="2421" extrusionOk="0">
                    <a:moveTo>
                      <a:pt x="2359" y="1210"/>
                    </a:moveTo>
                    <a:cubicBezTo>
                      <a:pt x="2359" y="545"/>
                      <a:pt x="1815" y="1"/>
                      <a:pt x="1210" y="1"/>
                    </a:cubicBezTo>
                    <a:cubicBezTo>
                      <a:pt x="545" y="1"/>
                      <a:pt x="0" y="545"/>
                      <a:pt x="0" y="1150"/>
                    </a:cubicBezTo>
                    <a:cubicBezTo>
                      <a:pt x="0" y="1815"/>
                      <a:pt x="545" y="2360"/>
                      <a:pt x="1150" y="2360"/>
                    </a:cubicBezTo>
                    <a:cubicBezTo>
                      <a:pt x="1815" y="2420"/>
                      <a:pt x="2359" y="1936"/>
                      <a:pt x="2359" y="1210"/>
                    </a:cubicBezTo>
                    <a:close/>
                  </a:path>
                </a:pathLst>
              </a:custGeom>
              <a:gradFill>
                <a:gsLst>
                  <a:gs pos="0">
                    <a:srgbClr val="EFEFEF"/>
                  </a:gs>
                  <a:gs pos="30000">
                    <a:srgbClr val="F3F3F3"/>
                  </a:gs>
                  <a:gs pos="100000">
                    <a:srgbClr val="EFEFEF"/>
                  </a:gs>
                </a:gsLst>
                <a:lin ang="8100019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4" name="Google Shape;2463;p62"/>
              <p:cNvSpPr/>
              <p:nvPr/>
            </p:nvSpPr>
            <p:spPr>
              <a:xfrm>
                <a:off x="5170063" y="1756063"/>
                <a:ext cx="77150" cy="78675"/>
              </a:xfrm>
              <a:custGeom>
                <a:avLst/>
                <a:gdLst/>
                <a:ahLst/>
                <a:cxnLst/>
                <a:rect l="l" t="t" r="r" b="b"/>
                <a:pathLst>
                  <a:path w="3086" h="3147" extrusionOk="0">
                    <a:moveTo>
                      <a:pt x="3086" y="1574"/>
                    </a:moveTo>
                    <a:cubicBezTo>
                      <a:pt x="3086" y="727"/>
                      <a:pt x="2420" y="1"/>
                      <a:pt x="1573" y="1"/>
                    </a:cubicBezTo>
                    <a:cubicBezTo>
                      <a:pt x="726" y="1"/>
                      <a:pt x="1" y="666"/>
                      <a:pt x="1" y="1513"/>
                    </a:cubicBezTo>
                    <a:cubicBezTo>
                      <a:pt x="1" y="2299"/>
                      <a:pt x="666" y="3086"/>
                      <a:pt x="1513" y="3086"/>
                    </a:cubicBezTo>
                    <a:cubicBezTo>
                      <a:pt x="2299" y="3146"/>
                      <a:pt x="3025" y="2481"/>
                      <a:pt x="3086" y="1574"/>
                    </a:cubicBez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chemeClr val="lt1"/>
                  </a:gs>
                  <a:gs pos="100000">
                    <a:srgbClr val="191919">
                      <a:alpha val="31372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5" name="Google Shape;2464;p62"/>
              <p:cNvSpPr/>
              <p:nvPr/>
            </p:nvSpPr>
            <p:spPr>
              <a:xfrm>
                <a:off x="5929213" y="1771188"/>
                <a:ext cx="77150" cy="78675"/>
              </a:xfrm>
              <a:custGeom>
                <a:avLst/>
                <a:gdLst/>
                <a:ahLst/>
                <a:cxnLst/>
                <a:rect l="l" t="t" r="r" b="b"/>
                <a:pathLst>
                  <a:path w="3086" h="3147" extrusionOk="0">
                    <a:moveTo>
                      <a:pt x="3085" y="1573"/>
                    </a:moveTo>
                    <a:cubicBezTo>
                      <a:pt x="3085" y="727"/>
                      <a:pt x="2420" y="1"/>
                      <a:pt x="1573" y="1"/>
                    </a:cubicBezTo>
                    <a:cubicBezTo>
                      <a:pt x="786" y="1"/>
                      <a:pt x="0" y="666"/>
                      <a:pt x="0" y="1513"/>
                    </a:cubicBezTo>
                    <a:cubicBezTo>
                      <a:pt x="0" y="2299"/>
                      <a:pt x="665" y="3086"/>
                      <a:pt x="1512" y="3086"/>
                    </a:cubicBezTo>
                    <a:cubicBezTo>
                      <a:pt x="2359" y="3146"/>
                      <a:pt x="3025" y="2481"/>
                      <a:pt x="3085" y="1573"/>
                    </a:cubicBezTo>
                    <a:close/>
                  </a:path>
                </a:pathLst>
              </a:custGeom>
              <a:gradFill>
                <a:gsLst>
                  <a:gs pos="0">
                    <a:srgbClr val="191919">
                      <a:alpha val="25490"/>
                    </a:srgbClr>
                  </a:gs>
                  <a:gs pos="50000">
                    <a:schemeClr val="lt1"/>
                  </a:gs>
                  <a:gs pos="100000">
                    <a:srgbClr val="191919">
                      <a:alpha val="31372"/>
                    </a:srgbClr>
                  </a:gs>
                </a:gsLst>
                <a:lin ang="2698631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6" name="Google Shape;2465;p62"/>
              <p:cNvSpPr/>
              <p:nvPr/>
            </p:nvSpPr>
            <p:spPr>
              <a:xfrm>
                <a:off x="5938288" y="1780263"/>
                <a:ext cx="59000" cy="60525"/>
              </a:xfrm>
              <a:custGeom>
                <a:avLst/>
                <a:gdLst/>
                <a:ahLst/>
                <a:cxnLst/>
                <a:rect l="l" t="t" r="r" b="b"/>
                <a:pathLst>
                  <a:path w="2360" h="2421" extrusionOk="0">
                    <a:moveTo>
                      <a:pt x="2359" y="1210"/>
                    </a:moveTo>
                    <a:cubicBezTo>
                      <a:pt x="2359" y="545"/>
                      <a:pt x="1815" y="1"/>
                      <a:pt x="1210" y="1"/>
                    </a:cubicBezTo>
                    <a:cubicBezTo>
                      <a:pt x="544" y="1"/>
                      <a:pt x="0" y="545"/>
                      <a:pt x="0" y="1150"/>
                    </a:cubicBezTo>
                    <a:cubicBezTo>
                      <a:pt x="0" y="1815"/>
                      <a:pt x="544" y="2360"/>
                      <a:pt x="1149" y="2360"/>
                    </a:cubicBezTo>
                    <a:cubicBezTo>
                      <a:pt x="1754" y="2420"/>
                      <a:pt x="2359" y="1876"/>
                      <a:pt x="2359" y="1210"/>
                    </a:cubicBezTo>
                    <a:close/>
                  </a:path>
                </a:pathLst>
              </a:custGeom>
              <a:gradFill>
                <a:gsLst>
                  <a:gs pos="0">
                    <a:srgbClr val="EFEFEF"/>
                  </a:gs>
                  <a:gs pos="30000">
                    <a:srgbClr val="F3F3F3"/>
                  </a:gs>
                  <a:gs pos="100000">
                    <a:srgbClr val="EFEFEF"/>
                  </a:gs>
                </a:gsLst>
                <a:lin ang="8100019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7" name="Google Shape;2466;p62"/>
              <p:cNvSpPr/>
              <p:nvPr/>
            </p:nvSpPr>
            <p:spPr>
              <a:xfrm>
                <a:off x="5278938" y="464638"/>
                <a:ext cx="208725" cy="52950"/>
              </a:xfrm>
              <a:custGeom>
                <a:avLst/>
                <a:gdLst/>
                <a:ahLst/>
                <a:cxnLst/>
                <a:rect l="l" t="t" r="r" b="b"/>
                <a:pathLst>
                  <a:path w="8349" h="2118" extrusionOk="0">
                    <a:moveTo>
                      <a:pt x="1" y="968"/>
                    </a:moveTo>
                    <a:lnTo>
                      <a:pt x="1" y="968"/>
                    </a:lnTo>
                    <a:cubicBezTo>
                      <a:pt x="1" y="1513"/>
                      <a:pt x="364" y="1936"/>
                      <a:pt x="969" y="1936"/>
                    </a:cubicBezTo>
                    <a:lnTo>
                      <a:pt x="7320" y="2117"/>
                    </a:lnTo>
                    <a:cubicBezTo>
                      <a:pt x="7864" y="2117"/>
                      <a:pt x="8348" y="1755"/>
                      <a:pt x="8348" y="1150"/>
                    </a:cubicBezTo>
                    <a:lnTo>
                      <a:pt x="8348" y="1150"/>
                    </a:lnTo>
                    <a:cubicBezTo>
                      <a:pt x="8348" y="605"/>
                      <a:pt x="7925" y="121"/>
                      <a:pt x="7320" y="121"/>
                    </a:cubicBezTo>
                    <a:lnTo>
                      <a:pt x="969" y="0"/>
                    </a:lnTo>
                    <a:cubicBezTo>
                      <a:pt x="485" y="61"/>
                      <a:pt x="1" y="424"/>
                      <a:pt x="1" y="968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8" name="Google Shape;2467;p62"/>
              <p:cNvSpPr/>
              <p:nvPr/>
            </p:nvSpPr>
            <p:spPr>
              <a:xfrm>
                <a:off x="5738663" y="473713"/>
                <a:ext cx="207200" cy="52950"/>
              </a:xfrm>
              <a:custGeom>
                <a:avLst/>
                <a:gdLst/>
                <a:ahLst/>
                <a:cxnLst/>
                <a:rect l="l" t="t" r="r" b="b"/>
                <a:pathLst>
                  <a:path w="8288" h="2118" extrusionOk="0">
                    <a:moveTo>
                      <a:pt x="0" y="968"/>
                    </a:moveTo>
                    <a:lnTo>
                      <a:pt x="0" y="968"/>
                    </a:lnTo>
                    <a:cubicBezTo>
                      <a:pt x="0" y="1512"/>
                      <a:pt x="363" y="1996"/>
                      <a:pt x="968" y="1996"/>
                    </a:cubicBezTo>
                    <a:lnTo>
                      <a:pt x="7320" y="2117"/>
                    </a:lnTo>
                    <a:cubicBezTo>
                      <a:pt x="7864" y="2117"/>
                      <a:pt x="8287" y="1754"/>
                      <a:pt x="8287" y="1150"/>
                    </a:cubicBezTo>
                    <a:lnTo>
                      <a:pt x="8287" y="1150"/>
                    </a:lnTo>
                    <a:cubicBezTo>
                      <a:pt x="8287" y="605"/>
                      <a:pt x="7925" y="182"/>
                      <a:pt x="7320" y="182"/>
                    </a:cubicBezTo>
                    <a:lnTo>
                      <a:pt x="968" y="0"/>
                    </a:lnTo>
                    <a:cubicBezTo>
                      <a:pt x="424" y="61"/>
                      <a:pt x="0" y="484"/>
                      <a:pt x="0" y="968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9" name="Google Shape;2468;p62"/>
              <p:cNvSpPr/>
              <p:nvPr/>
            </p:nvSpPr>
            <p:spPr>
              <a:xfrm>
                <a:off x="5272888" y="750438"/>
                <a:ext cx="208725" cy="52950"/>
              </a:xfrm>
              <a:custGeom>
                <a:avLst/>
                <a:gdLst/>
                <a:ahLst/>
                <a:cxnLst/>
                <a:rect l="l" t="t" r="r" b="b"/>
                <a:pathLst>
                  <a:path w="8349" h="2118" extrusionOk="0">
                    <a:moveTo>
                      <a:pt x="1" y="969"/>
                    </a:moveTo>
                    <a:lnTo>
                      <a:pt x="1" y="969"/>
                    </a:lnTo>
                    <a:cubicBezTo>
                      <a:pt x="1" y="1513"/>
                      <a:pt x="424" y="1936"/>
                      <a:pt x="1029" y="1936"/>
                    </a:cubicBezTo>
                    <a:lnTo>
                      <a:pt x="7381" y="2118"/>
                    </a:lnTo>
                    <a:cubicBezTo>
                      <a:pt x="7864" y="2118"/>
                      <a:pt x="8348" y="1694"/>
                      <a:pt x="8348" y="1090"/>
                    </a:cubicBezTo>
                    <a:lnTo>
                      <a:pt x="8348" y="1090"/>
                    </a:lnTo>
                    <a:cubicBezTo>
                      <a:pt x="8348" y="606"/>
                      <a:pt x="7985" y="122"/>
                      <a:pt x="7381" y="122"/>
                    </a:cubicBezTo>
                    <a:lnTo>
                      <a:pt x="969" y="1"/>
                    </a:lnTo>
                    <a:cubicBezTo>
                      <a:pt x="485" y="1"/>
                      <a:pt x="1" y="424"/>
                      <a:pt x="1" y="969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0" name="Google Shape;2469;p62"/>
              <p:cNvSpPr/>
              <p:nvPr/>
            </p:nvSpPr>
            <p:spPr>
              <a:xfrm>
                <a:off x="5732613" y="759513"/>
                <a:ext cx="208700" cy="52950"/>
              </a:xfrm>
              <a:custGeom>
                <a:avLst/>
                <a:gdLst/>
                <a:ahLst/>
                <a:cxnLst/>
                <a:rect l="l" t="t" r="r" b="b"/>
                <a:pathLst>
                  <a:path w="8348" h="2118" extrusionOk="0">
                    <a:moveTo>
                      <a:pt x="1" y="968"/>
                    </a:moveTo>
                    <a:lnTo>
                      <a:pt x="1" y="968"/>
                    </a:lnTo>
                    <a:cubicBezTo>
                      <a:pt x="1" y="1513"/>
                      <a:pt x="363" y="1936"/>
                      <a:pt x="968" y="1936"/>
                    </a:cubicBezTo>
                    <a:lnTo>
                      <a:pt x="7320" y="2118"/>
                    </a:lnTo>
                    <a:cubicBezTo>
                      <a:pt x="7864" y="2118"/>
                      <a:pt x="8348" y="1755"/>
                      <a:pt x="8348" y="1150"/>
                    </a:cubicBezTo>
                    <a:lnTo>
                      <a:pt x="8348" y="1150"/>
                    </a:lnTo>
                    <a:cubicBezTo>
                      <a:pt x="8348" y="606"/>
                      <a:pt x="7925" y="122"/>
                      <a:pt x="7320" y="122"/>
                    </a:cubicBezTo>
                    <a:lnTo>
                      <a:pt x="968" y="1"/>
                    </a:lnTo>
                    <a:cubicBezTo>
                      <a:pt x="484" y="1"/>
                      <a:pt x="1" y="424"/>
                      <a:pt x="1" y="968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1" name="Google Shape;2470;p62"/>
              <p:cNvSpPr/>
              <p:nvPr/>
            </p:nvSpPr>
            <p:spPr>
              <a:xfrm>
                <a:off x="5268363" y="1034738"/>
                <a:ext cx="207200" cy="52950"/>
              </a:xfrm>
              <a:custGeom>
                <a:avLst/>
                <a:gdLst/>
                <a:ahLst/>
                <a:cxnLst/>
                <a:rect l="l" t="t" r="r" b="b"/>
                <a:pathLst>
                  <a:path w="8288" h="2118" extrusionOk="0">
                    <a:moveTo>
                      <a:pt x="0" y="1029"/>
                    </a:moveTo>
                    <a:lnTo>
                      <a:pt x="0" y="1029"/>
                    </a:lnTo>
                    <a:cubicBezTo>
                      <a:pt x="0" y="1513"/>
                      <a:pt x="363" y="1997"/>
                      <a:pt x="968" y="1997"/>
                    </a:cubicBezTo>
                    <a:lnTo>
                      <a:pt x="7320" y="2118"/>
                    </a:lnTo>
                    <a:cubicBezTo>
                      <a:pt x="7803" y="2118"/>
                      <a:pt x="8287" y="1755"/>
                      <a:pt x="8287" y="1150"/>
                    </a:cubicBezTo>
                    <a:lnTo>
                      <a:pt x="8287" y="1150"/>
                    </a:lnTo>
                    <a:cubicBezTo>
                      <a:pt x="8287" y="606"/>
                      <a:pt x="7924" y="182"/>
                      <a:pt x="7320" y="182"/>
                    </a:cubicBezTo>
                    <a:lnTo>
                      <a:pt x="968" y="1"/>
                    </a:lnTo>
                    <a:cubicBezTo>
                      <a:pt x="424" y="1"/>
                      <a:pt x="0" y="485"/>
                      <a:pt x="0" y="1029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2" name="Google Shape;2471;p62"/>
              <p:cNvSpPr/>
              <p:nvPr/>
            </p:nvSpPr>
            <p:spPr>
              <a:xfrm>
                <a:off x="5726563" y="1045338"/>
                <a:ext cx="208725" cy="52950"/>
              </a:xfrm>
              <a:custGeom>
                <a:avLst/>
                <a:gdLst/>
                <a:ahLst/>
                <a:cxnLst/>
                <a:rect l="l" t="t" r="r" b="b"/>
                <a:pathLst>
                  <a:path w="8349" h="2118" extrusionOk="0">
                    <a:moveTo>
                      <a:pt x="1" y="968"/>
                    </a:moveTo>
                    <a:lnTo>
                      <a:pt x="1" y="968"/>
                    </a:lnTo>
                    <a:cubicBezTo>
                      <a:pt x="1" y="1512"/>
                      <a:pt x="424" y="1936"/>
                      <a:pt x="1029" y="1936"/>
                    </a:cubicBezTo>
                    <a:lnTo>
                      <a:pt x="7380" y="2117"/>
                    </a:lnTo>
                    <a:cubicBezTo>
                      <a:pt x="7864" y="2117"/>
                      <a:pt x="8348" y="1694"/>
                      <a:pt x="8348" y="1089"/>
                    </a:cubicBezTo>
                    <a:lnTo>
                      <a:pt x="8348" y="1089"/>
                    </a:lnTo>
                    <a:cubicBezTo>
                      <a:pt x="8348" y="605"/>
                      <a:pt x="7985" y="121"/>
                      <a:pt x="7380" y="121"/>
                    </a:cubicBezTo>
                    <a:lnTo>
                      <a:pt x="1029" y="0"/>
                    </a:lnTo>
                    <a:cubicBezTo>
                      <a:pt x="484" y="0"/>
                      <a:pt x="1" y="363"/>
                      <a:pt x="1" y="968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3" name="Google Shape;2472;p62"/>
              <p:cNvSpPr/>
              <p:nvPr/>
            </p:nvSpPr>
            <p:spPr>
              <a:xfrm>
                <a:off x="5262313" y="1319038"/>
                <a:ext cx="207200" cy="52950"/>
              </a:xfrm>
              <a:custGeom>
                <a:avLst/>
                <a:gdLst/>
                <a:ahLst/>
                <a:cxnLst/>
                <a:rect l="l" t="t" r="r" b="b"/>
                <a:pathLst>
                  <a:path w="8288" h="2118" extrusionOk="0">
                    <a:moveTo>
                      <a:pt x="0" y="968"/>
                    </a:moveTo>
                    <a:lnTo>
                      <a:pt x="0" y="968"/>
                    </a:lnTo>
                    <a:cubicBezTo>
                      <a:pt x="0" y="1513"/>
                      <a:pt x="363" y="1936"/>
                      <a:pt x="968" y="1936"/>
                    </a:cubicBezTo>
                    <a:lnTo>
                      <a:pt x="7320" y="2118"/>
                    </a:lnTo>
                    <a:cubicBezTo>
                      <a:pt x="7864" y="2118"/>
                      <a:pt x="8287" y="1755"/>
                      <a:pt x="8287" y="1150"/>
                    </a:cubicBezTo>
                    <a:lnTo>
                      <a:pt x="8287" y="1150"/>
                    </a:lnTo>
                    <a:cubicBezTo>
                      <a:pt x="8287" y="605"/>
                      <a:pt x="7925" y="122"/>
                      <a:pt x="7320" y="122"/>
                    </a:cubicBezTo>
                    <a:lnTo>
                      <a:pt x="968" y="1"/>
                    </a:lnTo>
                    <a:cubicBezTo>
                      <a:pt x="424" y="61"/>
                      <a:pt x="0" y="424"/>
                      <a:pt x="0" y="968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4" name="Google Shape;2473;p62"/>
              <p:cNvSpPr/>
              <p:nvPr/>
            </p:nvSpPr>
            <p:spPr>
              <a:xfrm>
                <a:off x="5722038" y="1328113"/>
                <a:ext cx="207200" cy="52950"/>
              </a:xfrm>
              <a:custGeom>
                <a:avLst/>
                <a:gdLst/>
                <a:ahLst/>
                <a:cxnLst/>
                <a:rect l="l" t="t" r="r" b="b"/>
                <a:pathLst>
                  <a:path w="8288" h="2118" extrusionOk="0">
                    <a:moveTo>
                      <a:pt x="0" y="968"/>
                    </a:moveTo>
                    <a:lnTo>
                      <a:pt x="0" y="968"/>
                    </a:lnTo>
                    <a:cubicBezTo>
                      <a:pt x="0" y="1513"/>
                      <a:pt x="363" y="1997"/>
                      <a:pt x="968" y="1997"/>
                    </a:cubicBezTo>
                    <a:lnTo>
                      <a:pt x="7319" y="2118"/>
                    </a:lnTo>
                    <a:cubicBezTo>
                      <a:pt x="7864" y="2118"/>
                      <a:pt x="8287" y="1755"/>
                      <a:pt x="8287" y="1150"/>
                    </a:cubicBezTo>
                    <a:lnTo>
                      <a:pt x="8287" y="1150"/>
                    </a:lnTo>
                    <a:cubicBezTo>
                      <a:pt x="8287" y="605"/>
                      <a:pt x="7924" y="182"/>
                      <a:pt x="7319" y="182"/>
                    </a:cubicBezTo>
                    <a:lnTo>
                      <a:pt x="968" y="1"/>
                    </a:lnTo>
                    <a:cubicBezTo>
                      <a:pt x="424" y="1"/>
                      <a:pt x="0" y="484"/>
                      <a:pt x="0" y="968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5" name="Google Shape;2474;p62"/>
              <p:cNvSpPr/>
              <p:nvPr/>
            </p:nvSpPr>
            <p:spPr>
              <a:xfrm>
                <a:off x="5256263" y="1604838"/>
                <a:ext cx="208700" cy="52975"/>
              </a:xfrm>
              <a:custGeom>
                <a:avLst/>
                <a:gdLst/>
                <a:ahLst/>
                <a:cxnLst/>
                <a:rect l="l" t="t" r="r" b="b"/>
                <a:pathLst>
                  <a:path w="8348" h="2119" extrusionOk="0">
                    <a:moveTo>
                      <a:pt x="0" y="969"/>
                    </a:moveTo>
                    <a:lnTo>
                      <a:pt x="0" y="969"/>
                    </a:lnTo>
                    <a:cubicBezTo>
                      <a:pt x="0" y="1513"/>
                      <a:pt x="363" y="1937"/>
                      <a:pt x="968" y="1937"/>
                    </a:cubicBezTo>
                    <a:lnTo>
                      <a:pt x="7320" y="2118"/>
                    </a:lnTo>
                    <a:cubicBezTo>
                      <a:pt x="7864" y="2118"/>
                      <a:pt x="8348" y="1695"/>
                      <a:pt x="8348" y="1090"/>
                    </a:cubicBezTo>
                    <a:lnTo>
                      <a:pt x="8348" y="1090"/>
                    </a:lnTo>
                    <a:cubicBezTo>
                      <a:pt x="8348" y="606"/>
                      <a:pt x="7925" y="122"/>
                      <a:pt x="7320" y="122"/>
                    </a:cubicBezTo>
                    <a:lnTo>
                      <a:pt x="968" y="1"/>
                    </a:lnTo>
                    <a:cubicBezTo>
                      <a:pt x="484" y="1"/>
                      <a:pt x="0" y="424"/>
                      <a:pt x="0" y="969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6" name="Google Shape;2475;p62"/>
              <p:cNvSpPr/>
              <p:nvPr/>
            </p:nvSpPr>
            <p:spPr>
              <a:xfrm>
                <a:off x="5715988" y="1613913"/>
                <a:ext cx="207200" cy="52975"/>
              </a:xfrm>
              <a:custGeom>
                <a:avLst/>
                <a:gdLst/>
                <a:ahLst/>
                <a:cxnLst/>
                <a:rect l="l" t="t" r="r" b="b"/>
                <a:pathLst>
                  <a:path w="8288" h="2119" extrusionOk="0">
                    <a:moveTo>
                      <a:pt x="0" y="969"/>
                    </a:moveTo>
                    <a:lnTo>
                      <a:pt x="0" y="969"/>
                    </a:lnTo>
                    <a:cubicBezTo>
                      <a:pt x="0" y="1513"/>
                      <a:pt x="363" y="1937"/>
                      <a:pt x="968" y="1937"/>
                    </a:cubicBezTo>
                    <a:lnTo>
                      <a:pt x="7319" y="2118"/>
                    </a:lnTo>
                    <a:cubicBezTo>
                      <a:pt x="7864" y="2118"/>
                      <a:pt x="8287" y="1755"/>
                      <a:pt x="8287" y="1150"/>
                    </a:cubicBezTo>
                    <a:lnTo>
                      <a:pt x="8287" y="1150"/>
                    </a:lnTo>
                    <a:cubicBezTo>
                      <a:pt x="8287" y="606"/>
                      <a:pt x="7924" y="122"/>
                      <a:pt x="7319" y="122"/>
                    </a:cubicBezTo>
                    <a:lnTo>
                      <a:pt x="968" y="1"/>
                    </a:lnTo>
                    <a:cubicBezTo>
                      <a:pt x="424" y="1"/>
                      <a:pt x="0" y="424"/>
                      <a:pt x="0" y="969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7" name="Google Shape;2476;p62"/>
              <p:cNvSpPr/>
              <p:nvPr/>
            </p:nvSpPr>
            <p:spPr>
              <a:xfrm>
                <a:off x="5691788" y="452538"/>
                <a:ext cx="234425" cy="158800"/>
              </a:xfrm>
              <a:custGeom>
                <a:avLst/>
                <a:gdLst/>
                <a:ahLst/>
                <a:cxnLst/>
                <a:rect l="l" t="t" r="r" b="b"/>
                <a:pathLst>
                  <a:path w="9377" h="6352" extrusionOk="0">
                    <a:moveTo>
                      <a:pt x="8892" y="182"/>
                    </a:moveTo>
                    <a:lnTo>
                      <a:pt x="3206" y="0"/>
                    </a:lnTo>
                    <a:cubicBezTo>
                      <a:pt x="1513" y="0"/>
                      <a:pt x="61" y="1392"/>
                      <a:pt x="0" y="3146"/>
                    </a:cubicBezTo>
                    <a:cubicBezTo>
                      <a:pt x="0" y="4779"/>
                      <a:pt x="1271" y="6231"/>
                      <a:pt x="2904" y="6352"/>
                    </a:cubicBezTo>
                    <a:cubicBezTo>
                      <a:pt x="3025" y="5505"/>
                      <a:pt x="4839" y="4537"/>
                      <a:pt x="6170" y="3267"/>
                    </a:cubicBezTo>
                    <a:cubicBezTo>
                      <a:pt x="7864" y="1755"/>
                      <a:pt x="8166" y="545"/>
                      <a:pt x="9376" y="242"/>
                    </a:cubicBezTo>
                    <a:cubicBezTo>
                      <a:pt x="9195" y="242"/>
                      <a:pt x="9074" y="182"/>
                      <a:pt x="8892" y="182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8" name="Google Shape;2477;p62"/>
              <p:cNvSpPr/>
              <p:nvPr/>
            </p:nvSpPr>
            <p:spPr>
              <a:xfrm>
                <a:off x="5219963" y="1013563"/>
                <a:ext cx="234425" cy="158825"/>
              </a:xfrm>
              <a:custGeom>
                <a:avLst/>
                <a:gdLst/>
                <a:ahLst/>
                <a:cxnLst/>
                <a:rect l="l" t="t" r="r" b="b"/>
                <a:pathLst>
                  <a:path w="9377" h="6353" extrusionOk="0">
                    <a:moveTo>
                      <a:pt x="8953" y="182"/>
                    </a:moveTo>
                    <a:lnTo>
                      <a:pt x="3267" y="1"/>
                    </a:lnTo>
                    <a:cubicBezTo>
                      <a:pt x="1513" y="1"/>
                      <a:pt x="122" y="1392"/>
                      <a:pt x="1" y="3146"/>
                    </a:cubicBezTo>
                    <a:cubicBezTo>
                      <a:pt x="1" y="4779"/>
                      <a:pt x="1332" y="6231"/>
                      <a:pt x="2965" y="6352"/>
                    </a:cubicBezTo>
                    <a:cubicBezTo>
                      <a:pt x="3207" y="5566"/>
                      <a:pt x="4961" y="4417"/>
                      <a:pt x="6292" y="3146"/>
                    </a:cubicBezTo>
                    <a:cubicBezTo>
                      <a:pt x="7985" y="1634"/>
                      <a:pt x="8348" y="545"/>
                      <a:pt x="9377" y="182"/>
                    </a:cubicBezTo>
                    <a:close/>
                  </a:path>
                </a:pathLst>
              </a:custGeom>
              <a:gradFill>
                <a:gsLst>
                  <a:gs pos="0">
                    <a:srgbClr val="FFFFFF">
                      <a:alpha val="77254"/>
                    </a:srgbClr>
                  </a:gs>
                  <a:gs pos="40000">
                    <a:srgbClr val="FFFFFF">
                      <a:alpha val="0"/>
                    </a:srgbClr>
                  </a:gs>
                  <a:gs pos="100000">
                    <a:srgbClr val="FFFFFF">
                      <a:alpha val="0"/>
                    </a:srgbClr>
                  </a:gs>
                </a:gsLst>
                <a:lin ang="5400700" scaled="0"/>
              </a:gra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</p:cSld>
  <p:clrMapOvr>
    <a:masterClrMapping/>
  </p:clrMapOvr>
</p:sld>
</file>

<file path=ppt/theme/theme1.xml><?xml version="1.0" encoding="utf-8"?>
<a:theme xmlns:a="http://schemas.openxmlformats.org/drawingml/2006/main" name="Polypharmacy Breakthrough by Slidesgo">
  <a:themeElements>
    <a:clrScheme name="Simple Light">
      <a:dk1>
        <a:srgbClr val="073763"/>
      </a:dk1>
      <a:lt1>
        <a:srgbClr val="FFFFFF"/>
      </a:lt1>
      <a:dk2>
        <a:srgbClr val="61EEDD"/>
      </a:dk2>
      <a:lt2>
        <a:srgbClr val="79D3FE"/>
      </a:lt2>
      <a:accent1>
        <a:srgbClr val="FF4757"/>
      </a:accent1>
      <a:accent2>
        <a:srgbClr val="FF959D"/>
      </a:accent2>
      <a:accent3>
        <a:srgbClr val="0072BC"/>
      </a:accent3>
      <a:accent4>
        <a:srgbClr val="59ACF9"/>
      </a:accent4>
      <a:accent5>
        <a:srgbClr val="434343"/>
      </a:accent5>
      <a:accent6>
        <a:srgbClr val="FFCD53"/>
      </a:accent6>
      <a:hlink>
        <a:srgbClr val="191919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1886</TotalTime>
  <Words>1154</Words>
  <Application>Microsoft Office PowerPoint</Application>
  <PresentationFormat>On-screen Show (16:9)</PresentationFormat>
  <Paragraphs>139</Paragraphs>
  <Slides>25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3" baseType="lpstr">
      <vt:lpstr>Anaheim</vt:lpstr>
      <vt:lpstr>Arial</vt:lpstr>
      <vt:lpstr>Bebas Neue</vt:lpstr>
      <vt:lpstr>Courier New</vt:lpstr>
      <vt:lpstr>Fira Sans Condensed</vt:lpstr>
      <vt:lpstr>Roboto Condensed Light</vt:lpstr>
      <vt:lpstr>Ubuntu</vt:lpstr>
      <vt:lpstr>Polypharmacy Breakthrough by Slidesgo</vt:lpstr>
      <vt:lpstr> Съвременни предизвикателства и тенденции във фармацията</vt:lpstr>
      <vt:lpstr>Въведение</vt:lpstr>
      <vt:lpstr>Специализираният пазар на лекарства ще се разшири</vt:lpstr>
      <vt:lpstr>Пазар на лекарства в България (2023–2025) </vt:lpstr>
      <vt:lpstr>Бум на хранителните добавки</vt:lpstr>
      <vt:lpstr>Отражение на COVID-19 пандемията върху продажбата на лекарства </vt:lpstr>
      <vt:lpstr>Големият обем от данни и анализирането им ще подобрят ефективността</vt:lpstr>
      <vt:lpstr>Електронно здравеопазване </vt:lpstr>
      <vt:lpstr>Тенденциите в областта на фармацевтичната химия включват: </vt:lpstr>
      <vt:lpstr>Персонализирана медицина</vt:lpstr>
      <vt:lpstr>Пренасочване на лекарства</vt:lpstr>
      <vt:lpstr>Пренасочване на лекарства</vt:lpstr>
      <vt:lpstr>Пренасочване на лекарства</vt:lpstr>
      <vt:lpstr>Зелена химия за устойчивост</vt:lpstr>
      <vt:lpstr>Иновации в дизайна на лекарства</vt:lpstr>
      <vt:lpstr>In silico анализи</vt:lpstr>
      <vt:lpstr>Софтуерни модели </vt:lpstr>
      <vt:lpstr>Тенденции в терапията </vt:lpstr>
      <vt:lpstr> Очаква се области с големи незадоволени нужди като лечение на затлъстяване, болест на Алцхаймер и сърдечно-съдови заболявания да останат на фокус в терапията.    </vt:lpstr>
      <vt:lpstr>Предизвикателства пред фармацевтичния сектор</vt:lpstr>
      <vt:lpstr>PowerPoint Presentation</vt:lpstr>
      <vt:lpstr>  Изкуствен интелект </vt:lpstr>
      <vt:lpstr>  Сигурност </vt:lpstr>
      <vt:lpstr>Заключение</vt:lpstr>
      <vt:lpstr>Благодаря Ви 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Иновативни тенденции, оформящи бъдещето на фармацията</dc:title>
  <dc:creator>Nadya</dc:creator>
  <cp:lastModifiedBy>Надя Василева Агова</cp:lastModifiedBy>
  <cp:revision>103</cp:revision>
  <dcterms:modified xsi:type="dcterms:W3CDTF">2025-08-25T06:25:30Z</dcterms:modified>
</cp:coreProperties>
</file>