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76" r:id="rId1"/>
  </p:sldMasterIdLst>
  <p:notesMasterIdLst>
    <p:notesMasterId r:id="rId20"/>
  </p:notesMasterIdLst>
  <p:sldIdLst>
    <p:sldId id="256" r:id="rId2"/>
    <p:sldId id="303" r:id="rId3"/>
    <p:sldId id="321" r:id="rId4"/>
    <p:sldId id="322" r:id="rId5"/>
    <p:sldId id="315" r:id="rId6"/>
    <p:sldId id="257" r:id="rId7"/>
    <p:sldId id="304" r:id="rId8"/>
    <p:sldId id="317" r:id="rId9"/>
    <p:sldId id="318" r:id="rId10"/>
    <p:sldId id="312" r:id="rId11"/>
    <p:sldId id="305" r:id="rId12"/>
    <p:sldId id="306" r:id="rId13"/>
    <p:sldId id="307" r:id="rId14"/>
    <p:sldId id="308" r:id="rId15"/>
    <p:sldId id="309" r:id="rId16"/>
    <p:sldId id="319" r:id="rId17"/>
    <p:sldId id="310" r:id="rId18"/>
    <p:sldId id="268" r:id="rId19"/>
  </p:sldIdLst>
  <p:sldSz cx="9144000" cy="5143500" type="screen16x9"/>
  <p:notesSz cx="6858000" cy="9144000"/>
  <p:embeddedFontLst>
    <p:embeddedFont>
      <p:font typeface="Carter One" panose="020B0604020202020204" charset="0"/>
      <p:regular r:id="rId21"/>
    </p:embeddedFont>
    <p:embeddedFont>
      <p:font typeface="Niramit" panose="020B0604020202020204" charset="-34"/>
      <p:regular r:id="rId22"/>
      <p:bold r:id="rId23"/>
      <p:italic r:id="rId24"/>
      <p:boldItalic r:id="rId25"/>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0807E5D8-C472-4C30-9784-18FDA35B653B}">
  <a:tblStyle styleId="{0807E5D8-C472-4C30-9784-18FDA35B653B}"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144" d="100"/>
          <a:sy n="144" d="100"/>
        </p:scale>
        <p:origin x="654" y="120"/>
      </p:cViewPr>
      <p:guideLst>
        <p:guide orient="horz" pos="162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font" Target="fonts/font1.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5.fntdata"/><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4.fnt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3.fntdata"/><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2.fntdata"/><Relationship Id="rId27"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extLst>
      <p:ext uri="{BB962C8B-B14F-4D97-AF65-F5344CB8AC3E}">
        <p14:creationId xmlns:p14="http://schemas.microsoft.com/office/powerpoint/2010/main" val="2540625128"/>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7"/>
        <p:cNvGrpSpPr/>
        <p:nvPr/>
      </p:nvGrpSpPr>
      <p:grpSpPr>
        <a:xfrm>
          <a:off x="0" y="0"/>
          <a:ext cx="0" cy="0"/>
          <a:chOff x="0" y="0"/>
          <a:chExt cx="0" cy="0"/>
        </a:xfrm>
      </p:grpSpPr>
      <p:sp>
        <p:nvSpPr>
          <p:cNvPr id="318" name="Google Shape;318;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19" name="Google Shape;319;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5"/>
        <p:cNvGrpSpPr/>
        <p:nvPr/>
      </p:nvGrpSpPr>
      <p:grpSpPr>
        <a:xfrm>
          <a:off x="0" y="0"/>
          <a:ext cx="0" cy="0"/>
          <a:chOff x="0" y="0"/>
          <a:chExt cx="0" cy="0"/>
        </a:xfrm>
      </p:grpSpPr>
      <p:sp>
        <p:nvSpPr>
          <p:cNvPr id="336" name="Google Shape;336;gfbba08f3ba_0_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37" name="Google Shape;337;gfbba08f3ba_0_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0"/>
        <p:cNvGrpSpPr/>
        <p:nvPr/>
      </p:nvGrpSpPr>
      <p:grpSpPr>
        <a:xfrm>
          <a:off x="0" y="0"/>
          <a:ext cx="0" cy="0"/>
          <a:chOff x="0" y="0"/>
          <a:chExt cx="0" cy="0"/>
        </a:xfrm>
      </p:grpSpPr>
      <p:sp>
        <p:nvSpPr>
          <p:cNvPr id="571" name="Google Shape;571;gfbbb3b7419_0_64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72" name="Google Shape;572;gfbbb3b7419_0_64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4.png"/><Relationship Id="rId4" Type="http://schemas.openxmlformats.org/officeDocument/2006/relationships/image" Target="../media/image3.pn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6.png"/><Relationship Id="rId4" Type="http://schemas.openxmlformats.org/officeDocument/2006/relationships/image" Target="../media/image5.pn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8.png"/><Relationship Id="rId4" Type="http://schemas.openxmlformats.org/officeDocument/2006/relationships/image" Target="../media/image7.pn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9.pn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4.png"/><Relationship Id="rId4" Type="http://schemas.openxmlformats.org/officeDocument/2006/relationships/image" Target="../media/image3.png"/></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8"/>
        <p:cNvGrpSpPr/>
        <p:nvPr/>
      </p:nvGrpSpPr>
      <p:grpSpPr>
        <a:xfrm>
          <a:off x="0" y="0"/>
          <a:ext cx="0" cy="0"/>
          <a:chOff x="0" y="0"/>
          <a:chExt cx="0" cy="0"/>
        </a:xfrm>
      </p:grpSpPr>
      <p:sp>
        <p:nvSpPr>
          <p:cNvPr id="9" name="Google Shape;9;p2"/>
          <p:cNvSpPr/>
          <p:nvPr/>
        </p:nvSpPr>
        <p:spPr>
          <a:xfrm>
            <a:off x="0" y="-286900"/>
            <a:ext cx="9144000" cy="5751600"/>
          </a:xfrm>
          <a:prstGeom prst="rect">
            <a:avLst/>
          </a:prstGeom>
          <a:gradFill>
            <a:gsLst>
              <a:gs pos="0">
                <a:srgbClr val="E0ECFE">
                  <a:alpha val="41960"/>
                </a:srgbClr>
              </a:gs>
              <a:gs pos="100000">
                <a:srgbClr val="2352BD">
                  <a:alpha val="30980"/>
                </a:srgbClr>
              </a:gs>
            </a:gsLst>
            <a:path path="circle">
              <a:fillToRect l="50000" t="50000" r="50000" b="50000"/>
            </a:path>
            <a:tileRect/>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 name="Google Shape;10;p2"/>
          <p:cNvSpPr/>
          <p:nvPr/>
        </p:nvSpPr>
        <p:spPr>
          <a:xfrm>
            <a:off x="1812550" y="494100"/>
            <a:ext cx="5537493" cy="2278847"/>
          </a:xfrm>
          <a:custGeom>
            <a:avLst/>
            <a:gdLst/>
            <a:ahLst/>
            <a:cxnLst/>
            <a:rect l="l" t="t" r="r" b="b"/>
            <a:pathLst>
              <a:path w="248988" h="22952" extrusionOk="0">
                <a:moveTo>
                  <a:pt x="248988" y="0"/>
                </a:moveTo>
                <a:lnTo>
                  <a:pt x="246554" y="22952"/>
                </a:lnTo>
                <a:lnTo>
                  <a:pt x="696" y="22256"/>
                </a:lnTo>
                <a:lnTo>
                  <a:pt x="0" y="348"/>
                </a:lnTo>
                <a:close/>
              </a:path>
            </a:pathLst>
          </a:custGeom>
          <a:solidFill>
            <a:srgbClr val="2352BD">
              <a:alpha val="48210"/>
            </a:srgbClr>
          </a:solidFill>
          <a:ln>
            <a:noFill/>
          </a:ln>
        </p:spPr>
      </p:sp>
      <p:grpSp>
        <p:nvGrpSpPr>
          <p:cNvPr id="11" name="Google Shape;11;p2"/>
          <p:cNvGrpSpPr/>
          <p:nvPr/>
        </p:nvGrpSpPr>
        <p:grpSpPr>
          <a:xfrm>
            <a:off x="-275275" y="-596800"/>
            <a:ext cx="9694403" cy="6192662"/>
            <a:chOff x="-275275" y="-596800"/>
            <a:chExt cx="9694403" cy="6192662"/>
          </a:xfrm>
        </p:grpSpPr>
        <p:sp>
          <p:nvSpPr>
            <p:cNvPr id="12" name="Google Shape;12;p2"/>
            <p:cNvSpPr/>
            <p:nvPr/>
          </p:nvSpPr>
          <p:spPr>
            <a:xfrm>
              <a:off x="7886700" y="-596800"/>
              <a:ext cx="1394025" cy="6192170"/>
            </a:xfrm>
            <a:custGeom>
              <a:avLst/>
              <a:gdLst/>
              <a:ahLst/>
              <a:cxnLst/>
              <a:rect l="l" t="t" r="r" b="b"/>
              <a:pathLst>
                <a:path w="55761" h="242854" extrusionOk="0">
                  <a:moveTo>
                    <a:pt x="0" y="235938"/>
                  </a:moveTo>
                  <a:lnTo>
                    <a:pt x="10093" y="31138"/>
                  </a:lnTo>
                  <a:lnTo>
                    <a:pt x="55761" y="0"/>
                  </a:lnTo>
                  <a:lnTo>
                    <a:pt x="49275" y="242854"/>
                  </a:lnTo>
                  <a:close/>
                </a:path>
              </a:pathLst>
            </a:custGeom>
            <a:gradFill>
              <a:gsLst>
                <a:gs pos="0">
                  <a:srgbClr val="45A3E9">
                    <a:alpha val="50196"/>
                  </a:srgbClr>
                </a:gs>
                <a:gs pos="78000">
                  <a:srgbClr val="4890E9">
                    <a:alpha val="50980"/>
                  </a:srgbClr>
                </a:gs>
                <a:gs pos="100000">
                  <a:srgbClr val="2352BD">
                    <a:alpha val="44705"/>
                  </a:srgbClr>
                </a:gs>
              </a:gsLst>
              <a:path path="circle">
                <a:fillToRect l="50000" t="50000" r="50000" b="50000"/>
              </a:path>
              <a:tileRect/>
            </a:gradFill>
            <a:ln>
              <a:noFill/>
            </a:ln>
          </p:spPr>
        </p:sp>
        <p:sp>
          <p:nvSpPr>
            <p:cNvPr id="13" name="Google Shape;13;p2"/>
            <p:cNvSpPr/>
            <p:nvPr/>
          </p:nvSpPr>
          <p:spPr>
            <a:xfrm>
              <a:off x="-103800" y="-544900"/>
              <a:ext cx="1306112" cy="6140762"/>
            </a:xfrm>
            <a:custGeom>
              <a:avLst/>
              <a:gdLst/>
              <a:ahLst/>
              <a:cxnLst/>
              <a:rect l="l" t="t" r="r" b="b"/>
              <a:pathLst>
                <a:path w="60891" h="212428" extrusionOk="0">
                  <a:moveTo>
                    <a:pt x="60891" y="206546"/>
                  </a:moveTo>
                  <a:lnTo>
                    <a:pt x="51896" y="26294"/>
                  </a:lnTo>
                  <a:lnTo>
                    <a:pt x="0" y="0"/>
                  </a:lnTo>
                  <a:lnTo>
                    <a:pt x="3460" y="212428"/>
                  </a:lnTo>
                  <a:close/>
                </a:path>
              </a:pathLst>
            </a:custGeom>
            <a:gradFill>
              <a:gsLst>
                <a:gs pos="0">
                  <a:srgbClr val="45A3E9">
                    <a:alpha val="50196"/>
                  </a:srgbClr>
                </a:gs>
                <a:gs pos="78000">
                  <a:srgbClr val="4890E9">
                    <a:alpha val="50980"/>
                  </a:srgbClr>
                </a:gs>
                <a:gs pos="100000">
                  <a:srgbClr val="2352BD">
                    <a:alpha val="44705"/>
                  </a:srgbClr>
                </a:gs>
              </a:gsLst>
              <a:path path="circle">
                <a:fillToRect l="50000" t="50000" r="50000" b="50000"/>
              </a:path>
              <a:tileRect/>
            </a:gradFill>
            <a:ln>
              <a:noFill/>
            </a:ln>
          </p:spPr>
        </p:sp>
        <p:pic>
          <p:nvPicPr>
            <p:cNvPr id="14" name="Google Shape;14;p2"/>
            <p:cNvPicPr preferRelativeResize="0"/>
            <p:nvPr/>
          </p:nvPicPr>
          <p:blipFill>
            <a:blip r:embed="rId2">
              <a:alphaModFix/>
            </a:blip>
            <a:stretch>
              <a:fillRect/>
            </a:stretch>
          </p:blipFill>
          <p:spPr>
            <a:xfrm>
              <a:off x="-275275" y="-328312"/>
              <a:ext cx="9694403" cy="686375"/>
            </a:xfrm>
            <a:prstGeom prst="rect">
              <a:avLst/>
            </a:prstGeom>
            <a:noFill/>
            <a:ln>
              <a:noFill/>
            </a:ln>
          </p:spPr>
        </p:pic>
        <p:pic>
          <p:nvPicPr>
            <p:cNvPr id="15" name="Google Shape;15;p2"/>
            <p:cNvPicPr preferRelativeResize="0"/>
            <p:nvPr/>
          </p:nvPicPr>
          <p:blipFill rotWithShape="1">
            <a:blip r:embed="rId3">
              <a:alphaModFix/>
            </a:blip>
            <a:srcRect l="1266" t="2901" r="1286" b="2892"/>
            <a:stretch/>
          </p:blipFill>
          <p:spPr>
            <a:xfrm>
              <a:off x="0" y="4725138"/>
              <a:ext cx="9144003" cy="746675"/>
            </a:xfrm>
            <a:prstGeom prst="rect">
              <a:avLst/>
            </a:prstGeom>
            <a:noFill/>
            <a:ln>
              <a:noFill/>
            </a:ln>
          </p:spPr>
        </p:pic>
      </p:grpSp>
      <p:sp>
        <p:nvSpPr>
          <p:cNvPr id="16" name="Google Shape;16;p2"/>
          <p:cNvSpPr txBox="1">
            <a:spLocks noGrp="1"/>
          </p:cNvSpPr>
          <p:nvPr>
            <p:ph type="ctrTitle"/>
          </p:nvPr>
        </p:nvSpPr>
        <p:spPr>
          <a:xfrm>
            <a:off x="1990950" y="616065"/>
            <a:ext cx="5162100" cy="1477800"/>
          </a:xfrm>
          <a:prstGeom prst="rect">
            <a:avLst/>
          </a:prstGeom>
        </p:spPr>
        <p:txBody>
          <a:bodyPr spcFirstLastPara="1" wrap="square" lIns="91425" tIns="91425" rIns="91425" bIns="91425" anchor="ctr" anchorCtr="0">
            <a:noAutofit/>
          </a:bodyPr>
          <a:lstStyle>
            <a:lvl1pPr lvl="0" algn="ctr">
              <a:spcBef>
                <a:spcPts val="0"/>
              </a:spcBef>
              <a:spcAft>
                <a:spcPts val="0"/>
              </a:spcAft>
              <a:buSzPts val="5200"/>
              <a:buNone/>
              <a:defRPr sz="47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a:endParaRPr/>
          </a:p>
        </p:txBody>
      </p:sp>
      <p:sp>
        <p:nvSpPr>
          <p:cNvPr id="17" name="Google Shape;17;p2"/>
          <p:cNvSpPr txBox="1">
            <a:spLocks noGrp="1"/>
          </p:cNvSpPr>
          <p:nvPr>
            <p:ph type="subTitle" idx="1"/>
          </p:nvPr>
        </p:nvSpPr>
        <p:spPr>
          <a:xfrm>
            <a:off x="1990950" y="2226799"/>
            <a:ext cx="5162100" cy="271800"/>
          </a:xfrm>
          <a:prstGeom prst="rect">
            <a:avLst/>
          </a:prstGeom>
        </p:spPr>
        <p:txBody>
          <a:bodyPr spcFirstLastPara="1" wrap="square" lIns="91425" tIns="91425" rIns="91425" bIns="91425" anchor="ctr" anchorCtr="0">
            <a:noAutofit/>
          </a:bodyPr>
          <a:lstStyle>
            <a:lvl1pPr lvl="0" algn="ctr">
              <a:lnSpc>
                <a:spcPct val="100000"/>
              </a:lnSpc>
              <a:spcBef>
                <a:spcPts val="0"/>
              </a:spcBef>
              <a:spcAft>
                <a:spcPts val="0"/>
              </a:spcAft>
              <a:buSzPts val="2800"/>
              <a:buNone/>
              <a:defRPr sz="1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
        <p:nvSpPr>
          <p:cNvPr id="18" name="Google Shape;18;p2"/>
          <p:cNvSpPr/>
          <p:nvPr/>
        </p:nvSpPr>
        <p:spPr>
          <a:xfrm>
            <a:off x="2000200" y="1003950"/>
            <a:ext cx="5143500" cy="5143500"/>
          </a:xfrm>
          <a:prstGeom prst="ellipse">
            <a:avLst/>
          </a:prstGeom>
          <a:gradFill>
            <a:gsLst>
              <a:gs pos="0">
                <a:srgbClr val="E0ECFE">
                  <a:alpha val="39607"/>
                </a:srgbClr>
              </a:gs>
              <a:gs pos="50000">
                <a:srgbClr val="FFFFFF">
                  <a:alpha val="0"/>
                </a:srgbClr>
              </a:gs>
              <a:gs pos="100000">
                <a:srgbClr val="FFFFFF">
                  <a:alpha val="0"/>
                </a:srgbClr>
              </a:gs>
            </a:gsLst>
            <a:path path="circle">
              <a:fillToRect l="50000" t="50000" r="50000" b="50000"/>
            </a:path>
            <a:tileRect/>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19" name="Google Shape;19;p2"/>
          <p:cNvPicPr preferRelativeResize="0"/>
          <p:nvPr/>
        </p:nvPicPr>
        <p:blipFill>
          <a:blip r:embed="rId4">
            <a:alphaModFix/>
          </a:blip>
          <a:stretch>
            <a:fillRect/>
          </a:stretch>
        </p:blipFill>
        <p:spPr>
          <a:xfrm>
            <a:off x="8166625" y="1740700"/>
            <a:ext cx="799025" cy="1622700"/>
          </a:xfrm>
          <a:prstGeom prst="rect">
            <a:avLst/>
          </a:prstGeom>
          <a:noFill/>
          <a:ln>
            <a:noFill/>
          </a:ln>
        </p:spPr>
      </p:pic>
      <p:pic>
        <p:nvPicPr>
          <p:cNvPr id="20" name="Google Shape;20;p2"/>
          <p:cNvPicPr preferRelativeResize="0"/>
          <p:nvPr/>
        </p:nvPicPr>
        <p:blipFill>
          <a:blip r:embed="rId5">
            <a:alphaModFix/>
          </a:blip>
          <a:stretch>
            <a:fillRect/>
          </a:stretch>
        </p:blipFill>
        <p:spPr>
          <a:xfrm>
            <a:off x="178350" y="1740700"/>
            <a:ext cx="799025" cy="3163901"/>
          </a:xfrm>
          <a:prstGeom prst="rect">
            <a:avLst/>
          </a:prstGeom>
          <a:noFill/>
          <a:ln>
            <a:noFill/>
          </a:ln>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21"/>
        <p:cNvGrpSpPr/>
        <p:nvPr/>
      </p:nvGrpSpPr>
      <p:grpSpPr>
        <a:xfrm>
          <a:off x="0" y="0"/>
          <a:ext cx="0" cy="0"/>
          <a:chOff x="0" y="0"/>
          <a:chExt cx="0" cy="0"/>
        </a:xfrm>
      </p:grpSpPr>
      <p:grpSp>
        <p:nvGrpSpPr>
          <p:cNvPr id="22" name="Google Shape;22;p3"/>
          <p:cNvGrpSpPr/>
          <p:nvPr/>
        </p:nvGrpSpPr>
        <p:grpSpPr>
          <a:xfrm>
            <a:off x="-275275" y="-596800"/>
            <a:ext cx="9694403" cy="6192662"/>
            <a:chOff x="-275275" y="-596800"/>
            <a:chExt cx="9694403" cy="6192662"/>
          </a:xfrm>
        </p:grpSpPr>
        <p:sp>
          <p:nvSpPr>
            <p:cNvPr id="23" name="Google Shape;23;p3"/>
            <p:cNvSpPr/>
            <p:nvPr/>
          </p:nvSpPr>
          <p:spPr>
            <a:xfrm>
              <a:off x="0" y="-286900"/>
              <a:ext cx="9144000" cy="5751600"/>
            </a:xfrm>
            <a:prstGeom prst="rect">
              <a:avLst/>
            </a:prstGeom>
            <a:gradFill>
              <a:gsLst>
                <a:gs pos="0">
                  <a:srgbClr val="E0ECFE">
                    <a:alpha val="41960"/>
                  </a:srgbClr>
                </a:gs>
                <a:gs pos="100000">
                  <a:srgbClr val="2352BD">
                    <a:alpha val="30980"/>
                  </a:srgbClr>
                </a:gs>
              </a:gsLst>
              <a:path path="circle">
                <a:fillToRect l="50000" t="50000" r="50000" b="50000"/>
              </a:path>
              <a:tileRect/>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4" name="Google Shape;24;p3"/>
            <p:cNvGrpSpPr/>
            <p:nvPr/>
          </p:nvGrpSpPr>
          <p:grpSpPr>
            <a:xfrm>
              <a:off x="-275275" y="-596800"/>
              <a:ext cx="9694403" cy="6192662"/>
              <a:chOff x="-275275" y="-596800"/>
              <a:chExt cx="9694403" cy="6192662"/>
            </a:xfrm>
          </p:grpSpPr>
          <p:sp>
            <p:nvSpPr>
              <p:cNvPr id="25" name="Google Shape;25;p3"/>
              <p:cNvSpPr/>
              <p:nvPr/>
            </p:nvSpPr>
            <p:spPr>
              <a:xfrm>
                <a:off x="7886700" y="-596800"/>
                <a:ext cx="1394025" cy="6192170"/>
              </a:xfrm>
              <a:custGeom>
                <a:avLst/>
                <a:gdLst/>
                <a:ahLst/>
                <a:cxnLst/>
                <a:rect l="l" t="t" r="r" b="b"/>
                <a:pathLst>
                  <a:path w="55761" h="242854" extrusionOk="0">
                    <a:moveTo>
                      <a:pt x="0" y="235938"/>
                    </a:moveTo>
                    <a:lnTo>
                      <a:pt x="10093" y="31138"/>
                    </a:lnTo>
                    <a:lnTo>
                      <a:pt x="55761" y="0"/>
                    </a:lnTo>
                    <a:lnTo>
                      <a:pt x="49275" y="242854"/>
                    </a:lnTo>
                    <a:close/>
                  </a:path>
                </a:pathLst>
              </a:custGeom>
              <a:gradFill>
                <a:gsLst>
                  <a:gs pos="0">
                    <a:srgbClr val="45A3E9">
                      <a:alpha val="50196"/>
                    </a:srgbClr>
                  </a:gs>
                  <a:gs pos="78000">
                    <a:srgbClr val="4890E9">
                      <a:alpha val="50980"/>
                    </a:srgbClr>
                  </a:gs>
                  <a:gs pos="100000">
                    <a:srgbClr val="2352BD">
                      <a:alpha val="44705"/>
                    </a:srgbClr>
                  </a:gs>
                </a:gsLst>
                <a:path path="circle">
                  <a:fillToRect l="50000" t="50000" r="50000" b="50000"/>
                </a:path>
                <a:tileRect/>
              </a:gradFill>
              <a:ln>
                <a:noFill/>
              </a:ln>
            </p:spPr>
          </p:sp>
          <p:sp>
            <p:nvSpPr>
              <p:cNvPr id="26" name="Google Shape;26;p3"/>
              <p:cNvSpPr/>
              <p:nvPr/>
            </p:nvSpPr>
            <p:spPr>
              <a:xfrm>
                <a:off x="-103800" y="-544900"/>
                <a:ext cx="1306112" cy="6140762"/>
              </a:xfrm>
              <a:custGeom>
                <a:avLst/>
                <a:gdLst/>
                <a:ahLst/>
                <a:cxnLst/>
                <a:rect l="l" t="t" r="r" b="b"/>
                <a:pathLst>
                  <a:path w="60891" h="212428" extrusionOk="0">
                    <a:moveTo>
                      <a:pt x="60891" y="206546"/>
                    </a:moveTo>
                    <a:lnTo>
                      <a:pt x="51896" y="26294"/>
                    </a:lnTo>
                    <a:lnTo>
                      <a:pt x="0" y="0"/>
                    </a:lnTo>
                    <a:lnTo>
                      <a:pt x="3460" y="212428"/>
                    </a:lnTo>
                    <a:close/>
                  </a:path>
                </a:pathLst>
              </a:custGeom>
              <a:gradFill>
                <a:gsLst>
                  <a:gs pos="0">
                    <a:srgbClr val="45A3E9">
                      <a:alpha val="50196"/>
                    </a:srgbClr>
                  </a:gs>
                  <a:gs pos="78000">
                    <a:srgbClr val="4890E9">
                      <a:alpha val="50980"/>
                    </a:srgbClr>
                  </a:gs>
                  <a:gs pos="100000">
                    <a:srgbClr val="2352BD">
                      <a:alpha val="44705"/>
                    </a:srgbClr>
                  </a:gs>
                </a:gsLst>
                <a:path path="circle">
                  <a:fillToRect l="50000" t="50000" r="50000" b="50000"/>
                </a:path>
                <a:tileRect/>
              </a:gradFill>
              <a:ln>
                <a:noFill/>
              </a:ln>
            </p:spPr>
          </p:sp>
          <p:pic>
            <p:nvPicPr>
              <p:cNvPr id="27" name="Google Shape;27;p3"/>
              <p:cNvPicPr preferRelativeResize="0"/>
              <p:nvPr/>
            </p:nvPicPr>
            <p:blipFill>
              <a:blip r:embed="rId2">
                <a:alphaModFix/>
              </a:blip>
              <a:stretch>
                <a:fillRect/>
              </a:stretch>
            </p:blipFill>
            <p:spPr>
              <a:xfrm>
                <a:off x="-275275" y="-328312"/>
                <a:ext cx="9694403" cy="686375"/>
              </a:xfrm>
              <a:prstGeom prst="rect">
                <a:avLst/>
              </a:prstGeom>
              <a:noFill/>
              <a:ln>
                <a:noFill/>
              </a:ln>
            </p:spPr>
          </p:pic>
          <p:pic>
            <p:nvPicPr>
              <p:cNvPr id="28" name="Google Shape;28;p3"/>
              <p:cNvPicPr preferRelativeResize="0"/>
              <p:nvPr/>
            </p:nvPicPr>
            <p:blipFill rotWithShape="1">
              <a:blip r:embed="rId3">
                <a:alphaModFix/>
              </a:blip>
              <a:srcRect l="1266" t="2901" r="1286" b="2892"/>
              <a:stretch/>
            </p:blipFill>
            <p:spPr>
              <a:xfrm>
                <a:off x="0" y="4725138"/>
                <a:ext cx="9144003" cy="746675"/>
              </a:xfrm>
              <a:prstGeom prst="rect">
                <a:avLst/>
              </a:prstGeom>
              <a:noFill/>
              <a:ln>
                <a:noFill/>
              </a:ln>
            </p:spPr>
          </p:pic>
        </p:grpSp>
      </p:grpSp>
      <p:sp>
        <p:nvSpPr>
          <p:cNvPr id="29" name="Google Shape;29;p3"/>
          <p:cNvSpPr/>
          <p:nvPr/>
        </p:nvSpPr>
        <p:spPr>
          <a:xfrm rot="10800000" flipH="1">
            <a:off x="1744275" y="741087"/>
            <a:ext cx="5655451" cy="2168338"/>
          </a:xfrm>
          <a:custGeom>
            <a:avLst/>
            <a:gdLst/>
            <a:ahLst/>
            <a:cxnLst/>
            <a:rect l="l" t="t" r="r" b="b"/>
            <a:pathLst>
              <a:path w="280285" h="125537" extrusionOk="0">
                <a:moveTo>
                  <a:pt x="280285" y="0"/>
                </a:moveTo>
                <a:lnTo>
                  <a:pt x="275069" y="125537"/>
                </a:lnTo>
                <a:lnTo>
                  <a:pt x="2434" y="122755"/>
                </a:lnTo>
                <a:lnTo>
                  <a:pt x="0" y="2434"/>
                </a:lnTo>
                <a:close/>
              </a:path>
            </a:pathLst>
          </a:custGeom>
          <a:solidFill>
            <a:srgbClr val="2352BD">
              <a:alpha val="48210"/>
            </a:srgbClr>
          </a:solidFill>
          <a:ln>
            <a:noFill/>
          </a:ln>
        </p:spPr>
      </p:sp>
      <p:sp>
        <p:nvSpPr>
          <p:cNvPr id="30" name="Google Shape;30;p3"/>
          <p:cNvSpPr txBox="1">
            <a:spLocks noGrp="1"/>
          </p:cNvSpPr>
          <p:nvPr>
            <p:ph type="title"/>
          </p:nvPr>
        </p:nvSpPr>
        <p:spPr>
          <a:xfrm>
            <a:off x="4296113" y="1189663"/>
            <a:ext cx="2763300" cy="542700"/>
          </a:xfrm>
          <a:prstGeom prst="rect">
            <a:avLst/>
          </a:prstGeom>
        </p:spPr>
        <p:txBody>
          <a:bodyPr spcFirstLastPara="1" wrap="square" lIns="91425" tIns="91425" rIns="91425" bIns="91425" anchor="ctr" anchorCtr="0">
            <a:noAutofit/>
          </a:bodyPr>
          <a:lstStyle>
            <a:lvl1pPr lvl="0" rtl="0">
              <a:spcBef>
                <a:spcPts val="0"/>
              </a:spcBef>
              <a:spcAft>
                <a:spcPts val="0"/>
              </a:spcAft>
              <a:buSzPts val="3600"/>
              <a:buNone/>
              <a:defRPr sz="3500"/>
            </a:lvl1pPr>
            <a:lvl2pPr lvl="1" algn="ctr" rtl="0">
              <a:spcBef>
                <a:spcPts val="0"/>
              </a:spcBef>
              <a:spcAft>
                <a:spcPts val="0"/>
              </a:spcAft>
              <a:buSzPts val="3600"/>
              <a:buNone/>
              <a:defRPr sz="3600"/>
            </a:lvl2pPr>
            <a:lvl3pPr lvl="2" algn="ctr" rtl="0">
              <a:spcBef>
                <a:spcPts val="0"/>
              </a:spcBef>
              <a:spcAft>
                <a:spcPts val="0"/>
              </a:spcAft>
              <a:buSzPts val="3600"/>
              <a:buNone/>
              <a:defRPr sz="3600"/>
            </a:lvl3pPr>
            <a:lvl4pPr lvl="3" algn="ctr" rtl="0">
              <a:spcBef>
                <a:spcPts val="0"/>
              </a:spcBef>
              <a:spcAft>
                <a:spcPts val="0"/>
              </a:spcAft>
              <a:buSzPts val="3600"/>
              <a:buNone/>
              <a:defRPr sz="3600"/>
            </a:lvl4pPr>
            <a:lvl5pPr lvl="4" algn="ctr" rtl="0">
              <a:spcBef>
                <a:spcPts val="0"/>
              </a:spcBef>
              <a:spcAft>
                <a:spcPts val="0"/>
              </a:spcAft>
              <a:buSzPts val="3600"/>
              <a:buNone/>
              <a:defRPr sz="3600"/>
            </a:lvl5pPr>
            <a:lvl6pPr lvl="5" algn="ctr" rtl="0">
              <a:spcBef>
                <a:spcPts val="0"/>
              </a:spcBef>
              <a:spcAft>
                <a:spcPts val="0"/>
              </a:spcAft>
              <a:buSzPts val="3600"/>
              <a:buNone/>
              <a:defRPr sz="3600"/>
            </a:lvl6pPr>
            <a:lvl7pPr lvl="6" algn="ctr" rtl="0">
              <a:spcBef>
                <a:spcPts val="0"/>
              </a:spcBef>
              <a:spcAft>
                <a:spcPts val="0"/>
              </a:spcAft>
              <a:buSzPts val="3600"/>
              <a:buNone/>
              <a:defRPr sz="3600"/>
            </a:lvl7pPr>
            <a:lvl8pPr lvl="7" algn="ctr" rtl="0">
              <a:spcBef>
                <a:spcPts val="0"/>
              </a:spcBef>
              <a:spcAft>
                <a:spcPts val="0"/>
              </a:spcAft>
              <a:buSzPts val="3600"/>
              <a:buNone/>
              <a:defRPr sz="3600"/>
            </a:lvl8pPr>
            <a:lvl9pPr lvl="8" algn="ctr" rtl="0">
              <a:spcBef>
                <a:spcPts val="0"/>
              </a:spcBef>
              <a:spcAft>
                <a:spcPts val="0"/>
              </a:spcAft>
              <a:buSzPts val="3600"/>
              <a:buNone/>
              <a:defRPr sz="3600"/>
            </a:lvl9pPr>
          </a:lstStyle>
          <a:p>
            <a:endParaRPr/>
          </a:p>
        </p:txBody>
      </p:sp>
      <p:sp>
        <p:nvSpPr>
          <p:cNvPr id="31" name="Google Shape;31;p3"/>
          <p:cNvSpPr txBox="1">
            <a:spLocks noGrp="1"/>
          </p:cNvSpPr>
          <p:nvPr>
            <p:ph type="subTitle" idx="1"/>
          </p:nvPr>
        </p:nvSpPr>
        <p:spPr>
          <a:xfrm>
            <a:off x="4296113" y="1918116"/>
            <a:ext cx="2763300" cy="5427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1400"/>
              <a:buNone/>
              <a:defRPr sz="1800"/>
            </a:lvl1pPr>
            <a:lvl2pPr lvl="1" algn="r" rtl="0">
              <a:spcBef>
                <a:spcPts val="0"/>
              </a:spcBef>
              <a:spcAft>
                <a:spcPts val="0"/>
              </a:spcAft>
              <a:buSzPts val="1400"/>
              <a:buNone/>
              <a:defRPr/>
            </a:lvl2pPr>
            <a:lvl3pPr lvl="2" algn="r" rtl="0">
              <a:spcBef>
                <a:spcPts val="0"/>
              </a:spcBef>
              <a:spcAft>
                <a:spcPts val="0"/>
              </a:spcAft>
              <a:buSzPts val="1400"/>
              <a:buNone/>
              <a:defRPr/>
            </a:lvl3pPr>
            <a:lvl4pPr lvl="3" algn="r" rtl="0">
              <a:spcBef>
                <a:spcPts val="0"/>
              </a:spcBef>
              <a:spcAft>
                <a:spcPts val="0"/>
              </a:spcAft>
              <a:buSzPts val="1400"/>
              <a:buNone/>
              <a:defRPr/>
            </a:lvl4pPr>
            <a:lvl5pPr lvl="4" algn="r" rtl="0">
              <a:spcBef>
                <a:spcPts val="0"/>
              </a:spcBef>
              <a:spcAft>
                <a:spcPts val="0"/>
              </a:spcAft>
              <a:buSzPts val="1400"/>
              <a:buNone/>
              <a:defRPr/>
            </a:lvl5pPr>
            <a:lvl6pPr lvl="5" algn="r" rtl="0">
              <a:spcBef>
                <a:spcPts val="0"/>
              </a:spcBef>
              <a:spcAft>
                <a:spcPts val="0"/>
              </a:spcAft>
              <a:buSzPts val="1400"/>
              <a:buNone/>
              <a:defRPr/>
            </a:lvl6pPr>
            <a:lvl7pPr lvl="6" algn="r" rtl="0">
              <a:spcBef>
                <a:spcPts val="0"/>
              </a:spcBef>
              <a:spcAft>
                <a:spcPts val="0"/>
              </a:spcAft>
              <a:buSzPts val="1400"/>
              <a:buNone/>
              <a:defRPr/>
            </a:lvl7pPr>
            <a:lvl8pPr lvl="7" algn="r" rtl="0">
              <a:spcBef>
                <a:spcPts val="0"/>
              </a:spcBef>
              <a:spcAft>
                <a:spcPts val="0"/>
              </a:spcAft>
              <a:buSzPts val="1400"/>
              <a:buNone/>
              <a:defRPr/>
            </a:lvl8pPr>
            <a:lvl9pPr lvl="8" algn="r" rtl="0">
              <a:spcBef>
                <a:spcPts val="0"/>
              </a:spcBef>
              <a:spcAft>
                <a:spcPts val="0"/>
              </a:spcAft>
              <a:buSzPts val="1400"/>
              <a:buNone/>
              <a:defRPr/>
            </a:lvl9pPr>
          </a:lstStyle>
          <a:p>
            <a:endParaRPr/>
          </a:p>
        </p:txBody>
      </p:sp>
      <p:sp>
        <p:nvSpPr>
          <p:cNvPr id="32" name="Google Shape;32;p3"/>
          <p:cNvSpPr txBox="1">
            <a:spLocks noGrp="1"/>
          </p:cNvSpPr>
          <p:nvPr>
            <p:ph type="title" idx="2" hasCustomPrompt="1"/>
          </p:nvPr>
        </p:nvSpPr>
        <p:spPr>
          <a:xfrm flipH="1">
            <a:off x="2084575" y="1189694"/>
            <a:ext cx="1746900" cy="12711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500"/>
              <a:buNone/>
              <a:defRPr sz="8000">
                <a:solidFill>
                  <a:schemeClr val="dk1"/>
                </a:solidFill>
              </a:defRPr>
            </a:lvl1pPr>
            <a:lvl2pPr lvl="1" algn="r" rtl="0">
              <a:spcBef>
                <a:spcPts val="0"/>
              </a:spcBef>
              <a:spcAft>
                <a:spcPts val="0"/>
              </a:spcAft>
              <a:buClr>
                <a:schemeClr val="dk2"/>
              </a:buClr>
              <a:buSzPts val="2500"/>
              <a:buNone/>
              <a:defRPr sz="2500">
                <a:solidFill>
                  <a:schemeClr val="dk2"/>
                </a:solidFill>
              </a:defRPr>
            </a:lvl2pPr>
            <a:lvl3pPr lvl="2" algn="r" rtl="0">
              <a:spcBef>
                <a:spcPts val="0"/>
              </a:spcBef>
              <a:spcAft>
                <a:spcPts val="0"/>
              </a:spcAft>
              <a:buClr>
                <a:schemeClr val="dk2"/>
              </a:buClr>
              <a:buSzPts val="2500"/>
              <a:buNone/>
              <a:defRPr sz="2500">
                <a:solidFill>
                  <a:schemeClr val="dk2"/>
                </a:solidFill>
              </a:defRPr>
            </a:lvl3pPr>
            <a:lvl4pPr lvl="3" algn="r" rtl="0">
              <a:spcBef>
                <a:spcPts val="0"/>
              </a:spcBef>
              <a:spcAft>
                <a:spcPts val="0"/>
              </a:spcAft>
              <a:buClr>
                <a:schemeClr val="dk2"/>
              </a:buClr>
              <a:buSzPts val="2500"/>
              <a:buNone/>
              <a:defRPr sz="2500">
                <a:solidFill>
                  <a:schemeClr val="dk2"/>
                </a:solidFill>
              </a:defRPr>
            </a:lvl4pPr>
            <a:lvl5pPr lvl="4" algn="r" rtl="0">
              <a:spcBef>
                <a:spcPts val="0"/>
              </a:spcBef>
              <a:spcAft>
                <a:spcPts val="0"/>
              </a:spcAft>
              <a:buClr>
                <a:schemeClr val="dk2"/>
              </a:buClr>
              <a:buSzPts val="2500"/>
              <a:buNone/>
              <a:defRPr sz="2500">
                <a:solidFill>
                  <a:schemeClr val="dk2"/>
                </a:solidFill>
              </a:defRPr>
            </a:lvl5pPr>
            <a:lvl6pPr lvl="5" algn="r" rtl="0">
              <a:spcBef>
                <a:spcPts val="0"/>
              </a:spcBef>
              <a:spcAft>
                <a:spcPts val="0"/>
              </a:spcAft>
              <a:buClr>
                <a:schemeClr val="dk2"/>
              </a:buClr>
              <a:buSzPts val="2500"/>
              <a:buNone/>
              <a:defRPr sz="2500">
                <a:solidFill>
                  <a:schemeClr val="dk2"/>
                </a:solidFill>
              </a:defRPr>
            </a:lvl6pPr>
            <a:lvl7pPr lvl="6" algn="r" rtl="0">
              <a:spcBef>
                <a:spcPts val="0"/>
              </a:spcBef>
              <a:spcAft>
                <a:spcPts val="0"/>
              </a:spcAft>
              <a:buClr>
                <a:schemeClr val="dk2"/>
              </a:buClr>
              <a:buSzPts val="2500"/>
              <a:buNone/>
              <a:defRPr sz="2500">
                <a:solidFill>
                  <a:schemeClr val="dk2"/>
                </a:solidFill>
              </a:defRPr>
            </a:lvl7pPr>
            <a:lvl8pPr lvl="7" algn="r" rtl="0">
              <a:spcBef>
                <a:spcPts val="0"/>
              </a:spcBef>
              <a:spcAft>
                <a:spcPts val="0"/>
              </a:spcAft>
              <a:buClr>
                <a:schemeClr val="dk2"/>
              </a:buClr>
              <a:buSzPts val="2500"/>
              <a:buNone/>
              <a:defRPr sz="2500">
                <a:solidFill>
                  <a:schemeClr val="dk2"/>
                </a:solidFill>
              </a:defRPr>
            </a:lvl8pPr>
            <a:lvl9pPr lvl="8" algn="r" rtl="0">
              <a:spcBef>
                <a:spcPts val="0"/>
              </a:spcBef>
              <a:spcAft>
                <a:spcPts val="0"/>
              </a:spcAft>
              <a:buClr>
                <a:schemeClr val="dk2"/>
              </a:buClr>
              <a:buSzPts val="2500"/>
              <a:buNone/>
              <a:defRPr sz="2500">
                <a:solidFill>
                  <a:schemeClr val="dk2"/>
                </a:solidFill>
              </a:defRPr>
            </a:lvl9pPr>
          </a:lstStyle>
          <a:p>
            <a:r>
              <a:t>xx%</a:t>
            </a:r>
          </a:p>
        </p:txBody>
      </p:sp>
      <p:sp>
        <p:nvSpPr>
          <p:cNvPr id="33" name="Google Shape;33;p3"/>
          <p:cNvSpPr/>
          <p:nvPr/>
        </p:nvSpPr>
        <p:spPr>
          <a:xfrm>
            <a:off x="2000250" y="1504550"/>
            <a:ext cx="5143500" cy="5143500"/>
          </a:xfrm>
          <a:prstGeom prst="ellipse">
            <a:avLst/>
          </a:prstGeom>
          <a:gradFill>
            <a:gsLst>
              <a:gs pos="0">
                <a:srgbClr val="E0ECFE">
                  <a:alpha val="39607"/>
                </a:srgbClr>
              </a:gs>
              <a:gs pos="50000">
                <a:srgbClr val="FFFFFF">
                  <a:alpha val="0"/>
                </a:srgbClr>
              </a:gs>
              <a:gs pos="100000">
                <a:srgbClr val="FFFFFF">
                  <a:alpha val="0"/>
                </a:srgbClr>
              </a:gs>
            </a:gsLst>
            <a:path path="circle">
              <a:fillToRect l="50000" t="50000" r="50000" b="50000"/>
            </a:path>
            <a:tileRect/>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34" name="Google Shape;34;p3"/>
          <p:cNvPicPr preferRelativeResize="0"/>
          <p:nvPr/>
        </p:nvPicPr>
        <p:blipFill>
          <a:blip r:embed="rId4">
            <a:alphaModFix/>
          </a:blip>
          <a:stretch>
            <a:fillRect/>
          </a:stretch>
        </p:blipFill>
        <p:spPr>
          <a:xfrm flipH="1">
            <a:off x="178350" y="1740700"/>
            <a:ext cx="799025" cy="1622700"/>
          </a:xfrm>
          <a:prstGeom prst="rect">
            <a:avLst/>
          </a:prstGeom>
          <a:noFill/>
          <a:ln>
            <a:noFill/>
          </a:ln>
        </p:spPr>
      </p:pic>
      <p:pic>
        <p:nvPicPr>
          <p:cNvPr id="35" name="Google Shape;35;p3"/>
          <p:cNvPicPr preferRelativeResize="0"/>
          <p:nvPr/>
        </p:nvPicPr>
        <p:blipFill rotWithShape="1">
          <a:blip r:embed="rId5">
            <a:alphaModFix/>
          </a:blip>
          <a:srcRect b="1097"/>
          <a:stretch/>
        </p:blipFill>
        <p:spPr>
          <a:xfrm flipH="1">
            <a:off x="8166625" y="1717750"/>
            <a:ext cx="799025" cy="3129076"/>
          </a:xfrm>
          <a:prstGeom prst="rect">
            <a:avLst/>
          </a:prstGeom>
          <a:noFill/>
          <a:ln>
            <a:noFill/>
          </a:ln>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36"/>
        <p:cNvGrpSpPr/>
        <p:nvPr/>
      </p:nvGrpSpPr>
      <p:grpSpPr>
        <a:xfrm>
          <a:off x="0" y="0"/>
          <a:ext cx="0" cy="0"/>
          <a:chOff x="0" y="0"/>
          <a:chExt cx="0" cy="0"/>
        </a:xfrm>
      </p:grpSpPr>
      <p:sp>
        <p:nvSpPr>
          <p:cNvPr id="37" name="Google Shape;37;p4"/>
          <p:cNvSpPr/>
          <p:nvPr/>
        </p:nvSpPr>
        <p:spPr>
          <a:xfrm>
            <a:off x="719813" y="1304050"/>
            <a:ext cx="7688918" cy="3138425"/>
          </a:xfrm>
          <a:custGeom>
            <a:avLst/>
            <a:gdLst/>
            <a:ahLst/>
            <a:cxnLst/>
            <a:rect l="l" t="t" r="r" b="b"/>
            <a:pathLst>
              <a:path w="280285" h="125537" extrusionOk="0">
                <a:moveTo>
                  <a:pt x="280285" y="0"/>
                </a:moveTo>
                <a:lnTo>
                  <a:pt x="275069" y="125537"/>
                </a:lnTo>
                <a:lnTo>
                  <a:pt x="2434" y="122755"/>
                </a:lnTo>
                <a:lnTo>
                  <a:pt x="0" y="2434"/>
                </a:lnTo>
                <a:close/>
              </a:path>
            </a:pathLst>
          </a:custGeom>
          <a:solidFill>
            <a:srgbClr val="2352BD">
              <a:alpha val="48210"/>
            </a:srgbClr>
          </a:solidFill>
          <a:ln>
            <a:noFill/>
          </a:ln>
        </p:spPr>
      </p:sp>
      <p:sp>
        <p:nvSpPr>
          <p:cNvPr id="38" name="Google Shape;38;p4"/>
          <p:cNvSpPr/>
          <p:nvPr/>
        </p:nvSpPr>
        <p:spPr>
          <a:xfrm>
            <a:off x="736875" y="550550"/>
            <a:ext cx="7688749" cy="625958"/>
          </a:xfrm>
          <a:custGeom>
            <a:avLst/>
            <a:gdLst/>
            <a:ahLst/>
            <a:cxnLst/>
            <a:rect l="l" t="t" r="r" b="b"/>
            <a:pathLst>
              <a:path w="248988" h="22952" extrusionOk="0">
                <a:moveTo>
                  <a:pt x="248988" y="0"/>
                </a:moveTo>
                <a:lnTo>
                  <a:pt x="246554" y="22952"/>
                </a:lnTo>
                <a:lnTo>
                  <a:pt x="696" y="22256"/>
                </a:lnTo>
                <a:lnTo>
                  <a:pt x="0" y="348"/>
                </a:lnTo>
                <a:close/>
              </a:path>
            </a:pathLst>
          </a:custGeom>
          <a:solidFill>
            <a:srgbClr val="2352BD">
              <a:alpha val="48210"/>
            </a:srgbClr>
          </a:solidFill>
          <a:ln>
            <a:noFill/>
          </a:ln>
        </p:spPr>
      </p:sp>
      <p:grpSp>
        <p:nvGrpSpPr>
          <p:cNvPr id="39" name="Google Shape;39;p4"/>
          <p:cNvGrpSpPr/>
          <p:nvPr/>
        </p:nvGrpSpPr>
        <p:grpSpPr>
          <a:xfrm>
            <a:off x="-95697" y="-328312"/>
            <a:ext cx="9335496" cy="5800125"/>
            <a:chOff x="-95747" y="-328300"/>
            <a:chExt cx="9335496" cy="5800125"/>
          </a:xfrm>
        </p:grpSpPr>
        <p:pic>
          <p:nvPicPr>
            <p:cNvPr id="40" name="Google Shape;40;p4"/>
            <p:cNvPicPr preferRelativeResize="0"/>
            <p:nvPr/>
          </p:nvPicPr>
          <p:blipFill rotWithShape="1">
            <a:blip r:embed="rId2">
              <a:alphaModFix/>
            </a:blip>
            <a:srcRect l="16792" r="16806"/>
            <a:stretch/>
          </p:blipFill>
          <p:spPr>
            <a:xfrm>
              <a:off x="-95747" y="-328300"/>
              <a:ext cx="9335496" cy="686375"/>
            </a:xfrm>
            <a:prstGeom prst="rect">
              <a:avLst/>
            </a:prstGeom>
            <a:noFill/>
            <a:ln>
              <a:noFill/>
            </a:ln>
          </p:spPr>
        </p:pic>
        <p:pic>
          <p:nvPicPr>
            <p:cNvPr id="41" name="Google Shape;41;p4"/>
            <p:cNvPicPr preferRelativeResize="0"/>
            <p:nvPr/>
          </p:nvPicPr>
          <p:blipFill rotWithShape="1">
            <a:blip r:embed="rId3">
              <a:alphaModFix/>
            </a:blip>
            <a:srcRect l="15688" t="2901" r="15715" b="2892"/>
            <a:stretch/>
          </p:blipFill>
          <p:spPr>
            <a:xfrm>
              <a:off x="-95462" y="4725150"/>
              <a:ext cx="9334927" cy="746675"/>
            </a:xfrm>
            <a:prstGeom prst="rect">
              <a:avLst/>
            </a:prstGeom>
            <a:noFill/>
            <a:ln>
              <a:noFill/>
            </a:ln>
          </p:spPr>
        </p:pic>
      </p:grpSp>
      <p:sp>
        <p:nvSpPr>
          <p:cNvPr id="42" name="Google Shape;42;p4"/>
          <p:cNvSpPr txBox="1">
            <a:spLocks noGrp="1"/>
          </p:cNvSpPr>
          <p:nvPr>
            <p:ph type="body" idx="1"/>
          </p:nvPr>
        </p:nvSpPr>
        <p:spPr>
          <a:xfrm>
            <a:off x="878800" y="1500600"/>
            <a:ext cx="7386300" cy="2720100"/>
          </a:xfrm>
          <a:prstGeom prst="rect">
            <a:avLst/>
          </a:prstGeom>
        </p:spPr>
        <p:txBody>
          <a:bodyPr spcFirstLastPara="1" wrap="square" lIns="91425" tIns="91425" rIns="91425" bIns="91425" anchor="ctr" anchorCtr="0">
            <a:noAutofit/>
          </a:bodyPr>
          <a:lstStyle>
            <a:lvl1pPr marL="457200" lvl="0" indent="-317500">
              <a:spcBef>
                <a:spcPts val="0"/>
              </a:spcBef>
              <a:spcAft>
                <a:spcPts val="0"/>
              </a:spcAft>
              <a:buClr>
                <a:schemeClr val="lt2"/>
              </a:buClr>
              <a:buSzPts val="1400"/>
              <a:buChar char="●"/>
              <a:defRPr sz="1100"/>
            </a:lvl1pPr>
            <a:lvl2pPr marL="914400" lvl="1" indent="-317500">
              <a:spcBef>
                <a:spcPts val="0"/>
              </a:spcBef>
              <a:spcAft>
                <a:spcPts val="0"/>
              </a:spcAft>
              <a:buSzPts val="1400"/>
              <a:buChar char="○"/>
              <a:defRPr/>
            </a:lvl2pPr>
            <a:lvl3pPr marL="1371600" lvl="2" indent="-317500">
              <a:spcBef>
                <a:spcPts val="0"/>
              </a:spcBef>
              <a:spcAft>
                <a:spcPts val="0"/>
              </a:spcAft>
              <a:buSzPts val="1400"/>
              <a:buChar char="■"/>
              <a:defRPr/>
            </a:lvl3pPr>
            <a:lvl4pPr marL="1828800" lvl="3" indent="-317500">
              <a:spcBef>
                <a:spcPts val="0"/>
              </a:spcBef>
              <a:spcAft>
                <a:spcPts val="0"/>
              </a:spcAft>
              <a:buSzPts val="1400"/>
              <a:buChar char="●"/>
              <a:defRPr/>
            </a:lvl4pPr>
            <a:lvl5pPr marL="2286000" lvl="4" indent="-317500">
              <a:spcBef>
                <a:spcPts val="0"/>
              </a:spcBef>
              <a:spcAft>
                <a:spcPts val="0"/>
              </a:spcAft>
              <a:buSzPts val="1400"/>
              <a:buChar char="○"/>
              <a:defRPr/>
            </a:lvl5pPr>
            <a:lvl6pPr marL="2743200" lvl="5" indent="-317500">
              <a:spcBef>
                <a:spcPts val="0"/>
              </a:spcBef>
              <a:spcAft>
                <a:spcPts val="0"/>
              </a:spcAft>
              <a:buSzPts val="1400"/>
              <a:buChar char="■"/>
              <a:defRPr/>
            </a:lvl6pPr>
            <a:lvl7pPr marL="3200400" lvl="6" indent="-317500">
              <a:spcBef>
                <a:spcPts val="0"/>
              </a:spcBef>
              <a:spcAft>
                <a:spcPts val="0"/>
              </a:spcAft>
              <a:buSzPts val="1400"/>
              <a:buChar char="●"/>
              <a:defRPr/>
            </a:lvl7pPr>
            <a:lvl8pPr marL="3657600" lvl="7" indent="-317500">
              <a:spcBef>
                <a:spcPts val="0"/>
              </a:spcBef>
              <a:spcAft>
                <a:spcPts val="0"/>
              </a:spcAft>
              <a:buSzPts val="1400"/>
              <a:buChar char="○"/>
              <a:defRPr/>
            </a:lvl8pPr>
            <a:lvl9pPr marL="4114800" lvl="8" indent="-317500">
              <a:spcBef>
                <a:spcPts val="0"/>
              </a:spcBef>
              <a:spcAft>
                <a:spcPts val="0"/>
              </a:spcAft>
              <a:buSzPts val="1400"/>
              <a:buChar char="■"/>
              <a:defRPr/>
            </a:lvl9pPr>
          </a:lstStyle>
          <a:p>
            <a:endParaRPr/>
          </a:p>
        </p:txBody>
      </p:sp>
      <p:sp>
        <p:nvSpPr>
          <p:cNvPr id="43" name="Google Shape;43;p4"/>
          <p:cNvSpPr txBox="1">
            <a:spLocks noGrp="1"/>
          </p:cNvSpPr>
          <p:nvPr>
            <p:ph type="title"/>
          </p:nvPr>
        </p:nvSpPr>
        <p:spPr>
          <a:xfrm>
            <a:off x="1640900" y="590979"/>
            <a:ext cx="5862300" cy="545100"/>
          </a:xfrm>
          <a:prstGeom prst="rect">
            <a:avLst/>
          </a:prstGeom>
          <a:noFill/>
        </p:spPr>
        <p:txBody>
          <a:bodyPr spcFirstLastPara="1" wrap="square" lIns="91425" tIns="91425" rIns="91425" bIns="91425" anchor="ctr" anchorCtr="0">
            <a:noAutofit/>
          </a:bodyPr>
          <a:lstStyle>
            <a:lvl1pPr lvl="0" algn="ctr" rtl="0">
              <a:spcBef>
                <a:spcPts val="0"/>
              </a:spcBef>
              <a:spcAft>
                <a:spcPts val="0"/>
              </a:spcAft>
              <a:buSzPts val="3000"/>
              <a:buNone/>
              <a:defRPr sz="3000">
                <a:solidFill>
                  <a:schemeClr val="dk1"/>
                </a:solidFill>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grpSp>
        <p:nvGrpSpPr>
          <p:cNvPr id="44" name="Google Shape;44;p4"/>
          <p:cNvGrpSpPr/>
          <p:nvPr/>
        </p:nvGrpSpPr>
        <p:grpSpPr>
          <a:xfrm>
            <a:off x="-713001" y="4220700"/>
            <a:ext cx="9121726" cy="323950"/>
            <a:chOff x="-713001" y="4220700"/>
            <a:chExt cx="9121726" cy="323950"/>
          </a:xfrm>
        </p:grpSpPr>
        <p:pic>
          <p:nvPicPr>
            <p:cNvPr id="45" name="Google Shape;45;p4"/>
            <p:cNvPicPr preferRelativeResize="0"/>
            <p:nvPr/>
          </p:nvPicPr>
          <p:blipFill>
            <a:blip r:embed="rId4">
              <a:alphaModFix/>
            </a:blip>
            <a:stretch>
              <a:fillRect/>
            </a:stretch>
          </p:blipFill>
          <p:spPr>
            <a:xfrm>
              <a:off x="-713001" y="4220700"/>
              <a:ext cx="8900874" cy="288475"/>
            </a:xfrm>
            <a:prstGeom prst="rect">
              <a:avLst/>
            </a:prstGeom>
            <a:noFill/>
            <a:ln>
              <a:noFill/>
            </a:ln>
          </p:spPr>
        </p:pic>
        <p:pic>
          <p:nvPicPr>
            <p:cNvPr id="46" name="Google Shape;46;p4"/>
            <p:cNvPicPr preferRelativeResize="0"/>
            <p:nvPr/>
          </p:nvPicPr>
          <p:blipFill>
            <a:blip r:embed="rId5">
              <a:alphaModFix/>
            </a:blip>
            <a:stretch>
              <a:fillRect/>
            </a:stretch>
          </p:blipFill>
          <p:spPr>
            <a:xfrm>
              <a:off x="7956350" y="4295200"/>
              <a:ext cx="452375" cy="249450"/>
            </a:xfrm>
            <a:prstGeom prst="rect">
              <a:avLst/>
            </a:prstGeom>
            <a:noFill/>
            <a:ln>
              <a:noFill/>
            </a:ln>
          </p:spPr>
        </p:pic>
      </p:gr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75"/>
        <p:cNvGrpSpPr/>
        <p:nvPr/>
      </p:nvGrpSpPr>
      <p:grpSpPr>
        <a:xfrm>
          <a:off x="0" y="0"/>
          <a:ext cx="0" cy="0"/>
          <a:chOff x="0" y="0"/>
          <a:chExt cx="0" cy="0"/>
        </a:xfrm>
      </p:grpSpPr>
      <p:grpSp>
        <p:nvGrpSpPr>
          <p:cNvPr id="76" name="Google Shape;76;p8"/>
          <p:cNvGrpSpPr/>
          <p:nvPr/>
        </p:nvGrpSpPr>
        <p:grpSpPr>
          <a:xfrm>
            <a:off x="-275275" y="-596800"/>
            <a:ext cx="9694403" cy="6192662"/>
            <a:chOff x="-275275" y="-596800"/>
            <a:chExt cx="9694403" cy="6192662"/>
          </a:xfrm>
        </p:grpSpPr>
        <p:sp>
          <p:nvSpPr>
            <p:cNvPr id="77" name="Google Shape;77;p8"/>
            <p:cNvSpPr/>
            <p:nvPr/>
          </p:nvSpPr>
          <p:spPr>
            <a:xfrm>
              <a:off x="0" y="-286900"/>
              <a:ext cx="9144000" cy="5751600"/>
            </a:xfrm>
            <a:prstGeom prst="rect">
              <a:avLst/>
            </a:prstGeom>
            <a:gradFill>
              <a:gsLst>
                <a:gs pos="0">
                  <a:srgbClr val="E0ECFE">
                    <a:alpha val="41960"/>
                  </a:srgbClr>
                </a:gs>
                <a:gs pos="100000">
                  <a:srgbClr val="2352BD">
                    <a:alpha val="30980"/>
                  </a:srgbClr>
                </a:gs>
              </a:gsLst>
              <a:path path="circle">
                <a:fillToRect l="50000" t="50000" r="50000" b="50000"/>
              </a:path>
              <a:tileRect/>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78" name="Google Shape;78;p8"/>
            <p:cNvGrpSpPr/>
            <p:nvPr/>
          </p:nvGrpSpPr>
          <p:grpSpPr>
            <a:xfrm>
              <a:off x="-275275" y="-596800"/>
              <a:ext cx="9694403" cy="6192662"/>
              <a:chOff x="-275275" y="-596800"/>
              <a:chExt cx="9694403" cy="6192662"/>
            </a:xfrm>
          </p:grpSpPr>
          <p:sp>
            <p:nvSpPr>
              <p:cNvPr id="79" name="Google Shape;79;p8"/>
              <p:cNvSpPr/>
              <p:nvPr/>
            </p:nvSpPr>
            <p:spPr>
              <a:xfrm>
                <a:off x="7886700" y="-596800"/>
                <a:ext cx="1394025" cy="6192170"/>
              </a:xfrm>
              <a:custGeom>
                <a:avLst/>
                <a:gdLst/>
                <a:ahLst/>
                <a:cxnLst/>
                <a:rect l="l" t="t" r="r" b="b"/>
                <a:pathLst>
                  <a:path w="55761" h="242854" extrusionOk="0">
                    <a:moveTo>
                      <a:pt x="0" y="235938"/>
                    </a:moveTo>
                    <a:lnTo>
                      <a:pt x="10093" y="31138"/>
                    </a:lnTo>
                    <a:lnTo>
                      <a:pt x="55761" y="0"/>
                    </a:lnTo>
                    <a:lnTo>
                      <a:pt x="49275" y="242854"/>
                    </a:lnTo>
                    <a:close/>
                  </a:path>
                </a:pathLst>
              </a:custGeom>
              <a:gradFill>
                <a:gsLst>
                  <a:gs pos="0">
                    <a:srgbClr val="45A3E9">
                      <a:alpha val="50196"/>
                    </a:srgbClr>
                  </a:gs>
                  <a:gs pos="78000">
                    <a:srgbClr val="4890E9">
                      <a:alpha val="50980"/>
                    </a:srgbClr>
                  </a:gs>
                  <a:gs pos="100000">
                    <a:srgbClr val="2352BD">
                      <a:alpha val="44705"/>
                    </a:srgbClr>
                  </a:gs>
                </a:gsLst>
                <a:path path="circle">
                  <a:fillToRect l="50000" t="50000" r="50000" b="50000"/>
                </a:path>
                <a:tileRect/>
              </a:gradFill>
              <a:ln>
                <a:noFill/>
              </a:ln>
            </p:spPr>
          </p:sp>
          <p:sp>
            <p:nvSpPr>
              <p:cNvPr id="80" name="Google Shape;80;p8"/>
              <p:cNvSpPr/>
              <p:nvPr/>
            </p:nvSpPr>
            <p:spPr>
              <a:xfrm>
                <a:off x="-103800" y="-544900"/>
                <a:ext cx="1306112" cy="6140762"/>
              </a:xfrm>
              <a:custGeom>
                <a:avLst/>
                <a:gdLst/>
                <a:ahLst/>
                <a:cxnLst/>
                <a:rect l="l" t="t" r="r" b="b"/>
                <a:pathLst>
                  <a:path w="60891" h="212428" extrusionOk="0">
                    <a:moveTo>
                      <a:pt x="60891" y="206546"/>
                    </a:moveTo>
                    <a:lnTo>
                      <a:pt x="51896" y="26294"/>
                    </a:lnTo>
                    <a:lnTo>
                      <a:pt x="0" y="0"/>
                    </a:lnTo>
                    <a:lnTo>
                      <a:pt x="3460" y="212428"/>
                    </a:lnTo>
                    <a:close/>
                  </a:path>
                </a:pathLst>
              </a:custGeom>
              <a:gradFill>
                <a:gsLst>
                  <a:gs pos="0">
                    <a:srgbClr val="45A3E9">
                      <a:alpha val="50196"/>
                    </a:srgbClr>
                  </a:gs>
                  <a:gs pos="78000">
                    <a:srgbClr val="4890E9">
                      <a:alpha val="50980"/>
                    </a:srgbClr>
                  </a:gs>
                  <a:gs pos="100000">
                    <a:srgbClr val="2352BD">
                      <a:alpha val="44705"/>
                    </a:srgbClr>
                  </a:gs>
                </a:gsLst>
                <a:path path="circle">
                  <a:fillToRect l="50000" t="50000" r="50000" b="50000"/>
                </a:path>
                <a:tileRect/>
              </a:gradFill>
              <a:ln>
                <a:noFill/>
              </a:ln>
            </p:spPr>
          </p:sp>
          <p:pic>
            <p:nvPicPr>
              <p:cNvPr id="81" name="Google Shape;81;p8"/>
              <p:cNvPicPr preferRelativeResize="0"/>
              <p:nvPr/>
            </p:nvPicPr>
            <p:blipFill>
              <a:blip r:embed="rId2">
                <a:alphaModFix/>
              </a:blip>
              <a:stretch>
                <a:fillRect/>
              </a:stretch>
            </p:blipFill>
            <p:spPr>
              <a:xfrm>
                <a:off x="-275275" y="-328312"/>
                <a:ext cx="9694403" cy="686375"/>
              </a:xfrm>
              <a:prstGeom prst="rect">
                <a:avLst/>
              </a:prstGeom>
              <a:noFill/>
              <a:ln>
                <a:noFill/>
              </a:ln>
            </p:spPr>
          </p:pic>
          <p:pic>
            <p:nvPicPr>
              <p:cNvPr id="82" name="Google Shape;82;p8"/>
              <p:cNvPicPr preferRelativeResize="0"/>
              <p:nvPr/>
            </p:nvPicPr>
            <p:blipFill rotWithShape="1">
              <a:blip r:embed="rId3">
                <a:alphaModFix/>
              </a:blip>
              <a:srcRect l="1266" t="2901" r="1286" b="2892"/>
              <a:stretch/>
            </p:blipFill>
            <p:spPr>
              <a:xfrm>
                <a:off x="0" y="4725138"/>
                <a:ext cx="9144003" cy="746675"/>
              </a:xfrm>
              <a:prstGeom prst="rect">
                <a:avLst/>
              </a:prstGeom>
              <a:noFill/>
              <a:ln>
                <a:noFill/>
              </a:ln>
            </p:spPr>
          </p:pic>
        </p:grpSp>
      </p:grpSp>
      <p:sp>
        <p:nvSpPr>
          <p:cNvPr id="83" name="Google Shape;83;p8"/>
          <p:cNvSpPr/>
          <p:nvPr/>
        </p:nvSpPr>
        <p:spPr>
          <a:xfrm>
            <a:off x="-920190" y="98275"/>
            <a:ext cx="5450100" cy="5450100"/>
          </a:xfrm>
          <a:prstGeom prst="ellipse">
            <a:avLst/>
          </a:prstGeom>
          <a:gradFill>
            <a:gsLst>
              <a:gs pos="0">
                <a:srgbClr val="E0ECFE">
                  <a:alpha val="39607"/>
                </a:srgbClr>
              </a:gs>
              <a:gs pos="50000">
                <a:srgbClr val="FFFFFF">
                  <a:alpha val="0"/>
                </a:srgbClr>
              </a:gs>
              <a:gs pos="100000">
                <a:srgbClr val="FFFFFF">
                  <a:alpha val="0"/>
                </a:srgbClr>
              </a:gs>
            </a:gsLst>
            <a:path path="circle">
              <a:fillToRect l="50000" t="50000" r="50000" b="50000"/>
            </a:path>
            <a:tileRect/>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84" name="Google Shape;84;p8"/>
          <p:cNvPicPr preferRelativeResize="0"/>
          <p:nvPr/>
        </p:nvPicPr>
        <p:blipFill>
          <a:blip r:embed="rId4">
            <a:alphaModFix/>
          </a:blip>
          <a:stretch>
            <a:fillRect/>
          </a:stretch>
        </p:blipFill>
        <p:spPr>
          <a:xfrm>
            <a:off x="8166625" y="1208275"/>
            <a:ext cx="799025" cy="1622700"/>
          </a:xfrm>
          <a:prstGeom prst="rect">
            <a:avLst/>
          </a:prstGeom>
          <a:noFill/>
          <a:ln>
            <a:noFill/>
          </a:ln>
        </p:spPr>
      </p:pic>
      <p:sp>
        <p:nvSpPr>
          <p:cNvPr id="85" name="Google Shape;85;p8"/>
          <p:cNvSpPr/>
          <p:nvPr/>
        </p:nvSpPr>
        <p:spPr>
          <a:xfrm>
            <a:off x="1631425" y="623500"/>
            <a:ext cx="5865664" cy="2792257"/>
          </a:xfrm>
          <a:custGeom>
            <a:avLst/>
            <a:gdLst/>
            <a:ahLst/>
            <a:cxnLst/>
            <a:rect l="l" t="t" r="r" b="b"/>
            <a:pathLst>
              <a:path w="280285" h="125537" extrusionOk="0">
                <a:moveTo>
                  <a:pt x="280285" y="0"/>
                </a:moveTo>
                <a:lnTo>
                  <a:pt x="275069" y="125537"/>
                </a:lnTo>
                <a:lnTo>
                  <a:pt x="2434" y="122755"/>
                </a:lnTo>
                <a:lnTo>
                  <a:pt x="0" y="2434"/>
                </a:lnTo>
                <a:close/>
              </a:path>
            </a:pathLst>
          </a:custGeom>
          <a:solidFill>
            <a:srgbClr val="2352BD">
              <a:alpha val="48210"/>
            </a:srgbClr>
          </a:solidFill>
          <a:ln>
            <a:noFill/>
          </a:ln>
        </p:spPr>
      </p:sp>
      <p:sp>
        <p:nvSpPr>
          <p:cNvPr id="86" name="Google Shape;86;p8"/>
          <p:cNvSpPr txBox="1">
            <a:spLocks noGrp="1"/>
          </p:cNvSpPr>
          <p:nvPr>
            <p:ph type="title"/>
          </p:nvPr>
        </p:nvSpPr>
        <p:spPr>
          <a:xfrm>
            <a:off x="1805175" y="805525"/>
            <a:ext cx="5533500" cy="2275800"/>
          </a:xfrm>
          <a:prstGeom prst="rect">
            <a:avLst/>
          </a:prstGeom>
        </p:spPr>
        <p:txBody>
          <a:bodyPr spcFirstLastPara="1" wrap="square" lIns="91425" tIns="91425" rIns="91425" bIns="91425" anchor="ctr" anchorCtr="0">
            <a:noAutofit/>
          </a:bodyPr>
          <a:lstStyle>
            <a:lvl1pPr lvl="0" algn="ctr">
              <a:spcBef>
                <a:spcPts val="0"/>
              </a:spcBef>
              <a:spcAft>
                <a:spcPts val="0"/>
              </a:spcAft>
              <a:buSzPts val="4800"/>
              <a:buNone/>
              <a:defRPr sz="80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Blank" type="blank">
  <p:cSld name="BLANK">
    <p:bg>
      <p:bgPr>
        <a:solidFill>
          <a:schemeClr val="accent6"/>
        </a:solidFill>
        <a:effectLst/>
      </p:bgPr>
    </p:bg>
    <p:spTree>
      <p:nvGrpSpPr>
        <p:cNvPr id="1" name="Shape 119"/>
        <p:cNvGrpSpPr/>
        <p:nvPr/>
      </p:nvGrpSpPr>
      <p:grpSpPr>
        <a:xfrm>
          <a:off x="0" y="0"/>
          <a:ext cx="0" cy="0"/>
          <a:chOff x="0" y="0"/>
          <a:chExt cx="0" cy="0"/>
        </a:xfrm>
      </p:grpSpPr>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Background">
  <p:cSld name="CUSTOM_10">
    <p:spTree>
      <p:nvGrpSpPr>
        <p:cNvPr id="1" name="Shape 297"/>
        <p:cNvGrpSpPr/>
        <p:nvPr/>
      </p:nvGrpSpPr>
      <p:grpSpPr>
        <a:xfrm>
          <a:off x="0" y="0"/>
          <a:ext cx="0" cy="0"/>
          <a:chOff x="0" y="0"/>
          <a:chExt cx="0" cy="0"/>
        </a:xfrm>
      </p:grpSpPr>
      <p:grpSp>
        <p:nvGrpSpPr>
          <p:cNvPr id="298" name="Google Shape;298;p26"/>
          <p:cNvGrpSpPr/>
          <p:nvPr/>
        </p:nvGrpSpPr>
        <p:grpSpPr>
          <a:xfrm>
            <a:off x="-275275" y="-596800"/>
            <a:ext cx="9694403" cy="6192662"/>
            <a:chOff x="-275275" y="-596800"/>
            <a:chExt cx="9694403" cy="6192662"/>
          </a:xfrm>
        </p:grpSpPr>
        <p:sp>
          <p:nvSpPr>
            <p:cNvPr id="299" name="Google Shape;299;p26"/>
            <p:cNvSpPr/>
            <p:nvPr/>
          </p:nvSpPr>
          <p:spPr>
            <a:xfrm>
              <a:off x="0" y="-286900"/>
              <a:ext cx="9144000" cy="5751600"/>
            </a:xfrm>
            <a:prstGeom prst="rect">
              <a:avLst/>
            </a:prstGeom>
            <a:gradFill>
              <a:gsLst>
                <a:gs pos="0">
                  <a:srgbClr val="E0ECFE">
                    <a:alpha val="41960"/>
                  </a:srgbClr>
                </a:gs>
                <a:gs pos="100000">
                  <a:srgbClr val="2352BD">
                    <a:alpha val="30980"/>
                  </a:srgbClr>
                </a:gs>
              </a:gsLst>
              <a:path path="circle">
                <a:fillToRect l="50000" t="50000" r="50000" b="50000"/>
              </a:path>
              <a:tileRect/>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00" name="Google Shape;300;p26"/>
            <p:cNvGrpSpPr/>
            <p:nvPr/>
          </p:nvGrpSpPr>
          <p:grpSpPr>
            <a:xfrm>
              <a:off x="-275275" y="-596800"/>
              <a:ext cx="9694403" cy="6192662"/>
              <a:chOff x="-275275" y="-596800"/>
              <a:chExt cx="9694403" cy="6192662"/>
            </a:xfrm>
          </p:grpSpPr>
          <p:sp>
            <p:nvSpPr>
              <p:cNvPr id="301" name="Google Shape;301;p26"/>
              <p:cNvSpPr/>
              <p:nvPr/>
            </p:nvSpPr>
            <p:spPr>
              <a:xfrm>
                <a:off x="7886700" y="-596800"/>
                <a:ext cx="1394025" cy="6192170"/>
              </a:xfrm>
              <a:custGeom>
                <a:avLst/>
                <a:gdLst/>
                <a:ahLst/>
                <a:cxnLst/>
                <a:rect l="l" t="t" r="r" b="b"/>
                <a:pathLst>
                  <a:path w="55761" h="242854" extrusionOk="0">
                    <a:moveTo>
                      <a:pt x="0" y="235938"/>
                    </a:moveTo>
                    <a:lnTo>
                      <a:pt x="10093" y="31138"/>
                    </a:lnTo>
                    <a:lnTo>
                      <a:pt x="55761" y="0"/>
                    </a:lnTo>
                    <a:lnTo>
                      <a:pt x="49275" y="242854"/>
                    </a:lnTo>
                    <a:close/>
                  </a:path>
                </a:pathLst>
              </a:custGeom>
              <a:gradFill>
                <a:gsLst>
                  <a:gs pos="0">
                    <a:srgbClr val="45A3E9">
                      <a:alpha val="50196"/>
                    </a:srgbClr>
                  </a:gs>
                  <a:gs pos="78000">
                    <a:srgbClr val="4890E9">
                      <a:alpha val="50980"/>
                    </a:srgbClr>
                  </a:gs>
                  <a:gs pos="100000">
                    <a:srgbClr val="2352BD">
                      <a:alpha val="44705"/>
                    </a:srgbClr>
                  </a:gs>
                </a:gsLst>
                <a:path path="circle">
                  <a:fillToRect l="50000" t="50000" r="50000" b="50000"/>
                </a:path>
                <a:tileRect/>
              </a:gradFill>
              <a:ln>
                <a:noFill/>
              </a:ln>
            </p:spPr>
          </p:sp>
          <p:sp>
            <p:nvSpPr>
              <p:cNvPr id="302" name="Google Shape;302;p26"/>
              <p:cNvSpPr/>
              <p:nvPr/>
            </p:nvSpPr>
            <p:spPr>
              <a:xfrm>
                <a:off x="-103800" y="-544900"/>
                <a:ext cx="1306112" cy="6140762"/>
              </a:xfrm>
              <a:custGeom>
                <a:avLst/>
                <a:gdLst/>
                <a:ahLst/>
                <a:cxnLst/>
                <a:rect l="l" t="t" r="r" b="b"/>
                <a:pathLst>
                  <a:path w="60891" h="212428" extrusionOk="0">
                    <a:moveTo>
                      <a:pt x="60891" y="206546"/>
                    </a:moveTo>
                    <a:lnTo>
                      <a:pt x="51896" y="26294"/>
                    </a:lnTo>
                    <a:lnTo>
                      <a:pt x="0" y="0"/>
                    </a:lnTo>
                    <a:lnTo>
                      <a:pt x="3460" y="212428"/>
                    </a:lnTo>
                    <a:close/>
                  </a:path>
                </a:pathLst>
              </a:custGeom>
              <a:gradFill>
                <a:gsLst>
                  <a:gs pos="0">
                    <a:srgbClr val="45A3E9">
                      <a:alpha val="50196"/>
                    </a:srgbClr>
                  </a:gs>
                  <a:gs pos="78000">
                    <a:srgbClr val="4890E9">
                      <a:alpha val="50980"/>
                    </a:srgbClr>
                  </a:gs>
                  <a:gs pos="100000">
                    <a:srgbClr val="2352BD">
                      <a:alpha val="44705"/>
                    </a:srgbClr>
                  </a:gs>
                </a:gsLst>
                <a:path path="circle">
                  <a:fillToRect l="50000" t="50000" r="50000" b="50000"/>
                </a:path>
                <a:tileRect/>
              </a:gradFill>
              <a:ln>
                <a:noFill/>
              </a:ln>
            </p:spPr>
          </p:sp>
          <p:pic>
            <p:nvPicPr>
              <p:cNvPr id="303" name="Google Shape;303;p26"/>
              <p:cNvPicPr preferRelativeResize="0"/>
              <p:nvPr/>
            </p:nvPicPr>
            <p:blipFill>
              <a:blip r:embed="rId2">
                <a:alphaModFix/>
              </a:blip>
              <a:stretch>
                <a:fillRect/>
              </a:stretch>
            </p:blipFill>
            <p:spPr>
              <a:xfrm>
                <a:off x="-275275" y="-328312"/>
                <a:ext cx="9694403" cy="686375"/>
              </a:xfrm>
              <a:prstGeom prst="rect">
                <a:avLst/>
              </a:prstGeom>
              <a:noFill/>
              <a:ln>
                <a:noFill/>
              </a:ln>
            </p:spPr>
          </p:pic>
          <p:pic>
            <p:nvPicPr>
              <p:cNvPr id="304" name="Google Shape;304;p26"/>
              <p:cNvPicPr preferRelativeResize="0"/>
              <p:nvPr/>
            </p:nvPicPr>
            <p:blipFill rotWithShape="1">
              <a:blip r:embed="rId3">
                <a:alphaModFix/>
              </a:blip>
              <a:srcRect l="1266" t="2901" r="1286" b="2892"/>
              <a:stretch/>
            </p:blipFill>
            <p:spPr>
              <a:xfrm>
                <a:off x="0" y="4725138"/>
                <a:ext cx="9144003" cy="746675"/>
              </a:xfrm>
              <a:prstGeom prst="rect">
                <a:avLst/>
              </a:prstGeom>
              <a:noFill/>
              <a:ln>
                <a:noFill/>
              </a:ln>
            </p:spPr>
          </p:pic>
        </p:grpSp>
      </p:grpSp>
      <p:pic>
        <p:nvPicPr>
          <p:cNvPr id="305" name="Google Shape;305;p26"/>
          <p:cNvPicPr preferRelativeResize="0"/>
          <p:nvPr/>
        </p:nvPicPr>
        <p:blipFill>
          <a:blip r:embed="rId4">
            <a:alphaModFix/>
          </a:blip>
          <a:stretch>
            <a:fillRect/>
          </a:stretch>
        </p:blipFill>
        <p:spPr>
          <a:xfrm>
            <a:off x="8166625" y="1740700"/>
            <a:ext cx="799025" cy="1622700"/>
          </a:xfrm>
          <a:prstGeom prst="rect">
            <a:avLst/>
          </a:prstGeom>
          <a:noFill/>
          <a:ln>
            <a:noFill/>
          </a:ln>
        </p:spPr>
      </p:pic>
      <p:pic>
        <p:nvPicPr>
          <p:cNvPr id="306" name="Google Shape;306;p26"/>
          <p:cNvPicPr preferRelativeResize="0"/>
          <p:nvPr/>
        </p:nvPicPr>
        <p:blipFill>
          <a:blip r:embed="rId5">
            <a:alphaModFix/>
          </a:blip>
          <a:stretch>
            <a:fillRect/>
          </a:stretch>
        </p:blipFill>
        <p:spPr>
          <a:xfrm>
            <a:off x="178350" y="1740700"/>
            <a:ext cx="799025" cy="3163901"/>
          </a:xfrm>
          <a:prstGeom prst="rect">
            <a:avLst/>
          </a:prstGeom>
          <a:noFill/>
          <a:ln>
            <a:noFill/>
          </a:ln>
        </p:spPr>
      </p:pic>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Background 1">
  <p:cSld name="CUSTOM_10_1">
    <p:spTree>
      <p:nvGrpSpPr>
        <p:cNvPr id="1" name="Shape 307"/>
        <p:cNvGrpSpPr/>
        <p:nvPr/>
      </p:nvGrpSpPr>
      <p:grpSpPr>
        <a:xfrm>
          <a:off x="0" y="0"/>
          <a:ext cx="0" cy="0"/>
          <a:chOff x="0" y="0"/>
          <a:chExt cx="0" cy="0"/>
        </a:xfrm>
      </p:grpSpPr>
      <p:grpSp>
        <p:nvGrpSpPr>
          <p:cNvPr id="308" name="Google Shape;308;p27"/>
          <p:cNvGrpSpPr/>
          <p:nvPr/>
        </p:nvGrpSpPr>
        <p:grpSpPr>
          <a:xfrm>
            <a:off x="-95697" y="-328312"/>
            <a:ext cx="9335496" cy="5800125"/>
            <a:chOff x="-95747" y="-328300"/>
            <a:chExt cx="9335496" cy="5800125"/>
          </a:xfrm>
        </p:grpSpPr>
        <p:pic>
          <p:nvPicPr>
            <p:cNvPr id="309" name="Google Shape;309;p27"/>
            <p:cNvPicPr preferRelativeResize="0"/>
            <p:nvPr/>
          </p:nvPicPr>
          <p:blipFill rotWithShape="1">
            <a:blip r:embed="rId2">
              <a:alphaModFix/>
            </a:blip>
            <a:srcRect l="16792" r="16806"/>
            <a:stretch/>
          </p:blipFill>
          <p:spPr>
            <a:xfrm>
              <a:off x="-95747" y="-328300"/>
              <a:ext cx="9335496" cy="686375"/>
            </a:xfrm>
            <a:prstGeom prst="rect">
              <a:avLst/>
            </a:prstGeom>
            <a:noFill/>
            <a:ln>
              <a:noFill/>
            </a:ln>
          </p:spPr>
        </p:pic>
        <p:pic>
          <p:nvPicPr>
            <p:cNvPr id="310" name="Google Shape;310;p27"/>
            <p:cNvPicPr preferRelativeResize="0"/>
            <p:nvPr/>
          </p:nvPicPr>
          <p:blipFill rotWithShape="1">
            <a:blip r:embed="rId3">
              <a:alphaModFix/>
            </a:blip>
            <a:srcRect l="15688" t="2901" r="15715" b="2892"/>
            <a:stretch/>
          </p:blipFill>
          <p:spPr>
            <a:xfrm>
              <a:off x="-95462" y="4725150"/>
              <a:ext cx="9334927" cy="746675"/>
            </a:xfrm>
            <a:prstGeom prst="rect">
              <a:avLst/>
            </a:prstGeom>
            <a:noFill/>
            <a:ln>
              <a:noFill/>
            </a:ln>
          </p:spPr>
        </p:pic>
      </p:gr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gradFill>
          <a:gsLst>
            <a:gs pos="0">
              <a:schemeClr val="lt2"/>
            </a:gs>
            <a:gs pos="69000">
              <a:srgbClr val="4890E9"/>
            </a:gs>
            <a:gs pos="100000">
              <a:schemeClr val="accent1"/>
            </a:gs>
          </a:gsLst>
          <a:path path="circle">
            <a:fillToRect l="50000" t="50000" r="50000" b="50000"/>
          </a:path>
          <a:tileRect/>
        </a:gra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ctr" anchorCtr="0">
            <a:noAutofit/>
          </a:bodyPr>
          <a:lstStyle>
            <a:lvl1pPr lvl="0">
              <a:lnSpc>
                <a:spcPct val="100000"/>
              </a:lnSpc>
              <a:spcBef>
                <a:spcPts val="0"/>
              </a:spcBef>
              <a:spcAft>
                <a:spcPts val="0"/>
              </a:spcAft>
              <a:buClr>
                <a:schemeClr val="accent6"/>
              </a:buClr>
              <a:buSzPts val="3000"/>
              <a:buFont typeface="Carter One"/>
              <a:buNone/>
              <a:defRPr sz="3000">
                <a:solidFill>
                  <a:schemeClr val="accent6"/>
                </a:solidFill>
                <a:latin typeface="Carter One"/>
                <a:ea typeface="Carter One"/>
                <a:cs typeface="Carter One"/>
                <a:sym typeface="Carter One"/>
              </a:defRPr>
            </a:lvl1pPr>
            <a:lvl2pPr lvl="1">
              <a:lnSpc>
                <a:spcPct val="100000"/>
              </a:lnSpc>
              <a:spcBef>
                <a:spcPts val="0"/>
              </a:spcBef>
              <a:spcAft>
                <a:spcPts val="0"/>
              </a:spcAft>
              <a:buClr>
                <a:schemeClr val="accent6"/>
              </a:buClr>
              <a:buSzPts val="2800"/>
              <a:buNone/>
              <a:defRPr sz="2800">
                <a:solidFill>
                  <a:schemeClr val="accent6"/>
                </a:solidFill>
              </a:defRPr>
            </a:lvl2pPr>
            <a:lvl3pPr lvl="2">
              <a:lnSpc>
                <a:spcPct val="100000"/>
              </a:lnSpc>
              <a:spcBef>
                <a:spcPts val="0"/>
              </a:spcBef>
              <a:spcAft>
                <a:spcPts val="0"/>
              </a:spcAft>
              <a:buClr>
                <a:schemeClr val="accent6"/>
              </a:buClr>
              <a:buSzPts val="2800"/>
              <a:buNone/>
              <a:defRPr sz="2800">
                <a:solidFill>
                  <a:schemeClr val="accent6"/>
                </a:solidFill>
              </a:defRPr>
            </a:lvl3pPr>
            <a:lvl4pPr lvl="3">
              <a:lnSpc>
                <a:spcPct val="100000"/>
              </a:lnSpc>
              <a:spcBef>
                <a:spcPts val="0"/>
              </a:spcBef>
              <a:spcAft>
                <a:spcPts val="0"/>
              </a:spcAft>
              <a:buClr>
                <a:schemeClr val="accent6"/>
              </a:buClr>
              <a:buSzPts val="2800"/>
              <a:buNone/>
              <a:defRPr sz="2800">
                <a:solidFill>
                  <a:schemeClr val="accent6"/>
                </a:solidFill>
              </a:defRPr>
            </a:lvl4pPr>
            <a:lvl5pPr lvl="4">
              <a:lnSpc>
                <a:spcPct val="100000"/>
              </a:lnSpc>
              <a:spcBef>
                <a:spcPts val="0"/>
              </a:spcBef>
              <a:spcAft>
                <a:spcPts val="0"/>
              </a:spcAft>
              <a:buClr>
                <a:schemeClr val="accent6"/>
              </a:buClr>
              <a:buSzPts val="2800"/>
              <a:buNone/>
              <a:defRPr sz="2800">
                <a:solidFill>
                  <a:schemeClr val="accent6"/>
                </a:solidFill>
              </a:defRPr>
            </a:lvl5pPr>
            <a:lvl6pPr lvl="5">
              <a:lnSpc>
                <a:spcPct val="100000"/>
              </a:lnSpc>
              <a:spcBef>
                <a:spcPts val="0"/>
              </a:spcBef>
              <a:spcAft>
                <a:spcPts val="0"/>
              </a:spcAft>
              <a:buClr>
                <a:schemeClr val="accent6"/>
              </a:buClr>
              <a:buSzPts val="2800"/>
              <a:buNone/>
              <a:defRPr sz="2800">
                <a:solidFill>
                  <a:schemeClr val="accent6"/>
                </a:solidFill>
              </a:defRPr>
            </a:lvl6pPr>
            <a:lvl7pPr lvl="6">
              <a:lnSpc>
                <a:spcPct val="100000"/>
              </a:lnSpc>
              <a:spcBef>
                <a:spcPts val="0"/>
              </a:spcBef>
              <a:spcAft>
                <a:spcPts val="0"/>
              </a:spcAft>
              <a:buClr>
                <a:schemeClr val="accent6"/>
              </a:buClr>
              <a:buSzPts val="2800"/>
              <a:buNone/>
              <a:defRPr sz="2800">
                <a:solidFill>
                  <a:schemeClr val="accent6"/>
                </a:solidFill>
              </a:defRPr>
            </a:lvl7pPr>
            <a:lvl8pPr lvl="7">
              <a:lnSpc>
                <a:spcPct val="100000"/>
              </a:lnSpc>
              <a:spcBef>
                <a:spcPts val="0"/>
              </a:spcBef>
              <a:spcAft>
                <a:spcPts val="0"/>
              </a:spcAft>
              <a:buClr>
                <a:schemeClr val="accent6"/>
              </a:buClr>
              <a:buSzPts val="2800"/>
              <a:buNone/>
              <a:defRPr sz="2800">
                <a:solidFill>
                  <a:schemeClr val="accent6"/>
                </a:solidFill>
              </a:defRPr>
            </a:lvl8pPr>
            <a:lvl9pPr lvl="8">
              <a:lnSpc>
                <a:spcPct val="100000"/>
              </a:lnSpc>
              <a:spcBef>
                <a:spcPts val="0"/>
              </a:spcBef>
              <a:spcAft>
                <a:spcPts val="0"/>
              </a:spcAft>
              <a:buClr>
                <a:schemeClr val="accent6"/>
              </a:buClr>
              <a:buSzPts val="2800"/>
              <a:buNone/>
              <a:defRPr sz="2800">
                <a:solidFill>
                  <a:schemeClr val="accent6"/>
                </a:solidFill>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ctr" anchorCtr="0">
            <a:noAutofit/>
          </a:bodyPr>
          <a:lstStyle>
            <a:lvl1pPr marL="457200" lvl="0" indent="-317500">
              <a:lnSpc>
                <a:spcPct val="100000"/>
              </a:lnSpc>
              <a:spcBef>
                <a:spcPts val="0"/>
              </a:spcBef>
              <a:spcAft>
                <a:spcPts val="0"/>
              </a:spcAft>
              <a:buClr>
                <a:schemeClr val="accent6"/>
              </a:buClr>
              <a:buSzPts val="1400"/>
              <a:buFont typeface="Niramit"/>
              <a:buChar char="●"/>
              <a:defRPr>
                <a:solidFill>
                  <a:schemeClr val="accent6"/>
                </a:solidFill>
                <a:latin typeface="Niramit"/>
                <a:ea typeface="Niramit"/>
                <a:cs typeface="Niramit"/>
                <a:sym typeface="Niramit"/>
              </a:defRPr>
            </a:lvl1pPr>
            <a:lvl2pPr marL="914400" lvl="1" indent="-317500">
              <a:lnSpc>
                <a:spcPct val="100000"/>
              </a:lnSpc>
              <a:spcBef>
                <a:spcPts val="0"/>
              </a:spcBef>
              <a:spcAft>
                <a:spcPts val="0"/>
              </a:spcAft>
              <a:buClr>
                <a:schemeClr val="accent6"/>
              </a:buClr>
              <a:buSzPts val="1400"/>
              <a:buFont typeface="Niramit"/>
              <a:buChar char="○"/>
              <a:defRPr>
                <a:solidFill>
                  <a:schemeClr val="accent6"/>
                </a:solidFill>
                <a:latin typeface="Niramit"/>
                <a:ea typeface="Niramit"/>
                <a:cs typeface="Niramit"/>
                <a:sym typeface="Niramit"/>
              </a:defRPr>
            </a:lvl2pPr>
            <a:lvl3pPr marL="1371600" lvl="2" indent="-317500">
              <a:lnSpc>
                <a:spcPct val="100000"/>
              </a:lnSpc>
              <a:spcBef>
                <a:spcPts val="0"/>
              </a:spcBef>
              <a:spcAft>
                <a:spcPts val="0"/>
              </a:spcAft>
              <a:buClr>
                <a:schemeClr val="accent6"/>
              </a:buClr>
              <a:buSzPts val="1400"/>
              <a:buFont typeface="Niramit"/>
              <a:buChar char="■"/>
              <a:defRPr>
                <a:solidFill>
                  <a:schemeClr val="accent6"/>
                </a:solidFill>
                <a:latin typeface="Niramit"/>
                <a:ea typeface="Niramit"/>
                <a:cs typeface="Niramit"/>
                <a:sym typeface="Niramit"/>
              </a:defRPr>
            </a:lvl3pPr>
            <a:lvl4pPr marL="1828800" lvl="3" indent="-317500">
              <a:lnSpc>
                <a:spcPct val="100000"/>
              </a:lnSpc>
              <a:spcBef>
                <a:spcPts val="0"/>
              </a:spcBef>
              <a:spcAft>
                <a:spcPts val="0"/>
              </a:spcAft>
              <a:buClr>
                <a:schemeClr val="accent6"/>
              </a:buClr>
              <a:buSzPts val="1400"/>
              <a:buFont typeface="Niramit"/>
              <a:buChar char="●"/>
              <a:defRPr>
                <a:solidFill>
                  <a:schemeClr val="accent6"/>
                </a:solidFill>
                <a:latin typeface="Niramit"/>
                <a:ea typeface="Niramit"/>
                <a:cs typeface="Niramit"/>
                <a:sym typeface="Niramit"/>
              </a:defRPr>
            </a:lvl4pPr>
            <a:lvl5pPr marL="2286000" lvl="4" indent="-317500">
              <a:lnSpc>
                <a:spcPct val="100000"/>
              </a:lnSpc>
              <a:spcBef>
                <a:spcPts val="0"/>
              </a:spcBef>
              <a:spcAft>
                <a:spcPts val="0"/>
              </a:spcAft>
              <a:buClr>
                <a:schemeClr val="accent6"/>
              </a:buClr>
              <a:buSzPts val="1400"/>
              <a:buFont typeface="Niramit"/>
              <a:buChar char="○"/>
              <a:defRPr>
                <a:solidFill>
                  <a:schemeClr val="accent6"/>
                </a:solidFill>
                <a:latin typeface="Niramit"/>
                <a:ea typeface="Niramit"/>
                <a:cs typeface="Niramit"/>
                <a:sym typeface="Niramit"/>
              </a:defRPr>
            </a:lvl5pPr>
            <a:lvl6pPr marL="2743200" lvl="5" indent="-317500">
              <a:lnSpc>
                <a:spcPct val="100000"/>
              </a:lnSpc>
              <a:spcBef>
                <a:spcPts val="0"/>
              </a:spcBef>
              <a:spcAft>
                <a:spcPts val="0"/>
              </a:spcAft>
              <a:buClr>
                <a:schemeClr val="accent6"/>
              </a:buClr>
              <a:buSzPts val="1400"/>
              <a:buFont typeface="Niramit"/>
              <a:buChar char="■"/>
              <a:defRPr>
                <a:solidFill>
                  <a:schemeClr val="accent6"/>
                </a:solidFill>
                <a:latin typeface="Niramit"/>
                <a:ea typeface="Niramit"/>
                <a:cs typeface="Niramit"/>
                <a:sym typeface="Niramit"/>
              </a:defRPr>
            </a:lvl6pPr>
            <a:lvl7pPr marL="3200400" lvl="6" indent="-317500">
              <a:lnSpc>
                <a:spcPct val="100000"/>
              </a:lnSpc>
              <a:spcBef>
                <a:spcPts val="0"/>
              </a:spcBef>
              <a:spcAft>
                <a:spcPts val="0"/>
              </a:spcAft>
              <a:buClr>
                <a:schemeClr val="accent6"/>
              </a:buClr>
              <a:buSzPts val="1400"/>
              <a:buFont typeface="Niramit"/>
              <a:buChar char="●"/>
              <a:defRPr>
                <a:solidFill>
                  <a:schemeClr val="accent6"/>
                </a:solidFill>
                <a:latin typeface="Niramit"/>
                <a:ea typeface="Niramit"/>
                <a:cs typeface="Niramit"/>
                <a:sym typeface="Niramit"/>
              </a:defRPr>
            </a:lvl7pPr>
            <a:lvl8pPr marL="3657600" lvl="7" indent="-317500">
              <a:lnSpc>
                <a:spcPct val="100000"/>
              </a:lnSpc>
              <a:spcBef>
                <a:spcPts val="0"/>
              </a:spcBef>
              <a:spcAft>
                <a:spcPts val="0"/>
              </a:spcAft>
              <a:buClr>
                <a:schemeClr val="accent6"/>
              </a:buClr>
              <a:buSzPts val="1400"/>
              <a:buFont typeface="Niramit"/>
              <a:buChar char="○"/>
              <a:defRPr>
                <a:solidFill>
                  <a:schemeClr val="accent6"/>
                </a:solidFill>
                <a:latin typeface="Niramit"/>
                <a:ea typeface="Niramit"/>
                <a:cs typeface="Niramit"/>
                <a:sym typeface="Niramit"/>
              </a:defRPr>
            </a:lvl8pPr>
            <a:lvl9pPr marL="4114800" lvl="8" indent="-317500">
              <a:lnSpc>
                <a:spcPct val="100000"/>
              </a:lnSpc>
              <a:spcBef>
                <a:spcPts val="0"/>
              </a:spcBef>
              <a:spcAft>
                <a:spcPts val="0"/>
              </a:spcAft>
              <a:buClr>
                <a:schemeClr val="accent6"/>
              </a:buClr>
              <a:buSzPts val="1400"/>
              <a:buFont typeface="Niramit"/>
              <a:buChar char="■"/>
              <a:defRPr>
                <a:solidFill>
                  <a:schemeClr val="accent6"/>
                </a:solidFill>
                <a:latin typeface="Niramit"/>
                <a:ea typeface="Niramit"/>
                <a:cs typeface="Niramit"/>
                <a:sym typeface="Niramit"/>
              </a:defRPr>
            </a:lvl9pPr>
          </a:lstStyle>
          <a:p>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4" r:id="rId4"/>
    <p:sldLayoutId id="2147483658" r:id="rId5"/>
    <p:sldLayoutId id="2147483672" r:id="rId6"/>
    <p:sldLayoutId id="2147483673" r:id="rId7"/>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0.png"/><Relationship Id="rId7" Type="http://schemas.openxmlformats.org/officeDocument/2006/relationships/image" Target="../media/image13.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7.png"/></Relationships>
</file>

<file path=ppt/slides/_rels/slide10.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2.png"/><Relationship Id="rId1" Type="http://schemas.openxmlformats.org/officeDocument/2006/relationships/slideLayout" Target="../slideLayouts/slideLayout3.xml"/><Relationship Id="rId5" Type="http://schemas.openxmlformats.org/officeDocument/2006/relationships/image" Target="../media/image22.png"/><Relationship Id="rId4" Type="http://schemas.openxmlformats.org/officeDocument/2006/relationships/image" Target="../media/image21.png"/></Relationships>
</file>

<file path=ppt/slides/_rels/slide14.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3" Type="http://schemas.openxmlformats.org/officeDocument/2006/relationships/hyperlink" Target="http://nursing-bg.com/docs/nn/ese40.pdf" TargetMode="External"/><Relationship Id="rId7" Type="http://schemas.openxmlformats.org/officeDocument/2006/relationships/image" Target="../media/image28.png"/><Relationship Id="rId2" Type="http://schemas.openxmlformats.org/officeDocument/2006/relationships/notesSlide" Target="../notesSlides/notesSlide3.xml"/><Relationship Id="rId1" Type="http://schemas.openxmlformats.org/officeDocument/2006/relationships/slideLayout" Target="../slideLayouts/slideLayout4.xml"/><Relationship Id="rId6" Type="http://schemas.openxmlformats.org/officeDocument/2006/relationships/image" Target="../media/image27.png"/><Relationship Id="rId5" Type="http://schemas.openxmlformats.org/officeDocument/2006/relationships/image" Target="../media/image26.png"/><Relationship Id="rId4" Type="http://schemas.openxmlformats.org/officeDocument/2006/relationships/image" Target="../media/image25.png"/></Relationships>
</file>

<file path=ppt/slides/_rels/slide2.xml.rels><?xml version="1.0" encoding="UTF-8" standalone="yes"?>
<Relationships xmlns="http://schemas.openxmlformats.org/package/2006/relationships"><Relationship Id="rId3" Type="http://schemas.openxmlformats.org/officeDocument/2006/relationships/hyperlink" Target="https://bg.wikipedia.org/wiki/%D0%9B%D0%B0%D1%82%D0%B8%D0%BD%D1%81%D0%BA%D0%B8_%D0%B5%D0%B7%D0%B8%D0%BA" TargetMode="External"/><Relationship Id="rId2" Type="http://schemas.openxmlformats.org/officeDocument/2006/relationships/hyperlink" Target="https://bg.wikipedia.org/wiki/%D0%93%D1%80%D1%8A%D1%86%D0%BA%D0%B8_%D0%B5%D0%B7%D0%B8%D0%BA" TargetMode="Externa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320"/>
        <p:cNvGrpSpPr/>
        <p:nvPr/>
      </p:nvGrpSpPr>
      <p:grpSpPr>
        <a:xfrm>
          <a:off x="0" y="0"/>
          <a:ext cx="0" cy="0"/>
          <a:chOff x="0" y="0"/>
          <a:chExt cx="0" cy="0"/>
        </a:xfrm>
      </p:grpSpPr>
      <p:grpSp>
        <p:nvGrpSpPr>
          <p:cNvPr id="321" name="Google Shape;321;p31"/>
          <p:cNvGrpSpPr/>
          <p:nvPr/>
        </p:nvGrpSpPr>
        <p:grpSpPr>
          <a:xfrm>
            <a:off x="5926001" y="3439239"/>
            <a:ext cx="1833600" cy="1477948"/>
            <a:chOff x="5849801" y="3439239"/>
            <a:chExt cx="1833600" cy="1477948"/>
          </a:xfrm>
        </p:grpSpPr>
        <p:sp>
          <p:nvSpPr>
            <p:cNvPr id="322" name="Google Shape;322;p31"/>
            <p:cNvSpPr/>
            <p:nvPr/>
          </p:nvSpPr>
          <p:spPr>
            <a:xfrm>
              <a:off x="5849801" y="4864087"/>
              <a:ext cx="1833600" cy="53100"/>
            </a:xfrm>
            <a:prstGeom prst="ellipse">
              <a:avLst/>
            </a:prstGeom>
            <a:solidFill>
              <a:srgbClr val="4D36B6">
                <a:alpha val="33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323" name="Google Shape;323;p31"/>
            <p:cNvPicPr preferRelativeResize="0"/>
            <p:nvPr/>
          </p:nvPicPr>
          <p:blipFill>
            <a:blip r:embed="rId3">
              <a:alphaModFix/>
            </a:blip>
            <a:stretch>
              <a:fillRect/>
            </a:stretch>
          </p:blipFill>
          <p:spPr>
            <a:xfrm>
              <a:off x="5926976" y="3439239"/>
              <a:ext cx="1679250" cy="1448749"/>
            </a:xfrm>
            <a:prstGeom prst="rect">
              <a:avLst/>
            </a:prstGeom>
            <a:noFill/>
            <a:ln>
              <a:noFill/>
            </a:ln>
            <a:effectLst>
              <a:reflection stA="38000" endPos="30000" dist="28575" dir="5400000" fadeDir="5400012" sy="-100000" algn="bl" rotWithShape="0"/>
            </a:effectLst>
          </p:spPr>
        </p:pic>
      </p:grpSp>
      <p:sp>
        <p:nvSpPr>
          <p:cNvPr id="324" name="Google Shape;324;p31"/>
          <p:cNvSpPr txBox="1">
            <a:spLocks noGrp="1"/>
          </p:cNvSpPr>
          <p:nvPr>
            <p:ph type="ctrTitle"/>
          </p:nvPr>
        </p:nvSpPr>
        <p:spPr>
          <a:xfrm>
            <a:off x="1990950" y="616065"/>
            <a:ext cx="5162100" cy="14778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bg-BG" sz="2800" b="1" dirty="0" smtClean="0">
                <a:latin typeface="Times New Roman" panose="02020603050405020304" pitchFamily="18" charset="0"/>
                <a:cs typeface="Times New Roman" panose="02020603050405020304" pitchFamily="18" charset="0"/>
              </a:rPr>
              <a:t>Предизвикателството хирургия</a:t>
            </a:r>
            <a:endParaRPr sz="2800" b="1" dirty="0">
              <a:solidFill>
                <a:schemeClr val="dk1"/>
              </a:solidFill>
              <a:latin typeface="Times New Roman" panose="02020603050405020304" pitchFamily="18" charset="0"/>
              <a:cs typeface="Times New Roman" panose="02020603050405020304" pitchFamily="18" charset="0"/>
            </a:endParaRPr>
          </a:p>
        </p:txBody>
      </p:sp>
      <p:grpSp>
        <p:nvGrpSpPr>
          <p:cNvPr id="326" name="Google Shape;326;p31"/>
          <p:cNvGrpSpPr/>
          <p:nvPr/>
        </p:nvGrpSpPr>
        <p:grpSpPr>
          <a:xfrm>
            <a:off x="773525" y="2668950"/>
            <a:ext cx="5915075" cy="323950"/>
            <a:chOff x="773525" y="2668950"/>
            <a:chExt cx="5915075" cy="323950"/>
          </a:xfrm>
        </p:grpSpPr>
        <p:pic>
          <p:nvPicPr>
            <p:cNvPr id="327" name="Google Shape;327;p31"/>
            <p:cNvPicPr preferRelativeResize="0"/>
            <p:nvPr/>
          </p:nvPicPr>
          <p:blipFill rotWithShape="1">
            <a:blip r:embed="rId4">
              <a:alphaModFix/>
            </a:blip>
            <a:srcRect l="318"/>
            <a:stretch/>
          </p:blipFill>
          <p:spPr>
            <a:xfrm>
              <a:off x="773525" y="2668950"/>
              <a:ext cx="5694223" cy="288475"/>
            </a:xfrm>
            <a:prstGeom prst="rect">
              <a:avLst/>
            </a:prstGeom>
            <a:noFill/>
            <a:ln>
              <a:noFill/>
            </a:ln>
          </p:spPr>
        </p:pic>
        <p:pic>
          <p:nvPicPr>
            <p:cNvPr id="328" name="Google Shape;328;p31"/>
            <p:cNvPicPr preferRelativeResize="0"/>
            <p:nvPr/>
          </p:nvPicPr>
          <p:blipFill>
            <a:blip r:embed="rId5">
              <a:alphaModFix/>
            </a:blip>
            <a:stretch>
              <a:fillRect/>
            </a:stretch>
          </p:blipFill>
          <p:spPr>
            <a:xfrm>
              <a:off x="6236225" y="2743450"/>
              <a:ext cx="452375" cy="249450"/>
            </a:xfrm>
            <a:prstGeom prst="rect">
              <a:avLst/>
            </a:prstGeom>
            <a:noFill/>
            <a:ln>
              <a:noFill/>
            </a:ln>
          </p:spPr>
        </p:pic>
      </p:grpSp>
      <p:grpSp>
        <p:nvGrpSpPr>
          <p:cNvPr id="329" name="Google Shape;329;p31"/>
          <p:cNvGrpSpPr/>
          <p:nvPr/>
        </p:nvGrpSpPr>
        <p:grpSpPr>
          <a:xfrm>
            <a:off x="2464851" y="3045633"/>
            <a:ext cx="3313826" cy="1991901"/>
            <a:chOff x="2563301" y="3045633"/>
            <a:chExt cx="3313826" cy="1991901"/>
          </a:xfrm>
        </p:grpSpPr>
        <p:sp>
          <p:nvSpPr>
            <p:cNvPr id="330" name="Google Shape;330;p31"/>
            <p:cNvSpPr/>
            <p:nvPr/>
          </p:nvSpPr>
          <p:spPr>
            <a:xfrm>
              <a:off x="3303413" y="4984434"/>
              <a:ext cx="1833600" cy="53100"/>
            </a:xfrm>
            <a:prstGeom prst="ellipse">
              <a:avLst/>
            </a:prstGeom>
            <a:solidFill>
              <a:srgbClr val="4D36B6">
                <a:alpha val="33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331" name="Google Shape;331;p31"/>
            <p:cNvPicPr preferRelativeResize="0"/>
            <p:nvPr/>
          </p:nvPicPr>
          <p:blipFill>
            <a:blip r:embed="rId6">
              <a:alphaModFix/>
            </a:blip>
            <a:stretch>
              <a:fillRect/>
            </a:stretch>
          </p:blipFill>
          <p:spPr>
            <a:xfrm>
              <a:off x="2563301" y="3045633"/>
              <a:ext cx="3313826" cy="1955414"/>
            </a:xfrm>
            <a:prstGeom prst="rect">
              <a:avLst/>
            </a:prstGeom>
            <a:noFill/>
            <a:ln>
              <a:noFill/>
            </a:ln>
            <a:effectLst>
              <a:reflection stA="28000" endPos="30000" dist="38100" dir="5400000" fadeDir="5400012" sy="-100000" algn="bl" rotWithShape="0"/>
            </a:effectLst>
          </p:spPr>
        </p:pic>
      </p:grpSp>
      <p:grpSp>
        <p:nvGrpSpPr>
          <p:cNvPr id="332" name="Google Shape;332;p31"/>
          <p:cNvGrpSpPr/>
          <p:nvPr/>
        </p:nvGrpSpPr>
        <p:grpSpPr>
          <a:xfrm>
            <a:off x="1609476" y="4044125"/>
            <a:ext cx="984300" cy="1047450"/>
            <a:chOff x="1619326" y="4044125"/>
            <a:chExt cx="984300" cy="1047450"/>
          </a:xfrm>
        </p:grpSpPr>
        <p:sp>
          <p:nvSpPr>
            <p:cNvPr id="333" name="Google Shape;333;p31"/>
            <p:cNvSpPr/>
            <p:nvPr/>
          </p:nvSpPr>
          <p:spPr>
            <a:xfrm>
              <a:off x="1619326" y="5038475"/>
              <a:ext cx="984300" cy="53100"/>
            </a:xfrm>
            <a:prstGeom prst="ellipse">
              <a:avLst/>
            </a:prstGeom>
            <a:solidFill>
              <a:srgbClr val="4D36B6">
                <a:alpha val="33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334" name="Google Shape;334;p31"/>
            <p:cNvPicPr preferRelativeResize="0"/>
            <p:nvPr/>
          </p:nvPicPr>
          <p:blipFill>
            <a:blip r:embed="rId7">
              <a:alphaModFix/>
            </a:blip>
            <a:stretch>
              <a:fillRect/>
            </a:stretch>
          </p:blipFill>
          <p:spPr>
            <a:xfrm>
              <a:off x="1659648" y="4044125"/>
              <a:ext cx="903650" cy="1010975"/>
            </a:xfrm>
            <a:prstGeom prst="rect">
              <a:avLst/>
            </a:prstGeom>
            <a:noFill/>
            <a:ln>
              <a:noFill/>
            </a:ln>
            <a:effectLst>
              <a:reflection stA="28000" endPos="30000" dist="38100" dir="5400000" fadeDir="5400012" sy="-100000" algn="bl" rotWithShape="0"/>
            </a:effectLst>
          </p:spPr>
        </p:pic>
      </p:gr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
          </p:nvPr>
        </p:nvSpPr>
        <p:spPr>
          <a:xfrm>
            <a:off x="3707904" y="1500600"/>
            <a:ext cx="4680520" cy="2223278"/>
          </a:xfrm>
        </p:spPr>
        <p:txBody>
          <a:bodyPr/>
          <a:lstStyle/>
          <a:p>
            <a:pPr marL="139700" indent="0" algn="just">
              <a:buNone/>
            </a:pPr>
            <a:r>
              <a:rPr lang="bg-BG" b="1" dirty="0">
                <a:latin typeface="Times New Roman" panose="02020603050405020304" pitchFamily="18" charset="0"/>
                <a:cs typeface="Times New Roman" panose="02020603050405020304" pitchFamily="18" charset="0"/>
              </a:rPr>
              <a:t>Подходящи учители  </a:t>
            </a:r>
            <a:r>
              <a:rPr lang="bg-BG" b="1" dirty="0" smtClean="0">
                <a:latin typeface="Times New Roman" panose="02020603050405020304" pitchFamily="18" charset="0"/>
                <a:cs typeface="Times New Roman" panose="02020603050405020304" pitchFamily="18" charset="0"/>
              </a:rPr>
              <a:t>?</a:t>
            </a:r>
          </a:p>
          <a:p>
            <a:pPr marL="139700" indent="0" algn="just">
              <a:buNone/>
            </a:pPr>
            <a:endParaRPr lang="en-US" b="1" dirty="0">
              <a:latin typeface="Times New Roman" panose="02020603050405020304" pitchFamily="18" charset="0"/>
              <a:cs typeface="Times New Roman" panose="02020603050405020304" pitchFamily="18" charset="0"/>
            </a:endParaRPr>
          </a:p>
          <a:p>
            <a:pPr marL="139700" indent="0" algn="just">
              <a:buNone/>
            </a:pPr>
            <a:r>
              <a:rPr lang="bg-BG" b="1" dirty="0">
                <a:latin typeface="Times New Roman" panose="02020603050405020304" pitchFamily="18" charset="0"/>
                <a:cs typeface="Times New Roman" panose="02020603050405020304" pitchFamily="18" charset="0"/>
              </a:rPr>
              <a:t>За разлика от други специалности, обучението на хирурзите е продължително и изисква внимание и готовност за предаване на знания от страна на по-опитни и по-стари колеги, особено от страна на наставника ръководещ  дадено звено. Наставниците са тези личности, на които подражаваме и на които искаме да приличаме. Менторът трябва да бъде уважаван, за да се постигнат най-добри резултати, когато се учиш да бъдеш хирург. Човек е по-мотивиран, когато работи с някой, на когото </a:t>
            </a:r>
            <a:r>
              <a:rPr lang="bg-BG" b="1">
                <a:latin typeface="Times New Roman" panose="02020603050405020304" pitchFamily="18" charset="0"/>
                <a:cs typeface="Times New Roman" panose="02020603050405020304" pitchFamily="18" charset="0"/>
              </a:rPr>
              <a:t>се </a:t>
            </a:r>
            <a:r>
              <a:rPr lang="bg-BG" b="1" smtClean="0">
                <a:latin typeface="Times New Roman" panose="02020603050405020304" pitchFamily="18" charset="0"/>
                <a:cs typeface="Times New Roman" panose="02020603050405020304" pitchFamily="18" charset="0"/>
              </a:rPr>
              <a:t>възхищава.</a:t>
            </a:r>
            <a:endParaRPr lang="en-US" dirty="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27585" y="1347615"/>
            <a:ext cx="2160239" cy="21602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50640456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
          </p:nvPr>
        </p:nvSpPr>
        <p:spPr>
          <a:xfrm>
            <a:off x="1192060" y="483518"/>
            <a:ext cx="6836323" cy="3960440"/>
          </a:xfrm>
        </p:spPr>
        <p:txBody>
          <a:bodyPr/>
          <a:lstStyle/>
          <a:p>
            <a:pPr marL="139700" indent="0" algn="just">
              <a:buNone/>
            </a:pPr>
            <a:r>
              <a:rPr lang="bg-BG" sz="1200" b="1" dirty="0">
                <a:latin typeface="Times New Roman" panose="02020603050405020304" pitchFamily="18" charset="0"/>
                <a:cs typeface="Times New Roman" panose="02020603050405020304" pitchFamily="18" charset="0"/>
              </a:rPr>
              <a:t>Три основни предизвикателства се сблъскват с днешното набиране на млади хирурзи</a:t>
            </a:r>
            <a:r>
              <a:rPr lang="bg-BG" sz="1200" b="1" dirty="0" smtClean="0">
                <a:latin typeface="Times New Roman" panose="02020603050405020304" pitchFamily="18" charset="0"/>
                <a:cs typeface="Times New Roman" panose="02020603050405020304" pitchFamily="18" charset="0"/>
              </a:rPr>
              <a:t>:</a:t>
            </a:r>
          </a:p>
          <a:p>
            <a:pPr marL="139700" indent="0" algn="just">
              <a:buNone/>
            </a:pPr>
            <a:endParaRPr lang="en-US" sz="1200" b="1" dirty="0">
              <a:latin typeface="Times New Roman" panose="02020603050405020304" pitchFamily="18" charset="0"/>
              <a:cs typeface="Times New Roman" panose="02020603050405020304" pitchFamily="18" charset="0"/>
            </a:endParaRPr>
          </a:p>
          <a:p>
            <a:pPr marL="139700" indent="0" algn="just">
              <a:buNone/>
            </a:pPr>
            <a:r>
              <a:rPr lang="bg-BG" sz="1200" b="1" dirty="0">
                <a:latin typeface="Times New Roman" panose="02020603050405020304" pitchFamily="18" charset="0"/>
                <a:cs typeface="Times New Roman" panose="02020603050405020304" pitchFamily="18" charset="0"/>
              </a:rPr>
              <a:t>(1) общият брой на студентите завършващи медицина и оставащи да практикуват в страната намалява през последните  години;</a:t>
            </a:r>
            <a:endParaRPr lang="en-US" sz="1200" b="1" dirty="0">
              <a:latin typeface="Times New Roman" panose="02020603050405020304" pitchFamily="18" charset="0"/>
              <a:cs typeface="Times New Roman" panose="02020603050405020304" pitchFamily="18" charset="0"/>
            </a:endParaRPr>
          </a:p>
          <a:p>
            <a:pPr marL="139700" indent="0" algn="just">
              <a:buNone/>
            </a:pPr>
            <a:r>
              <a:rPr lang="bg-BG" sz="1200" b="1" dirty="0">
                <a:latin typeface="Times New Roman" panose="02020603050405020304" pitchFamily="18" charset="0"/>
                <a:cs typeface="Times New Roman" panose="02020603050405020304" pitchFamily="18" charset="0"/>
              </a:rPr>
              <a:t> (2) общата хирургия като професия не е толкова привлекателна, колкото е била преди </a:t>
            </a:r>
            <a:endParaRPr lang="en-US" sz="1200" b="1" dirty="0">
              <a:latin typeface="Times New Roman" panose="02020603050405020304" pitchFamily="18" charset="0"/>
              <a:cs typeface="Times New Roman" panose="02020603050405020304" pitchFamily="18" charset="0"/>
            </a:endParaRPr>
          </a:p>
          <a:p>
            <a:pPr marL="139700" indent="0" algn="just">
              <a:buNone/>
            </a:pPr>
            <a:r>
              <a:rPr lang="bg-BG" sz="1200" b="1" dirty="0">
                <a:latin typeface="Times New Roman" panose="02020603050405020304" pitchFamily="18" charset="0"/>
                <a:cs typeface="Times New Roman" panose="02020603050405020304" pitchFamily="18" charset="0"/>
              </a:rPr>
              <a:t>(3) комбинацията от тежко обучение, дълги часове в операционна, нощем и уикенд, малко личен живот и гъвкавост, сравнително слаби доходи и значителни физически изисквания ограничава интереса</a:t>
            </a:r>
            <a:r>
              <a:rPr lang="bg-BG" sz="1200" b="1" dirty="0" smtClean="0">
                <a:latin typeface="Times New Roman" panose="02020603050405020304" pitchFamily="18" charset="0"/>
                <a:cs typeface="Times New Roman" panose="02020603050405020304" pitchFamily="18" charset="0"/>
              </a:rPr>
              <a:t>.</a:t>
            </a:r>
          </a:p>
          <a:p>
            <a:pPr marL="139700" indent="0" algn="just">
              <a:buNone/>
            </a:pPr>
            <a:endParaRPr lang="en-US" sz="1200" b="1" dirty="0">
              <a:latin typeface="Times New Roman" panose="02020603050405020304" pitchFamily="18" charset="0"/>
              <a:cs typeface="Times New Roman" panose="02020603050405020304" pitchFamily="18" charset="0"/>
            </a:endParaRPr>
          </a:p>
          <a:p>
            <a:pPr marL="139700" indent="0" algn="just">
              <a:buNone/>
            </a:pPr>
            <a:r>
              <a:rPr lang="bg-BG" sz="1200" b="1" dirty="0">
                <a:latin typeface="Times New Roman" panose="02020603050405020304" pitchFamily="18" charset="0"/>
                <a:cs typeface="Times New Roman" panose="02020603050405020304" pitchFamily="18" charset="0"/>
              </a:rPr>
              <a:t>Очакваните доходи, престижът, възможностите за кариерно развитие и моделите за подражание са заемали важно място и, което не е изненадващо,  са повлиявали на много студенти да изберат </a:t>
            </a:r>
            <a:r>
              <a:rPr lang="bg-BG" sz="1200" b="1" dirty="0" smtClean="0">
                <a:latin typeface="Times New Roman" panose="02020603050405020304" pitchFamily="18" charset="0"/>
                <a:cs typeface="Times New Roman" panose="02020603050405020304" pitchFamily="18" charset="0"/>
              </a:rPr>
              <a:t>професията </a:t>
            </a:r>
            <a:r>
              <a:rPr lang="bg-BG" sz="1200" b="1" dirty="0">
                <a:latin typeface="Times New Roman" panose="02020603050405020304" pitchFamily="18" charset="0"/>
                <a:cs typeface="Times New Roman" panose="02020603050405020304" pitchFamily="18" charset="0"/>
              </a:rPr>
              <a:t>на хирург. Напоследък ерозията на реалната или надценената стойност на тези традиционни подбуди значително са намалили привлекателността на хирургическия живот. А що се отнася до най-лесно измеримия показател, не може да не се отбележи, че повечето хирурзи са относително недостатъчно финансово компенсирани, въпреки тежкото си работно време и сериозното физическо и психическо натоварване.</a:t>
            </a:r>
            <a:endParaRPr lang="en-US" sz="1200" b="1" dirty="0">
              <a:latin typeface="Times New Roman" panose="02020603050405020304" pitchFamily="18" charset="0"/>
              <a:cs typeface="Times New Roman" panose="02020603050405020304" pitchFamily="18" charset="0"/>
            </a:endParaRPr>
          </a:p>
          <a:p>
            <a:endParaRPr lang="en-US" dirty="0"/>
          </a:p>
        </p:txBody>
      </p:sp>
      <p:grpSp>
        <p:nvGrpSpPr>
          <p:cNvPr id="4" name="Google Shape;1233;p57"/>
          <p:cNvGrpSpPr/>
          <p:nvPr/>
        </p:nvGrpSpPr>
        <p:grpSpPr>
          <a:xfrm>
            <a:off x="107504" y="483518"/>
            <a:ext cx="1126987" cy="3528781"/>
            <a:chOff x="3981113" y="1504625"/>
            <a:chExt cx="1181700" cy="3700095"/>
          </a:xfrm>
        </p:grpSpPr>
        <p:sp>
          <p:nvSpPr>
            <p:cNvPr id="5" name="Google Shape;1234;p57"/>
            <p:cNvSpPr/>
            <p:nvPr/>
          </p:nvSpPr>
          <p:spPr>
            <a:xfrm>
              <a:off x="3981113" y="5040621"/>
              <a:ext cx="1181700" cy="164100"/>
            </a:xfrm>
            <a:prstGeom prst="ellipse">
              <a:avLst/>
            </a:prstGeom>
            <a:solidFill>
              <a:srgbClr val="4D36B6">
                <a:alpha val="33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6" name="Google Shape;1235;p57"/>
            <p:cNvPicPr preferRelativeResize="0"/>
            <p:nvPr/>
          </p:nvPicPr>
          <p:blipFill rotWithShape="1">
            <a:blip r:embed="rId2">
              <a:alphaModFix/>
            </a:blip>
            <a:srcRect/>
            <a:stretch/>
          </p:blipFill>
          <p:spPr>
            <a:xfrm>
              <a:off x="4025599" y="1504625"/>
              <a:ext cx="1092724" cy="3638876"/>
            </a:xfrm>
            <a:prstGeom prst="rect">
              <a:avLst/>
            </a:prstGeom>
            <a:noFill/>
            <a:ln>
              <a:noFill/>
            </a:ln>
            <a:effectLst>
              <a:reflection stA="52000" endPos="30000" dist="19050" dir="5400000" fadeDir="5400012" sy="-100000" algn="bl" rotWithShape="0"/>
            </a:effectLst>
          </p:spPr>
        </p:pic>
      </p:grpSp>
      <p:grpSp>
        <p:nvGrpSpPr>
          <p:cNvPr id="7" name="Google Shape;1239;p57"/>
          <p:cNvGrpSpPr/>
          <p:nvPr/>
        </p:nvGrpSpPr>
        <p:grpSpPr>
          <a:xfrm>
            <a:off x="8028384" y="699542"/>
            <a:ext cx="1188323" cy="3520201"/>
            <a:chOff x="5937828" y="1504625"/>
            <a:chExt cx="1397022" cy="3691099"/>
          </a:xfrm>
        </p:grpSpPr>
        <p:sp>
          <p:nvSpPr>
            <p:cNvPr id="8" name="Google Shape;1240;p57"/>
            <p:cNvSpPr/>
            <p:nvPr/>
          </p:nvSpPr>
          <p:spPr>
            <a:xfrm>
              <a:off x="6037650" y="5003424"/>
              <a:ext cx="1297200" cy="192300"/>
            </a:xfrm>
            <a:prstGeom prst="ellipse">
              <a:avLst/>
            </a:prstGeom>
            <a:solidFill>
              <a:srgbClr val="4D36B6">
                <a:alpha val="33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9" name="Google Shape;1241;p57"/>
            <p:cNvPicPr preferRelativeResize="0"/>
            <p:nvPr/>
          </p:nvPicPr>
          <p:blipFill rotWithShape="1">
            <a:blip r:embed="rId3">
              <a:alphaModFix/>
            </a:blip>
            <a:srcRect/>
            <a:stretch/>
          </p:blipFill>
          <p:spPr>
            <a:xfrm>
              <a:off x="5937828" y="1504625"/>
              <a:ext cx="1297075" cy="3638876"/>
            </a:xfrm>
            <a:prstGeom prst="rect">
              <a:avLst/>
            </a:prstGeom>
            <a:noFill/>
            <a:ln>
              <a:noFill/>
            </a:ln>
            <a:effectLst>
              <a:reflection stA="52000" endPos="30000" dist="19050" dir="5400000" fadeDir="5400012" sy="-100000" algn="bl" rotWithShape="0"/>
            </a:effectLst>
          </p:spPr>
        </p:pic>
      </p:grpSp>
    </p:spTree>
    <p:extLst>
      <p:ext uri="{BB962C8B-B14F-4D97-AF65-F5344CB8AC3E}">
        <p14:creationId xmlns:p14="http://schemas.microsoft.com/office/powerpoint/2010/main" val="249620454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
          </p:nvPr>
        </p:nvSpPr>
        <p:spPr/>
        <p:txBody>
          <a:bodyPr/>
          <a:lstStyle/>
          <a:p>
            <a:pPr algn="just"/>
            <a:r>
              <a:rPr lang="bg-BG" sz="1200" b="1" dirty="0">
                <a:solidFill>
                  <a:schemeClr val="accent5"/>
                </a:solidFill>
                <a:latin typeface="Times New Roman" panose="02020603050405020304" pitchFamily="18" charset="0"/>
                <a:cs typeface="Times New Roman" panose="02020603050405020304" pitchFamily="18" charset="0"/>
              </a:rPr>
              <a:t>Хирургията внушава усещане за компетентност, умения </a:t>
            </a:r>
            <a:r>
              <a:rPr lang="bg-BG" sz="1200" b="1" dirty="0" smtClean="0">
                <a:solidFill>
                  <a:schemeClr val="accent5"/>
                </a:solidFill>
                <a:latin typeface="Times New Roman" panose="02020603050405020304" pitchFamily="18" charset="0"/>
                <a:cs typeface="Times New Roman" panose="02020603050405020304" pitchFamily="18" charset="0"/>
              </a:rPr>
              <a:t> </a:t>
            </a:r>
            <a:r>
              <a:rPr lang="bg-BG" sz="1200" b="1" dirty="0">
                <a:solidFill>
                  <a:schemeClr val="accent5"/>
                </a:solidFill>
                <a:latin typeface="Times New Roman" panose="02020603050405020304" pitchFamily="18" charset="0"/>
                <a:cs typeface="Times New Roman" panose="02020603050405020304" pitchFamily="18" charset="0"/>
              </a:rPr>
              <a:t>и предлага излагане на интелектуални предизвикателства. В допълнение, престижът и </a:t>
            </a:r>
            <a:r>
              <a:rPr lang="bg-BG" sz="1200" b="1" dirty="0" smtClean="0">
                <a:solidFill>
                  <a:schemeClr val="accent5"/>
                </a:solidFill>
                <a:latin typeface="Times New Roman" panose="02020603050405020304" pitchFamily="18" charset="0"/>
                <a:cs typeface="Times New Roman" panose="02020603050405020304" pitchFamily="18" charset="0"/>
              </a:rPr>
              <a:t> </a:t>
            </a:r>
            <a:r>
              <a:rPr lang="bg-BG" sz="1200" b="1" dirty="0">
                <a:solidFill>
                  <a:schemeClr val="accent5"/>
                </a:solidFill>
                <a:latin typeface="Times New Roman" panose="02020603050405020304" pitchFamily="18" charset="0"/>
                <a:cs typeface="Times New Roman" panose="02020603050405020304" pitchFamily="18" charset="0"/>
              </a:rPr>
              <a:t>удовлетворението от добре свършената работа помагат да се компенсира многото допълнителна работа и неудобства.</a:t>
            </a:r>
            <a:endParaRPr lang="en-US" sz="1200" b="1" dirty="0">
              <a:solidFill>
                <a:schemeClr val="accent5"/>
              </a:solidFill>
              <a:latin typeface="Times New Roman" panose="02020603050405020304" pitchFamily="18" charset="0"/>
              <a:cs typeface="Times New Roman" panose="02020603050405020304" pitchFamily="18" charset="0"/>
            </a:endParaRPr>
          </a:p>
          <a:p>
            <a:pPr algn="just"/>
            <a:r>
              <a:rPr lang="bg-BG" sz="1200" b="1" dirty="0">
                <a:solidFill>
                  <a:schemeClr val="accent5"/>
                </a:solidFill>
                <a:latin typeface="Times New Roman" panose="02020603050405020304" pitchFamily="18" charset="0"/>
                <a:cs typeface="Times New Roman" panose="02020603050405020304" pitchFamily="18" charset="0"/>
              </a:rPr>
              <a:t>Водеща е отговорността и удовлетворението да помогнеш по най-подходящия начин в условията на силния стрес на пациента, преди, по време и след операцията. И все пак да не забравяме, в България се практикува съвременна хирургия на високо ниво, въпреки финансовите затруднения и ограничения.</a:t>
            </a:r>
            <a:endParaRPr lang="en-US" sz="1200" b="1" dirty="0">
              <a:solidFill>
                <a:schemeClr val="accent5"/>
              </a:solidFill>
              <a:latin typeface="Times New Roman" panose="02020603050405020304" pitchFamily="18" charset="0"/>
              <a:cs typeface="Times New Roman" panose="02020603050405020304" pitchFamily="18" charset="0"/>
            </a:endParaRPr>
          </a:p>
          <a:p>
            <a:pPr algn="just"/>
            <a:r>
              <a:rPr lang="bg-BG" sz="1200" b="1" dirty="0">
                <a:solidFill>
                  <a:schemeClr val="accent5"/>
                </a:solidFill>
                <a:latin typeface="Times New Roman" panose="02020603050405020304" pitchFamily="18" charset="0"/>
                <a:cs typeface="Times New Roman" panose="02020603050405020304" pitchFamily="18" charset="0"/>
              </a:rPr>
              <a:t>Пациентите наистина искат опитен хирург. Стойността на хирургическия опит за справяне с анатомични вариации, променени тъканни състояния, необичайно поведение на заболяването и редки находки често е от съществено значение за благоприятен резултат. За някои сложни и трудни операции, пациентът може несъзнателно да се нуждае от хирург, който, както се казва, не се страхува от малко кръв. </a:t>
            </a:r>
            <a:r>
              <a:rPr lang="en-US" sz="1200" b="1" dirty="0" err="1">
                <a:solidFill>
                  <a:schemeClr val="accent5"/>
                </a:solidFill>
                <a:latin typeface="Times New Roman" panose="02020603050405020304" pitchFamily="18" charset="0"/>
                <a:cs typeface="Times New Roman" panose="02020603050405020304" pitchFamily="18" charset="0"/>
              </a:rPr>
              <a:t>По</a:t>
            </a:r>
            <a:r>
              <a:rPr lang="en-US" sz="1200" b="1" dirty="0">
                <a:solidFill>
                  <a:schemeClr val="accent5"/>
                </a:solidFill>
                <a:latin typeface="Times New Roman" panose="02020603050405020304" pitchFamily="18" charset="0"/>
                <a:cs typeface="Times New Roman" panose="02020603050405020304" pitchFamily="18" charset="0"/>
              </a:rPr>
              <a:t> </a:t>
            </a:r>
            <a:r>
              <a:rPr lang="en-US" sz="1200" b="1" dirty="0" err="1">
                <a:solidFill>
                  <a:schemeClr val="accent5"/>
                </a:solidFill>
                <a:latin typeface="Times New Roman" panose="02020603050405020304" pitchFamily="18" charset="0"/>
                <a:cs typeface="Times New Roman" panose="02020603050405020304" pitchFamily="18" charset="0"/>
              </a:rPr>
              <a:t>същия</a:t>
            </a:r>
            <a:r>
              <a:rPr lang="en-US" sz="1200" b="1" dirty="0">
                <a:solidFill>
                  <a:schemeClr val="accent5"/>
                </a:solidFill>
                <a:latin typeface="Times New Roman" panose="02020603050405020304" pitchFamily="18" charset="0"/>
                <a:cs typeface="Times New Roman" panose="02020603050405020304" pitchFamily="18" charset="0"/>
              </a:rPr>
              <a:t> начин </a:t>
            </a:r>
            <a:r>
              <a:rPr lang="en-US" sz="1200" b="1" dirty="0" err="1">
                <a:solidFill>
                  <a:schemeClr val="accent5"/>
                </a:solidFill>
                <a:latin typeface="Times New Roman" panose="02020603050405020304" pitchFamily="18" charset="0"/>
                <a:cs typeface="Times New Roman" panose="02020603050405020304" pitchFamily="18" charset="0"/>
              </a:rPr>
              <a:t>пациентът</a:t>
            </a:r>
            <a:r>
              <a:rPr lang="en-US" sz="1200" b="1" dirty="0">
                <a:solidFill>
                  <a:schemeClr val="accent5"/>
                </a:solidFill>
                <a:latin typeface="Times New Roman" panose="02020603050405020304" pitchFamily="18" charset="0"/>
                <a:cs typeface="Times New Roman" panose="02020603050405020304" pitchFamily="18" charset="0"/>
              </a:rPr>
              <a:t> </a:t>
            </a:r>
            <a:r>
              <a:rPr lang="en-US" sz="1200" b="1" dirty="0" err="1">
                <a:solidFill>
                  <a:schemeClr val="accent5"/>
                </a:solidFill>
                <a:latin typeface="Times New Roman" panose="02020603050405020304" pitchFamily="18" charset="0"/>
                <a:cs typeface="Times New Roman" panose="02020603050405020304" pitchFamily="18" charset="0"/>
              </a:rPr>
              <a:t>не</a:t>
            </a:r>
            <a:r>
              <a:rPr lang="en-US" sz="1200" b="1" dirty="0">
                <a:solidFill>
                  <a:schemeClr val="accent5"/>
                </a:solidFill>
                <a:latin typeface="Times New Roman" panose="02020603050405020304" pitchFamily="18" charset="0"/>
                <a:cs typeface="Times New Roman" panose="02020603050405020304" pitchFamily="18" charset="0"/>
              </a:rPr>
              <a:t> </a:t>
            </a:r>
            <a:r>
              <a:rPr lang="en-US" sz="1200" b="1" dirty="0" err="1">
                <a:solidFill>
                  <a:schemeClr val="accent5"/>
                </a:solidFill>
                <a:latin typeface="Times New Roman" panose="02020603050405020304" pitchFamily="18" charset="0"/>
                <a:cs typeface="Times New Roman" panose="02020603050405020304" pitchFamily="18" charset="0"/>
              </a:rPr>
              <a:t>иска</a:t>
            </a:r>
            <a:r>
              <a:rPr lang="en-US" sz="1200" b="1" dirty="0">
                <a:solidFill>
                  <a:schemeClr val="accent5"/>
                </a:solidFill>
                <a:latin typeface="Times New Roman" panose="02020603050405020304" pitchFamily="18" charset="0"/>
                <a:cs typeface="Times New Roman" panose="02020603050405020304" pitchFamily="18" charset="0"/>
              </a:rPr>
              <a:t> </a:t>
            </a:r>
            <a:r>
              <a:rPr lang="en-US" sz="1200" b="1" dirty="0" err="1">
                <a:solidFill>
                  <a:schemeClr val="accent5"/>
                </a:solidFill>
                <a:latin typeface="Times New Roman" panose="02020603050405020304" pitchFamily="18" charset="0"/>
                <a:cs typeface="Times New Roman" panose="02020603050405020304" pitchFamily="18" charset="0"/>
              </a:rPr>
              <a:t>хирург</a:t>
            </a:r>
            <a:r>
              <a:rPr lang="en-US" sz="1200" b="1" dirty="0">
                <a:solidFill>
                  <a:schemeClr val="accent5"/>
                </a:solidFill>
                <a:latin typeface="Times New Roman" panose="02020603050405020304" pitchFamily="18" charset="0"/>
                <a:cs typeface="Times New Roman" panose="02020603050405020304" pitchFamily="18" charset="0"/>
              </a:rPr>
              <a:t>, </a:t>
            </a:r>
            <a:r>
              <a:rPr lang="en-US" sz="1200" b="1" dirty="0" err="1">
                <a:solidFill>
                  <a:schemeClr val="accent5"/>
                </a:solidFill>
                <a:latin typeface="Times New Roman" panose="02020603050405020304" pitchFamily="18" charset="0"/>
                <a:cs typeface="Times New Roman" panose="02020603050405020304" pitchFamily="18" charset="0"/>
              </a:rPr>
              <a:t>който</a:t>
            </a:r>
            <a:r>
              <a:rPr lang="en-US" sz="1200" b="1" dirty="0">
                <a:solidFill>
                  <a:schemeClr val="accent5"/>
                </a:solidFill>
                <a:latin typeface="Times New Roman" panose="02020603050405020304" pitchFamily="18" charset="0"/>
                <a:cs typeface="Times New Roman" panose="02020603050405020304" pitchFamily="18" charset="0"/>
              </a:rPr>
              <a:t> </a:t>
            </a:r>
            <a:r>
              <a:rPr lang="en-US" sz="1200" b="1" dirty="0" err="1">
                <a:solidFill>
                  <a:schemeClr val="accent5"/>
                </a:solidFill>
                <a:latin typeface="Times New Roman" panose="02020603050405020304" pitchFamily="18" charset="0"/>
                <a:cs typeface="Times New Roman" panose="02020603050405020304" pitchFamily="18" charset="0"/>
              </a:rPr>
              <a:t>може</a:t>
            </a:r>
            <a:r>
              <a:rPr lang="en-US" sz="1200" b="1" dirty="0">
                <a:solidFill>
                  <a:schemeClr val="accent5"/>
                </a:solidFill>
                <a:latin typeface="Times New Roman" panose="02020603050405020304" pitchFamily="18" charset="0"/>
                <a:cs typeface="Times New Roman" panose="02020603050405020304" pitchFamily="18" charset="0"/>
              </a:rPr>
              <a:t> </a:t>
            </a:r>
            <a:r>
              <a:rPr lang="en-US" sz="1200" b="1" dirty="0" err="1">
                <a:solidFill>
                  <a:schemeClr val="accent5"/>
                </a:solidFill>
                <a:latin typeface="Times New Roman" panose="02020603050405020304" pitchFamily="18" charset="0"/>
                <a:cs typeface="Times New Roman" panose="02020603050405020304" pitchFamily="18" charset="0"/>
              </a:rPr>
              <a:t>да</a:t>
            </a:r>
            <a:r>
              <a:rPr lang="en-US" sz="1200" b="1" dirty="0">
                <a:solidFill>
                  <a:schemeClr val="accent5"/>
                </a:solidFill>
                <a:latin typeface="Times New Roman" panose="02020603050405020304" pitchFamily="18" charset="0"/>
                <a:cs typeface="Times New Roman" panose="02020603050405020304" pitchFamily="18" charset="0"/>
              </a:rPr>
              <a:t> </a:t>
            </a:r>
            <a:r>
              <a:rPr lang="en-US" sz="1200" b="1" dirty="0" err="1">
                <a:solidFill>
                  <a:schemeClr val="accent5"/>
                </a:solidFill>
                <a:latin typeface="Times New Roman" panose="02020603050405020304" pitchFamily="18" charset="0"/>
                <a:cs typeface="Times New Roman" panose="02020603050405020304" pitchFamily="18" charset="0"/>
              </a:rPr>
              <a:t>избере</a:t>
            </a:r>
            <a:r>
              <a:rPr lang="en-US" sz="1200" b="1" dirty="0">
                <a:solidFill>
                  <a:schemeClr val="accent5"/>
                </a:solidFill>
                <a:latin typeface="Times New Roman" panose="02020603050405020304" pitchFamily="18" charset="0"/>
                <a:cs typeface="Times New Roman" panose="02020603050405020304" pitchFamily="18" charset="0"/>
              </a:rPr>
              <a:t> </a:t>
            </a:r>
            <a:r>
              <a:rPr lang="en-US" sz="1200" b="1" dirty="0" err="1">
                <a:solidFill>
                  <a:schemeClr val="accent5"/>
                </a:solidFill>
                <a:latin typeface="Times New Roman" panose="02020603050405020304" pitchFamily="18" charset="0"/>
                <a:cs typeface="Times New Roman" panose="02020603050405020304" pitchFamily="18" charset="0"/>
              </a:rPr>
              <a:t>да</a:t>
            </a:r>
            <a:r>
              <a:rPr lang="en-US" sz="1200" b="1" dirty="0">
                <a:solidFill>
                  <a:schemeClr val="accent5"/>
                </a:solidFill>
                <a:latin typeface="Times New Roman" panose="02020603050405020304" pitchFamily="18" charset="0"/>
                <a:cs typeface="Times New Roman" panose="02020603050405020304" pitchFamily="18" charset="0"/>
              </a:rPr>
              <a:t> </a:t>
            </a:r>
            <a:r>
              <a:rPr lang="en-US" sz="1200" b="1" dirty="0" err="1">
                <a:solidFill>
                  <a:schemeClr val="accent5"/>
                </a:solidFill>
                <a:latin typeface="Times New Roman" panose="02020603050405020304" pitchFamily="18" charset="0"/>
                <a:cs typeface="Times New Roman" panose="02020603050405020304" pitchFamily="18" charset="0"/>
              </a:rPr>
              <a:t>извърши</a:t>
            </a:r>
            <a:r>
              <a:rPr lang="en-US" sz="1200" b="1" dirty="0">
                <a:solidFill>
                  <a:schemeClr val="accent5"/>
                </a:solidFill>
                <a:latin typeface="Times New Roman" panose="02020603050405020304" pitchFamily="18" charset="0"/>
                <a:cs typeface="Times New Roman" panose="02020603050405020304" pitchFamily="18" charset="0"/>
              </a:rPr>
              <a:t> </a:t>
            </a:r>
            <a:r>
              <a:rPr lang="en-US" sz="1200" b="1" dirty="0" err="1">
                <a:solidFill>
                  <a:schemeClr val="accent5"/>
                </a:solidFill>
                <a:latin typeface="Times New Roman" panose="02020603050405020304" pitchFamily="18" charset="0"/>
                <a:cs typeface="Times New Roman" panose="02020603050405020304" pitchFamily="18" charset="0"/>
              </a:rPr>
              <a:t>операция</a:t>
            </a:r>
            <a:r>
              <a:rPr lang="en-US" sz="1200" b="1" dirty="0">
                <a:solidFill>
                  <a:schemeClr val="accent5"/>
                </a:solidFill>
                <a:latin typeface="Times New Roman" panose="02020603050405020304" pitchFamily="18" charset="0"/>
                <a:cs typeface="Times New Roman" panose="02020603050405020304" pitchFamily="18" charset="0"/>
              </a:rPr>
              <a:t> </a:t>
            </a:r>
            <a:r>
              <a:rPr lang="en-US" sz="1200" b="1" dirty="0" err="1">
                <a:solidFill>
                  <a:schemeClr val="accent5"/>
                </a:solidFill>
                <a:latin typeface="Times New Roman" panose="02020603050405020304" pitchFamily="18" charset="0"/>
                <a:cs typeface="Times New Roman" panose="02020603050405020304" pitchFamily="18" charset="0"/>
              </a:rPr>
              <a:t>извън</a:t>
            </a:r>
            <a:r>
              <a:rPr lang="en-US" sz="1200" b="1" dirty="0">
                <a:solidFill>
                  <a:schemeClr val="accent5"/>
                </a:solidFill>
                <a:latin typeface="Times New Roman" panose="02020603050405020304" pitchFamily="18" charset="0"/>
                <a:cs typeface="Times New Roman" panose="02020603050405020304" pitchFamily="18" charset="0"/>
              </a:rPr>
              <a:t> </a:t>
            </a:r>
            <a:r>
              <a:rPr lang="en-US" sz="1200" b="1" dirty="0" err="1">
                <a:solidFill>
                  <a:schemeClr val="accent5"/>
                </a:solidFill>
                <a:latin typeface="Times New Roman" panose="02020603050405020304" pitchFamily="18" charset="0"/>
                <a:cs typeface="Times New Roman" panose="02020603050405020304" pitchFamily="18" charset="0"/>
              </a:rPr>
              <a:t>своите</a:t>
            </a:r>
            <a:r>
              <a:rPr lang="en-US" sz="1200" b="1" dirty="0">
                <a:solidFill>
                  <a:schemeClr val="accent5"/>
                </a:solidFill>
                <a:latin typeface="Times New Roman" panose="02020603050405020304" pitchFamily="18" charset="0"/>
                <a:cs typeface="Times New Roman" panose="02020603050405020304" pitchFamily="18" charset="0"/>
              </a:rPr>
              <a:t> </a:t>
            </a:r>
            <a:r>
              <a:rPr lang="en-US" sz="1200" b="1" dirty="0" err="1">
                <a:solidFill>
                  <a:schemeClr val="accent5"/>
                </a:solidFill>
                <a:latin typeface="Times New Roman" panose="02020603050405020304" pitchFamily="18" charset="0"/>
                <a:cs typeface="Times New Roman" panose="02020603050405020304" pitchFamily="18" charset="0"/>
              </a:rPr>
              <a:t>умения</a:t>
            </a:r>
            <a:r>
              <a:rPr lang="en-US" sz="1200" b="1" dirty="0">
                <a:solidFill>
                  <a:schemeClr val="accent5"/>
                </a:solidFill>
                <a:latin typeface="Times New Roman" panose="02020603050405020304" pitchFamily="18" charset="0"/>
                <a:cs typeface="Times New Roman" panose="02020603050405020304" pitchFamily="18" charset="0"/>
              </a:rPr>
              <a:t> </a:t>
            </a:r>
            <a:r>
              <a:rPr lang="en-US" sz="1200" b="1" dirty="0" err="1">
                <a:solidFill>
                  <a:schemeClr val="accent5"/>
                </a:solidFill>
                <a:latin typeface="Times New Roman" panose="02020603050405020304" pitchFamily="18" charset="0"/>
                <a:cs typeface="Times New Roman" panose="02020603050405020304" pitchFamily="18" charset="0"/>
              </a:rPr>
              <a:t>или</a:t>
            </a:r>
            <a:r>
              <a:rPr lang="en-US" sz="1200" b="1" dirty="0">
                <a:solidFill>
                  <a:schemeClr val="accent5"/>
                </a:solidFill>
                <a:latin typeface="Times New Roman" panose="02020603050405020304" pitchFamily="18" charset="0"/>
                <a:cs typeface="Times New Roman" panose="02020603050405020304" pitchFamily="18" charset="0"/>
              </a:rPr>
              <a:t> </a:t>
            </a:r>
            <a:r>
              <a:rPr lang="en-US" sz="1200" b="1" dirty="0" err="1">
                <a:solidFill>
                  <a:schemeClr val="accent5"/>
                </a:solidFill>
                <a:latin typeface="Times New Roman" panose="02020603050405020304" pitchFamily="18" charset="0"/>
                <a:cs typeface="Times New Roman" panose="02020603050405020304" pitchFamily="18" charset="0"/>
              </a:rPr>
              <a:t>главно</a:t>
            </a:r>
            <a:r>
              <a:rPr lang="en-US" sz="1200" b="1" dirty="0">
                <a:solidFill>
                  <a:schemeClr val="accent5"/>
                </a:solidFill>
                <a:latin typeface="Times New Roman" panose="02020603050405020304" pitchFamily="18" charset="0"/>
                <a:cs typeface="Times New Roman" panose="02020603050405020304" pitchFamily="18" charset="0"/>
              </a:rPr>
              <a:t> </a:t>
            </a:r>
            <a:r>
              <a:rPr lang="en-US" sz="1200" b="1" dirty="0" err="1">
                <a:solidFill>
                  <a:schemeClr val="accent5"/>
                </a:solidFill>
                <a:latin typeface="Times New Roman" panose="02020603050405020304" pitchFamily="18" charset="0"/>
                <a:cs typeface="Times New Roman" panose="02020603050405020304" pitchFamily="18" charset="0"/>
              </a:rPr>
              <a:t>заради</a:t>
            </a:r>
            <a:r>
              <a:rPr lang="en-US" sz="1200" b="1" dirty="0">
                <a:solidFill>
                  <a:schemeClr val="accent5"/>
                </a:solidFill>
                <a:latin typeface="Times New Roman" panose="02020603050405020304" pitchFamily="18" charset="0"/>
                <a:cs typeface="Times New Roman" panose="02020603050405020304" pitchFamily="18" charset="0"/>
              </a:rPr>
              <a:t> </a:t>
            </a:r>
            <a:r>
              <a:rPr lang="en-US" sz="1200" b="1" dirty="0" err="1">
                <a:solidFill>
                  <a:schemeClr val="accent5"/>
                </a:solidFill>
                <a:latin typeface="Times New Roman" panose="02020603050405020304" pitchFamily="18" charset="0"/>
                <a:cs typeface="Times New Roman" panose="02020603050405020304" pitchFamily="18" charset="0"/>
              </a:rPr>
              <a:t>финансова</a:t>
            </a:r>
            <a:r>
              <a:rPr lang="en-US" sz="1200" b="1" dirty="0">
                <a:solidFill>
                  <a:schemeClr val="accent5"/>
                </a:solidFill>
                <a:latin typeface="Times New Roman" panose="02020603050405020304" pitchFamily="18" charset="0"/>
                <a:cs typeface="Times New Roman" panose="02020603050405020304" pitchFamily="18" charset="0"/>
              </a:rPr>
              <a:t> </a:t>
            </a:r>
            <a:r>
              <a:rPr lang="en-US" sz="1200" b="1" dirty="0" err="1">
                <a:solidFill>
                  <a:schemeClr val="accent5"/>
                </a:solidFill>
                <a:latin typeface="Times New Roman" panose="02020603050405020304" pitchFamily="18" charset="0"/>
                <a:cs typeface="Times New Roman" panose="02020603050405020304" pitchFamily="18" charset="0"/>
              </a:rPr>
              <a:t>възвръщаемост</a:t>
            </a:r>
            <a:r>
              <a:rPr lang="bg-BG" sz="1200" b="1" dirty="0">
                <a:solidFill>
                  <a:schemeClr val="accent5"/>
                </a:solidFill>
                <a:latin typeface="Times New Roman" panose="02020603050405020304" pitchFamily="18" charset="0"/>
                <a:cs typeface="Times New Roman" panose="02020603050405020304" pitchFamily="18" charset="0"/>
              </a:rPr>
              <a:t>. С течение на времето хирургическата практика също носи по-чести трудни случаи и повторни операции, както и нарастващ спомен за натрупани усложнения и смъртни случаи.</a:t>
            </a:r>
            <a:endParaRPr lang="en-US" sz="1200" b="1" dirty="0">
              <a:solidFill>
                <a:schemeClr val="accent5"/>
              </a:solidFill>
              <a:latin typeface="Times New Roman" panose="02020603050405020304" pitchFamily="18" charset="0"/>
              <a:cs typeface="Times New Roman" panose="02020603050405020304" pitchFamily="18" charset="0"/>
            </a:endParaRPr>
          </a:p>
          <a:p>
            <a:endParaRPr lang="en-US" dirty="0"/>
          </a:p>
        </p:txBody>
      </p:sp>
      <p:grpSp>
        <p:nvGrpSpPr>
          <p:cNvPr id="5" name="Google Shape;785;p52"/>
          <p:cNvGrpSpPr/>
          <p:nvPr/>
        </p:nvGrpSpPr>
        <p:grpSpPr>
          <a:xfrm>
            <a:off x="71987" y="-235581"/>
            <a:ext cx="1403669" cy="1583195"/>
            <a:chOff x="250238" y="2419525"/>
            <a:chExt cx="2772000" cy="2688475"/>
          </a:xfrm>
        </p:grpSpPr>
        <p:sp>
          <p:nvSpPr>
            <p:cNvPr id="6" name="Google Shape;786;p52"/>
            <p:cNvSpPr/>
            <p:nvPr/>
          </p:nvSpPr>
          <p:spPr>
            <a:xfrm>
              <a:off x="250238" y="5015600"/>
              <a:ext cx="2772000" cy="92400"/>
            </a:xfrm>
            <a:prstGeom prst="ellipse">
              <a:avLst/>
            </a:prstGeom>
            <a:solidFill>
              <a:srgbClr val="4D36B6">
                <a:alpha val="33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7" name="Google Shape;787;p52"/>
            <p:cNvPicPr preferRelativeResize="0"/>
            <p:nvPr/>
          </p:nvPicPr>
          <p:blipFill>
            <a:blip r:embed="rId2">
              <a:alphaModFix/>
            </a:blip>
            <a:stretch>
              <a:fillRect/>
            </a:stretch>
          </p:blipFill>
          <p:spPr>
            <a:xfrm>
              <a:off x="335638" y="2419525"/>
              <a:ext cx="2601199" cy="2641172"/>
            </a:xfrm>
            <a:prstGeom prst="rect">
              <a:avLst/>
            </a:prstGeom>
            <a:noFill/>
            <a:ln>
              <a:noFill/>
            </a:ln>
            <a:effectLst>
              <a:reflection stA="51000" endPos="36000" dist="38100" dir="5400000" fadeDir="5400012" sy="-100000" algn="bl" rotWithShape="0"/>
            </a:effectLst>
          </p:spPr>
        </p:pic>
      </p:grpSp>
    </p:spTree>
    <p:extLst>
      <p:ext uri="{BB962C8B-B14F-4D97-AF65-F5344CB8AC3E}">
        <p14:creationId xmlns:p14="http://schemas.microsoft.com/office/powerpoint/2010/main" val="153437551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
          </p:nvPr>
        </p:nvSpPr>
        <p:spPr/>
        <p:txBody>
          <a:bodyPr/>
          <a:lstStyle/>
          <a:p>
            <a:pPr algn="just"/>
            <a:r>
              <a:rPr lang="bg-BG" sz="1200" b="1" dirty="0">
                <a:latin typeface="Times New Roman" panose="02020603050405020304" pitchFamily="18" charset="0"/>
                <a:cs typeface="Times New Roman" panose="02020603050405020304" pitchFamily="18" charset="0"/>
              </a:rPr>
              <a:t>Компетентен хирург е този, който може „успешно да прилага професионални знания, умения и нагласи“. Хирургията е занаят, който може да се научи, но овладяването на занаята може да го превърне в изкуство. Самото извършване на рутинна хирургия не гарантира медицинско качество.</a:t>
            </a:r>
            <a:endParaRPr lang="en-US" sz="1200" b="1" dirty="0">
              <a:latin typeface="Times New Roman" panose="02020603050405020304" pitchFamily="18" charset="0"/>
              <a:cs typeface="Times New Roman" panose="02020603050405020304" pitchFamily="18" charset="0"/>
            </a:endParaRPr>
          </a:p>
          <a:p>
            <a:pPr algn="just"/>
            <a:r>
              <a:rPr lang="bg-BG" sz="1200" b="1" dirty="0">
                <a:latin typeface="Times New Roman" panose="02020603050405020304" pitchFamily="18" charset="0"/>
                <a:cs typeface="Times New Roman" panose="02020603050405020304" pitchFamily="18" charset="0"/>
              </a:rPr>
              <a:t>Хирургията е непрекъснат процес на вземане на решения. Планирането е от съществено значение за постигането на успешен резултат. Добрите хирурзи отделят време, за да обмислят всяка стъпка преди и след операцията</a:t>
            </a:r>
            <a:endParaRPr lang="en-US" sz="1200" b="1" dirty="0">
              <a:latin typeface="Times New Roman" panose="02020603050405020304" pitchFamily="18" charset="0"/>
              <a:cs typeface="Times New Roman" panose="02020603050405020304" pitchFamily="18" charset="0"/>
            </a:endParaRPr>
          </a:p>
          <a:p>
            <a:pPr algn="just"/>
            <a:r>
              <a:rPr lang="bg-BG" sz="1200" b="1" dirty="0">
                <a:latin typeface="Times New Roman" panose="02020603050405020304" pitchFamily="18" charset="0"/>
                <a:cs typeface="Times New Roman" panose="02020603050405020304" pitchFamily="18" charset="0"/>
              </a:rPr>
              <a:t>За да станете добър хирург, е необходимо да разбирате хирургическите показания и интервенции, да натрупате опит чрез наблюдение, участие и </a:t>
            </a:r>
            <a:r>
              <a:rPr lang="bg-BG" sz="1200" b="1" dirty="0" smtClean="0">
                <a:latin typeface="Times New Roman" panose="02020603050405020304" pitchFamily="18" charset="0"/>
                <a:cs typeface="Times New Roman" panose="02020603050405020304" pitchFamily="18" charset="0"/>
              </a:rPr>
              <a:t>изследвания, </a:t>
            </a:r>
            <a:r>
              <a:rPr lang="bg-BG" sz="1200" b="1" dirty="0">
                <a:latin typeface="Times New Roman" panose="02020603050405020304" pitchFamily="18" charset="0"/>
                <a:cs typeface="Times New Roman" panose="02020603050405020304" pitchFamily="18" charset="0"/>
              </a:rPr>
              <a:t>и да се учите от </a:t>
            </a:r>
            <a:r>
              <a:rPr lang="bg-BG" sz="1200" b="1" dirty="0" smtClean="0">
                <a:latin typeface="Times New Roman" panose="02020603050405020304" pitchFamily="18" charset="0"/>
                <a:cs typeface="Times New Roman" panose="02020603050405020304" pitchFamily="18" charset="0"/>
              </a:rPr>
              <a:t>знанията, </a:t>
            </a:r>
            <a:r>
              <a:rPr lang="bg-BG" sz="1200" b="1" dirty="0">
                <a:latin typeface="Times New Roman" panose="02020603050405020304" pitchFamily="18" charset="0"/>
                <a:cs typeface="Times New Roman" panose="02020603050405020304" pitchFamily="18" charset="0"/>
              </a:rPr>
              <a:t>и грешките на други хирурзи. </a:t>
            </a:r>
            <a:r>
              <a:rPr lang="bg-BG" sz="1200" b="1" dirty="0" smtClean="0">
                <a:latin typeface="Times New Roman" panose="02020603050405020304" pitchFamily="18" charset="0"/>
                <a:cs typeface="Times New Roman" panose="02020603050405020304" pitchFamily="18" charset="0"/>
              </a:rPr>
              <a:t>Вместо </a:t>
            </a:r>
            <a:r>
              <a:rPr lang="bg-BG" sz="1200" b="1" dirty="0">
                <a:latin typeface="Times New Roman" panose="02020603050405020304" pitchFamily="18" charset="0"/>
                <a:cs typeface="Times New Roman" panose="02020603050405020304" pitchFamily="18" charset="0"/>
              </a:rPr>
              <a:t>да правите свои собствени грешки, учете се от другите. Човек е заседнал в зоната на посредствеността, когато е самодоволен от наученото, без да превишава нивото </a:t>
            </a:r>
            <a:r>
              <a:rPr lang="bg-BG" sz="1200" b="1" dirty="0" smtClean="0">
                <a:latin typeface="Times New Roman" panose="02020603050405020304" pitchFamily="18" charset="0"/>
                <a:cs typeface="Times New Roman" panose="02020603050405020304" pitchFamily="18" charset="0"/>
              </a:rPr>
              <a:t> си на </a:t>
            </a:r>
            <a:r>
              <a:rPr lang="bg-BG" sz="1200" b="1" dirty="0">
                <a:latin typeface="Times New Roman" panose="02020603050405020304" pitchFamily="18" charset="0"/>
                <a:cs typeface="Times New Roman" panose="02020603050405020304" pitchFamily="18" charset="0"/>
              </a:rPr>
              <a:t>комфорт. </a:t>
            </a:r>
            <a:endParaRPr lang="en-US" sz="1200" b="1" dirty="0">
              <a:latin typeface="Times New Roman" panose="02020603050405020304" pitchFamily="18" charset="0"/>
              <a:cs typeface="Times New Roman" panose="02020603050405020304" pitchFamily="18" charset="0"/>
            </a:endParaRPr>
          </a:p>
          <a:p>
            <a:endParaRPr lang="en-US" dirty="0"/>
          </a:p>
        </p:txBody>
      </p:sp>
      <p:grpSp>
        <p:nvGrpSpPr>
          <p:cNvPr id="4" name="Google Shape;381;p34"/>
          <p:cNvGrpSpPr/>
          <p:nvPr/>
        </p:nvGrpSpPr>
        <p:grpSpPr>
          <a:xfrm>
            <a:off x="251520" y="221879"/>
            <a:ext cx="3384376" cy="1125736"/>
            <a:chOff x="2563301" y="3045633"/>
            <a:chExt cx="3313826" cy="1991901"/>
          </a:xfrm>
        </p:grpSpPr>
        <p:sp>
          <p:nvSpPr>
            <p:cNvPr id="5" name="Google Shape;382;p34"/>
            <p:cNvSpPr/>
            <p:nvPr/>
          </p:nvSpPr>
          <p:spPr>
            <a:xfrm>
              <a:off x="3303413" y="4984434"/>
              <a:ext cx="1833600" cy="53100"/>
            </a:xfrm>
            <a:prstGeom prst="ellipse">
              <a:avLst/>
            </a:prstGeom>
            <a:solidFill>
              <a:srgbClr val="4D36B6">
                <a:alpha val="33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6" name="Google Shape;383;p34"/>
            <p:cNvPicPr preferRelativeResize="0"/>
            <p:nvPr/>
          </p:nvPicPr>
          <p:blipFill>
            <a:blip r:embed="rId2">
              <a:alphaModFix/>
            </a:blip>
            <a:stretch>
              <a:fillRect/>
            </a:stretch>
          </p:blipFill>
          <p:spPr>
            <a:xfrm>
              <a:off x="2563301" y="3045633"/>
              <a:ext cx="3313826" cy="1955414"/>
            </a:xfrm>
            <a:prstGeom prst="rect">
              <a:avLst/>
            </a:prstGeom>
            <a:noFill/>
            <a:ln>
              <a:noFill/>
            </a:ln>
            <a:effectLst>
              <a:reflection stA="28000" endPos="30000" dist="38100" dir="5400000" fadeDir="5400012" sy="-100000" algn="bl" rotWithShape="0"/>
            </a:effectLst>
          </p:spPr>
        </p:pic>
      </p:grpSp>
      <p:grpSp>
        <p:nvGrpSpPr>
          <p:cNvPr id="7" name="Google Shape;497;p41"/>
          <p:cNvGrpSpPr/>
          <p:nvPr/>
        </p:nvGrpSpPr>
        <p:grpSpPr>
          <a:xfrm>
            <a:off x="7238524" y="339502"/>
            <a:ext cx="1616383" cy="978103"/>
            <a:chOff x="6604992" y="3597176"/>
            <a:chExt cx="2053293" cy="1322505"/>
          </a:xfrm>
        </p:grpSpPr>
        <p:pic>
          <p:nvPicPr>
            <p:cNvPr id="8" name="Google Shape;498;p41"/>
            <p:cNvPicPr preferRelativeResize="0"/>
            <p:nvPr/>
          </p:nvPicPr>
          <p:blipFill>
            <a:blip r:embed="rId3">
              <a:alphaModFix/>
            </a:blip>
            <a:stretch>
              <a:fillRect/>
            </a:stretch>
          </p:blipFill>
          <p:spPr>
            <a:xfrm>
              <a:off x="7041902" y="3775940"/>
              <a:ext cx="663738" cy="89027"/>
            </a:xfrm>
            <a:prstGeom prst="rect">
              <a:avLst/>
            </a:prstGeom>
            <a:noFill/>
            <a:ln>
              <a:noFill/>
            </a:ln>
          </p:spPr>
        </p:pic>
        <p:pic>
          <p:nvPicPr>
            <p:cNvPr id="9" name="Google Shape;499;p41"/>
            <p:cNvPicPr preferRelativeResize="0"/>
            <p:nvPr/>
          </p:nvPicPr>
          <p:blipFill>
            <a:blip r:embed="rId4">
              <a:alphaModFix/>
            </a:blip>
            <a:stretch>
              <a:fillRect/>
            </a:stretch>
          </p:blipFill>
          <p:spPr>
            <a:xfrm>
              <a:off x="7515301" y="3597176"/>
              <a:ext cx="614179" cy="275120"/>
            </a:xfrm>
            <a:prstGeom prst="rect">
              <a:avLst/>
            </a:prstGeom>
            <a:noFill/>
            <a:ln>
              <a:noFill/>
            </a:ln>
          </p:spPr>
        </p:pic>
        <p:grpSp>
          <p:nvGrpSpPr>
            <p:cNvPr id="10" name="Google Shape;500;p41"/>
            <p:cNvGrpSpPr/>
            <p:nvPr/>
          </p:nvGrpSpPr>
          <p:grpSpPr>
            <a:xfrm>
              <a:off x="6604992" y="3852437"/>
              <a:ext cx="2053293" cy="1067244"/>
              <a:chOff x="1897325" y="3693558"/>
              <a:chExt cx="2411100" cy="1253517"/>
            </a:xfrm>
          </p:grpSpPr>
          <p:pic>
            <p:nvPicPr>
              <p:cNvPr id="11" name="Google Shape;501;p41"/>
              <p:cNvPicPr preferRelativeResize="0"/>
              <p:nvPr/>
            </p:nvPicPr>
            <p:blipFill>
              <a:blip r:embed="rId5">
                <a:alphaModFix/>
              </a:blip>
              <a:stretch>
                <a:fillRect/>
              </a:stretch>
            </p:blipFill>
            <p:spPr>
              <a:xfrm>
                <a:off x="1962787" y="3693558"/>
                <a:ext cx="2280051" cy="1212266"/>
              </a:xfrm>
              <a:prstGeom prst="rect">
                <a:avLst/>
              </a:prstGeom>
              <a:noFill/>
              <a:ln>
                <a:noFill/>
              </a:ln>
              <a:effectLst>
                <a:reflection stA="44000" endPos="24000" dist="28575" dir="5400000" fadeDir="5400012" sy="-100000" algn="bl" rotWithShape="0"/>
              </a:effectLst>
            </p:spPr>
          </p:pic>
          <p:sp>
            <p:nvSpPr>
              <p:cNvPr id="12" name="Google Shape;502;p41"/>
              <p:cNvSpPr/>
              <p:nvPr/>
            </p:nvSpPr>
            <p:spPr>
              <a:xfrm>
                <a:off x="1897325" y="4893975"/>
                <a:ext cx="2411100" cy="53100"/>
              </a:xfrm>
              <a:prstGeom prst="ellipse">
                <a:avLst/>
              </a:prstGeom>
              <a:solidFill>
                <a:srgbClr val="4D36B6">
                  <a:alpha val="33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Tree>
    <p:extLst>
      <p:ext uri="{BB962C8B-B14F-4D97-AF65-F5344CB8AC3E}">
        <p14:creationId xmlns:p14="http://schemas.microsoft.com/office/powerpoint/2010/main" val="45533850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
          </p:nvPr>
        </p:nvSpPr>
        <p:spPr>
          <a:xfrm>
            <a:off x="1763688" y="843558"/>
            <a:ext cx="6488996" cy="3096344"/>
          </a:xfrm>
        </p:spPr>
        <p:txBody>
          <a:bodyPr/>
          <a:lstStyle/>
          <a:p>
            <a:pPr marL="139700" indent="0" algn="just">
              <a:buNone/>
            </a:pPr>
            <a:r>
              <a:rPr lang="bg-BG" sz="1200" b="1" dirty="0">
                <a:latin typeface="Times New Roman" panose="02020603050405020304" pitchFamily="18" charset="0"/>
                <a:cs typeface="Times New Roman" panose="02020603050405020304" pitchFamily="18" charset="0"/>
              </a:rPr>
              <a:t>За да бъдеш „добър“ в хирургията, човек трябва да се стреми към съвършенство, като същевременно е доволен от това, че прави всичко възможно. </a:t>
            </a:r>
            <a:r>
              <a:rPr lang="en-US" sz="1200" b="1" dirty="0" err="1">
                <a:latin typeface="Times New Roman" panose="02020603050405020304" pitchFamily="18" charset="0"/>
                <a:cs typeface="Times New Roman" panose="02020603050405020304" pitchFamily="18" charset="0"/>
              </a:rPr>
              <a:t>Неуспехът</a:t>
            </a:r>
            <a:r>
              <a:rPr lang="en-US" sz="1200" b="1" dirty="0">
                <a:latin typeface="Times New Roman" panose="02020603050405020304" pitchFamily="18" charset="0"/>
                <a:cs typeface="Times New Roman" panose="02020603050405020304" pitchFamily="18" charset="0"/>
              </a:rPr>
              <a:t> </a:t>
            </a:r>
            <a:r>
              <a:rPr lang="en-US" sz="1200" b="1" dirty="0" err="1">
                <a:latin typeface="Times New Roman" panose="02020603050405020304" pitchFamily="18" charset="0"/>
                <a:cs typeface="Times New Roman" panose="02020603050405020304" pitchFamily="18" charset="0"/>
              </a:rPr>
              <a:t>не</a:t>
            </a:r>
            <a:r>
              <a:rPr lang="en-US" sz="1200" b="1" dirty="0">
                <a:latin typeface="Times New Roman" panose="02020603050405020304" pitchFamily="18" charset="0"/>
                <a:cs typeface="Times New Roman" panose="02020603050405020304" pitchFamily="18" charset="0"/>
              </a:rPr>
              <a:t> е </a:t>
            </a:r>
            <a:r>
              <a:rPr lang="en-US" sz="1200" b="1" dirty="0" err="1">
                <a:latin typeface="Times New Roman" panose="02020603050405020304" pitchFamily="18" charset="0"/>
                <a:cs typeface="Times New Roman" panose="02020603050405020304" pitchFamily="18" charset="0"/>
              </a:rPr>
              <a:t>краят</a:t>
            </a:r>
            <a:r>
              <a:rPr lang="en-US" sz="1200" b="1" dirty="0">
                <a:latin typeface="Times New Roman" panose="02020603050405020304" pitchFamily="18" charset="0"/>
                <a:cs typeface="Times New Roman" panose="02020603050405020304" pitchFamily="18" charset="0"/>
              </a:rPr>
              <a:t>, а </a:t>
            </a:r>
            <a:r>
              <a:rPr lang="en-US" sz="1200" b="1" dirty="0" err="1">
                <a:latin typeface="Times New Roman" panose="02020603050405020304" pitchFamily="18" charset="0"/>
                <a:cs typeface="Times New Roman" panose="02020603050405020304" pitchFamily="18" charset="0"/>
              </a:rPr>
              <a:t>урок</a:t>
            </a:r>
            <a:r>
              <a:rPr lang="en-US" sz="1200" b="1" dirty="0">
                <a:latin typeface="Times New Roman" panose="02020603050405020304" pitchFamily="18" charset="0"/>
                <a:cs typeface="Times New Roman" panose="02020603050405020304" pitchFamily="18" charset="0"/>
              </a:rPr>
              <a:t>, </a:t>
            </a:r>
            <a:r>
              <a:rPr lang="en-US" sz="1200" b="1" dirty="0" err="1">
                <a:latin typeface="Times New Roman" panose="02020603050405020304" pitchFamily="18" charset="0"/>
                <a:cs typeface="Times New Roman" panose="02020603050405020304" pitchFamily="18" charset="0"/>
              </a:rPr>
              <a:t>който</a:t>
            </a:r>
            <a:r>
              <a:rPr lang="en-US" sz="1200" b="1" dirty="0">
                <a:latin typeface="Times New Roman" panose="02020603050405020304" pitchFamily="18" charset="0"/>
                <a:cs typeface="Times New Roman" panose="02020603050405020304" pitchFamily="18" charset="0"/>
              </a:rPr>
              <a:t> </a:t>
            </a:r>
            <a:r>
              <a:rPr lang="en-US" sz="1200" b="1" dirty="0" err="1">
                <a:latin typeface="Times New Roman" panose="02020603050405020304" pitchFamily="18" charset="0"/>
                <a:cs typeface="Times New Roman" panose="02020603050405020304" pitchFamily="18" charset="0"/>
              </a:rPr>
              <a:t>да</a:t>
            </a:r>
            <a:r>
              <a:rPr lang="en-US" sz="1200" b="1" dirty="0">
                <a:latin typeface="Times New Roman" panose="02020603050405020304" pitchFamily="18" charset="0"/>
                <a:cs typeface="Times New Roman" panose="02020603050405020304" pitchFamily="18" charset="0"/>
              </a:rPr>
              <a:t> </a:t>
            </a:r>
            <a:r>
              <a:rPr lang="en-US" sz="1200" b="1" dirty="0" err="1">
                <a:latin typeface="Times New Roman" panose="02020603050405020304" pitchFamily="18" charset="0"/>
                <a:cs typeface="Times New Roman" panose="02020603050405020304" pitchFamily="18" charset="0"/>
              </a:rPr>
              <a:t>използвате</a:t>
            </a:r>
            <a:r>
              <a:rPr lang="en-US" sz="1200" b="1" dirty="0">
                <a:latin typeface="Times New Roman" panose="02020603050405020304" pitchFamily="18" charset="0"/>
                <a:cs typeface="Times New Roman" panose="02020603050405020304" pitchFamily="18" charset="0"/>
              </a:rPr>
              <a:t> </a:t>
            </a:r>
            <a:r>
              <a:rPr lang="en-US" sz="1200" b="1" dirty="0" err="1">
                <a:latin typeface="Times New Roman" panose="02020603050405020304" pitchFamily="18" charset="0"/>
                <a:cs typeface="Times New Roman" panose="02020603050405020304" pitchFamily="18" charset="0"/>
              </a:rPr>
              <a:t>занапред</a:t>
            </a:r>
            <a:r>
              <a:rPr lang="en-US" sz="1200" b="1" dirty="0">
                <a:latin typeface="Times New Roman" panose="02020603050405020304" pitchFamily="18" charset="0"/>
                <a:cs typeface="Times New Roman" panose="02020603050405020304" pitchFamily="18" charset="0"/>
              </a:rPr>
              <a:t>. </a:t>
            </a:r>
            <a:r>
              <a:rPr lang="en-US" sz="1200" b="1" dirty="0" err="1">
                <a:latin typeface="Times New Roman" panose="02020603050405020304" pitchFamily="18" charset="0"/>
                <a:cs typeface="Times New Roman" panose="02020603050405020304" pitchFamily="18" charset="0"/>
              </a:rPr>
              <a:t>Винаги</a:t>
            </a:r>
            <a:r>
              <a:rPr lang="en-US" sz="1200" b="1" dirty="0">
                <a:latin typeface="Times New Roman" panose="02020603050405020304" pitchFamily="18" charset="0"/>
                <a:cs typeface="Times New Roman" panose="02020603050405020304" pitchFamily="18" charset="0"/>
              </a:rPr>
              <a:t> </a:t>
            </a:r>
            <a:r>
              <a:rPr lang="en-US" sz="1200" b="1" dirty="0" err="1">
                <a:latin typeface="Times New Roman" panose="02020603050405020304" pitchFamily="18" charset="0"/>
                <a:cs typeface="Times New Roman" panose="02020603050405020304" pitchFamily="18" charset="0"/>
              </a:rPr>
              <a:t>има</a:t>
            </a:r>
            <a:r>
              <a:rPr lang="en-US" sz="1200" b="1" dirty="0">
                <a:latin typeface="Times New Roman" panose="02020603050405020304" pitchFamily="18" charset="0"/>
                <a:cs typeface="Times New Roman" panose="02020603050405020304" pitchFamily="18" charset="0"/>
              </a:rPr>
              <a:t> </a:t>
            </a:r>
            <a:r>
              <a:rPr lang="en-US" sz="1200" b="1" dirty="0" err="1">
                <a:latin typeface="Times New Roman" panose="02020603050405020304" pitchFamily="18" charset="0"/>
                <a:cs typeface="Times New Roman" panose="02020603050405020304" pitchFamily="18" charset="0"/>
              </a:rPr>
              <a:t>решение</a:t>
            </a:r>
            <a:r>
              <a:rPr lang="en-US" sz="1200" b="1" dirty="0">
                <a:latin typeface="Times New Roman" panose="02020603050405020304" pitchFamily="18" charset="0"/>
                <a:cs typeface="Times New Roman" panose="02020603050405020304" pitchFamily="18" charset="0"/>
              </a:rPr>
              <a:t>. </a:t>
            </a:r>
            <a:r>
              <a:rPr lang="en-US" sz="1200" b="1" dirty="0" err="1">
                <a:latin typeface="Times New Roman" panose="02020603050405020304" pitchFamily="18" charset="0"/>
                <a:cs typeface="Times New Roman" panose="02020603050405020304" pitchFamily="18" charset="0"/>
              </a:rPr>
              <a:t>Използвайте</a:t>
            </a:r>
            <a:r>
              <a:rPr lang="en-US" sz="1200" b="1" dirty="0">
                <a:latin typeface="Times New Roman" panose="02020603050405020304" pitchFamily="18" charset="0"/>
                <a:cs typeface="Times New Roman" panose="02020603050405020304" pitchFamily="18" charset="0"/>
              </a:rPr>
              <a:t> </a:t>
            </a:r>
            <a:r>
              <a:rPr lang="en-US" sz="1200" b="1" dirty="0" err="1">
                <a:latin typeface="Times New Roman" panose="02020603050405020304" pitchFamily="18" charset="0"/>
                <a:cs typeface="Times New Roman" panose="02020603050405020304" pitchFamily="18" charset="0"/>
              </a:rPr>
              <a:t>грешките</a:t>
            </a:r>
            <a:r>
              <a:rPr lang="en-US" sz="1200" b="1" dirty="0">
                <a:latin typeface="Times New Roman" panose="02020603050405020304" pitchFamily="18" charset="0"/>
                <a:cs typeface="Times New Roman" panose="02020603050405020304" pitchFamily="18" charset="0"/>
              </a:rPr>
              <a:t> и </a:t>
            </a:r>
            <a:r>
              <a:rPr lang="en-US" sz="1200" b="1" dirty="0" err="1">
                <a:latin typeface="Times New Roman" panose="02020603050405020304" pitchFamily="18" charset="0"/>
                <a:cs typeface="Times New Roman" panose="02020603050405020304" pitchFamily="18" charset="0"/>
              </a:rPr>
              <a:t>неуспехите</a:t>
            </a:r>
            <a:r>
              <a:rPr lang="en-US" sz="1200" b="1" dirty="0">
                <a:latin typeface="Times New Roman" panose="02020603050405020304" pitchFamily="18" charset="0"/>
                <a:cs typeface="Times New Roman" panose="02020603050405020304" pitchFamily="18" charset="0"/>
              </a:rPr>
              <a:t> </a:t>
            </a:r>
            <a:r>
              <a:rPr lang="en-US" sz="1200" b="1" dirty="0" err="1">
                <a:latin typeface="Times New Roman" panose="02020603050405020304" pitchFamily="18" charset="0"/>
                <a:cs typeface="Times New Roman" panose="02020603050405020304" pitchFamily="18" charset="0"/>
              </a:rPr>
              <a:t>като</a:t>
            </a:r>
            <a:r>
              <a:rPr lang="en-US" sz="1200" b="1" dirty="0">
                <a:latin typeface="Times New Roman" panose="02020603050405020304" pitchFamily="18" charset="0"/>
                <a:cs typeface="Times New Roman" panose="02020603050405020304" pitchFamily="18" charset="0"/>
              </a:rPr>
              <a:t> </a:t>
            </a:r>
            <a:r>
              <a:rPr lang="en-US" sz="1200" b="1" dirty="0" err="1">
                <a:latin typeface="Times New Roman" panose="02020603050405020304" pitchFamily="18" charset="0"/>
                <a:cs typeface="Times New Roman" panose="02020603050405020304" pitchFamily="18" charset="0"/>
              </a:rPr>
              <a:t>данни</a:t>
            </a:r>
            <a:r>
              <a:rPr lang="en-US" sz="1200" b="1" dirty="0">
                <a:latin typeface="Times New Roman" panose="02020603050405020304" pitchFamily="18" charset="0"/>
                <a:cs typeface="Times New Roman" panose="02020603050405020304" pitchFamily="18" charset="0"/>
              </a:rPr>
              <a:t>, </a:t>
            </a:r>
            <a:r>
              <a:rPr lang="en-US" sz="1200" b="1" dirty="0" err="1">
                <a:latin typeface="Times New Roman" panose="02020603050405020304" pitchFamily="18" charset="0"/>
                <a:cs typeface="Times New Roman" panose="02020603050405020304" pitchFamily="18" charset="0"/>
              </a:rPr>
              <a:t>за</a:t>
            </a:r>
            <a:r>
              <a:rPr lang="en-US" sz="1200" b="1" dirty="0">
                <a:latin typeface="Times New Roman" panose="02020603050405020304" pitchFamily="18" charset="0"/>
                <a:cs typeface="Times New Roman" panose="02020603050405020304" pitchFamily="18" charset="0"/>
              </a:rPr>
              <a:t> </a:t>
            </a:r>
            <a:r>
              <a:rPr lang="en-US" sz="1200" b="1" dirty="0" err="1">
                <a:latin typeface="Times New Roman" panose="02020603050405020304" pitchFamily="18" charset="0"/>
                <a:cs typeface="Times New Roman" panose="02020603050405020304" pitchFamily="18" charset="0"/>
              </a:rPr>
              <a:t>да</a:t>
            </a:r>
            <a:r>
              <a:rPr lang="en-US" sz="1200" b="1" dirty="0">
                <a:latin typeface="Times New Roman" panose="02020603050405020304" pitchFamily="18" charset="0"/>
                <a:cs typeface="Times New Roman" panose="02020603050405020304" pitchFamily="18" charset="0"/>
              </a:rPr>
              <a:t> </a:t>
            </a:r>
            <a:r>
              <a:rPr lang="en-US" sz="1200" b="1" dirty="0" err="1">
                <a:latin typeface="Times New Roman" panose="02020603050405020304" pitchFamily="18" charset="0"/>
                <a:cs typeface="Times New Roman" panose="02020603050405020304" pitchFamily="18" charset="0"/>
              </a:rPr>
              <a:t>намерите</a:t>
            </a:r>
            <a:r>
              <a:rPr lang="en-US" sz="1200" b="1" dirty="0">
                <a:latin typeface="Times New Roman" panose="02020603050405020304" pitchFamily="18" charset="0"/>
                <a:cs typeface="Times New Roman" panose="02020603050405020304" pitchFamily="18" charset="0"/>
              </a:rPr>
              <a:t> </a:t>
            </a:r>
            <a:r>
              <a:rPr lang="en-US" sz="1200" b="1" dirty="0" err="1">
                <a:latin typeface="Times New Roman" panose="02020603050405020304" pitchFamily="18" charset="0"/>
                <a:cs typeface="Times New Roman" panose="02020603050405020304" pitchFamily="18" charset="0"/>
              </a:rPr>
              <a:t>по-добри</a:t>
            </a:r>
            <a:r>
              <a:rPr lang="en-US" sz="1200" b="1" dirty="0">
                <a:latin typeface="Times New Roman" panose="02020603050405020304" pitchFamily="18" charset="0"/>
                <a:cs typeface="Times New Roman" panose="02020603050405020304" pitchFamily="18" charset="0"/>
              </a:rPr>
              <a:t> </a:t>
            </a:r>
            <a:r>
              <a:rPr lang="en-US" sz="1200" b="1" dirty="0" err="1">
                <a:latin typeface="Times New Roman" panose="02020603050405020304" pitchFamily="18" charset="0"/>
                <a:cs typeface="Times New Roman" panose="02020603050405020304" pitchFamily="18" charset="0"/>
              </a:rPr>
              <a:t>решения</a:t>
            </a:r>
            <a:r>
              <a:rPr lang="en-US" sz="1200" b="1" dirty="0" smtClean="0">
                <a:latin typeface="Times New Roman" panose="02020603050405020304" pitchFamily="18" charset="0"/>
                <a:cs typeface="Times New Roman" panose="02020603050405020304" pitchFamily="18" charset="0"/>
              </a:rPr>
              <a:t>.</a:t>
            </a:r>
          </a:p>
          <a:p>
            <a:pPr marL="139700" indent="0" algn="just">
              <a:buNone/>
            </a:pPr>
            <a:endParaRPr lang="en-US" sz="1200" b="1" dirty="0">
              <a:latin typeface="Times New Roman" panose="02020603050405020304" pitchFamily="18" charset="0"/>
              <a:cs typeface="Times New Roman" panose="02020603050405020304" pitchFamily="18" charset="0"/>
            </a:endParaRPr>
          </a:p>
          <a:p>
            <a:pPr marL="139700" indent="0" algn="just">
              <a:buNone/>
            </a:pPr>
            <a:r>
              <a:rPr lang="en-US" sz="1200" b="1" dirty="0" err="1">
                <a:latin typeface="Times New Roman" panose="02020603050405020304" pitchFamily="18" charset="0"/>
                <a:cs typeface="Times New Roman" panose="02020603050405020304" pitchFamily="18" charset="0"/>
              </a:rPr>
              <a:t>Създаването</a:t>
            </a:r>
            <a:r>
              <a:rPr lang="en-US" sz="1200" b="1" dirty="0">
                <a:latin typeface="Times New Roman" panose="02020603050405020304" pitchFamily="18" charset="0"/>
                <a:cs typeface="Times New Roman" panose="02020603050405020304" pitchFamily="18" charset="0"/>
              </a:rPr>
              <a:t> </a:t>
            </a:r>
            <a:r>
              <a:rPr lang="en-US" sz="1200" b="1" dirty="0" err="1">
                <a:latin typeface="Times New Roman" panose="02020603050405020304" pitchFamily="18" charset="0"/>
                <a:cs typeface="Times New Roman" panose="02020603050405020304" pitchFamily="18" charset="0"/>
              </a:rPr>
              <a:t>на</a:t>
            </a:r>
            <a:r>
              <a:rPr lang="en-US" sz="1200" b="1" dirty="0">
                <a:latin typeface="Times New Roman" panose="02020603050405020304" pitchFamily="18" charset="0"/>
                <a:cs typeface="Times New Roman" panose="02020603050405020304" pitchFamily="18" charset="0"/>
              </a:rPr>
              <a:t> </a:t>
            </a:r>
            <a:r>
              <a:rPr lang="en-US" sz="1200" b="1" dirty="0" err="1">
                <a:latin typeface="Times New Roman" panose="02020603050405020304" pitchFamily="18" charset="0"/>
                <a:cs typeface="Times New Roman" panose="02020603050405020304" pitchFamily="18" charset="0"/>
              </a:rPr>
              <a:t>компетентен</a:t>
            </a:r>
            <a:r>
              <a:rPr lang="en-US" sz="1200" b="1" dirty="0">
                <a:latin typeface="Times New Roman" panose="02020603050405020304" pitchFamily="18" charset="0"/>
                <a:cs typeface="Times New Roman" panose="02020603050405020304" pitchFamily="18" charset="0"/>
              </a:rPr>
              <a:t> </a:t>
            </a:r>
            <a:r>
              <a:rPr lang="en-US" sz="1200" b="1" dirty="0" err="1">
                <a:latin typeface="Times New Roman" panose="02020603050405020304" pitchFamily="18" charset="0"/>
                <a:cs typeface="Times New Roman" panose="02020603050405020304" pitchFamily="18" charset="0"/>
              </a:rPr>
              <a:t>хирург</a:t>
            </a:r>
            <a:r>
              <a:rPr lang="en-US" sz="1200" b="1" dirty="0">
                <a:latin typeface="Times New Roman" panose="02020603050405020304" pitchFamily="18" charset="0"/>
                <a:cs typeface="Times New Roman" panose="02020603050405020304" pitchFamily="18" charset="0"/>
              </a:rPr>
              <a:t> </a:t>
            </a:r>
            <a:r>
              <a:rPr lang="en-US" sz="1200" b="1" dirty="0" err="1">
                <a:latin typeface="Times New Roman" panose="02020603050405020304" pitchFamily="18" charset="0"/>
                <a:cs typeface="Times New Roman" panose="02020603050405020304" pitchFamily="18" charset="0"/>
              </a:rPr>
              <a:t>винаги</a:t>
            </a:r>
            <a:r>
              <a:rPr lang="en-US" sz="1200" b="1" dirty="0">
                <a:latin typeface="Times New Roman" panose="02020603050405020304" pitchFamily="18" charset="0"/>
                <a:cs typeface="Times New Roman" panose="02020603050405020304" pitchFamily="18" charset="0"/>
              </a:rPr>
              <a:t> е </a:t>
            </a:r>
            <a:r>
              <a:rPr lang="en-US" sz="1200" b="1" dirty="0" err="1">
                <a:latin typeface="Times New Roman" panose="02020603050405020304" pitchFamily="18" charset="0"/>
                <a:cs typeface="Times New Roman" panose="02020603050405020304" pitchFamily="18" charset="0"/>
              </a:rPr>
              <a:t>било</a:t>
            </a:r>
            <a:r>
              <a:rPr lang="en-US" sz="1200" b="1" dirty="0">
                <a:latin typeface="Times New Roman" panose="02020603050405020304" pitchFamily="18" charset="0"/>
                <a:cs typeface="Times New Roman" panose="02020603050405020304" pitchFamily="18" charset="0"/>
              </a:rPr>
              <a:t> </a:t>
            </a:r>
            <a:r>
              <a:rPr lang="en-US" sz="1200" b="1" dirty="0" err="1">
                <a:latin typeface="Times New Roman" panose="02020603050405020304" pitchFamily="18" charset="0"/>
                <a:cs typeface="Times New Roman" panose="02020603050405020304" pitchFamily="18" charset="0"/>
              </a:rPr>
              <a:t>приоритет</a:t>
            </a:r>
            <a:r>
              <a:rPr lang="en-US" sz="1200" b="1" dirty="0">
                <a:latin typeface="Times New Roman" panose="02020603050405020304" pitchFamily="18" charset="0"/>
                <a:cs typeface="Times New Roman" panose="02020603050405020304" pitchFamily="18" charset="0"/>
              </a:rPr>
              <a:t> </a:t>
            </a:r>
            <a:r>
              <a:rPr lang="en-US" sz="1200" b="1" dirty="0" err="1">
                <a:latin typeface="Times New Roman" panose="02020603050405020304" pitchFamily="18" charset="0"/>
                <a:cs typeface="Times New Roman" panose="02020603050405020304" pitchFamily="18" charset="0"/>
              </a:rPr>
              <a:t>за</a:t>
            </a:r>
            <a:r>
              <a:rPr lang="en-US" sz="1200" b="1" dirty="0">
                <a:latin typeface="Times New Roman" panose="02020603050405020304" pitchFamily="18" charset="0"/>
                <a:cs typeface="Times New Roman" panose="02020603050405020304" pitchFamily="18" charset="0"/>
              </a:rPr>
              <a:t> </a:t>
            </a:r>
            <a:r>
              <a:rPr lang="en-US" sz="1200" b="1" dirty="0" err="1">
                <a:latin typeface="Times New Roman" panose="02020603050405020304" pitchFamily="18" charset="0"/>
                <a:cs typeface="Times New Roman" panose="02020603050405020304" pitchFamily="18" charset="0"/>
              </a:rPr>
              <a:t>професията</a:t>
            </a:r>
            <a:r>
              <a:rPr lang="en-US" sz="1200" b="1" dirty="0">
                <a:latin typeface="Times New Roman" panose="02020603050405020304" pitchFamily="18" charset="0"/>
                <a:cs typeface="Times New Roman" panose="02020603050405020304" pitchFamily="18" charset="0"/>
              </a:rPr>
              <a:t> и </a:t>
            </a:r>
            <a:r>
              <a:rPr lang="en-US" sz="1200" b="1" dirty="0" err="1">
                <a:latin typeface="Times New Roman" panose="02020603050405020304" pitchFamily="18" charset="0"/>
                <a:cs typeface="Times New Roman" panose="02020603050405020304" pitchFamily="18" charset="0"/>
              </a:rPr>
              <a:t>обществеността</a:t>
            </a:r>
            <a:r>
              <a:rPr lang="en-US" sz="1200" b="1" dirty="0">
                <a:latin typeface="Times New Roman" panose="02020603050405020304" pitchFamily="18" charset="0"/>
                <a:cs typeface="Times New Roman" panose="02020603050405020304" pitchFamily="18" charset="0"/>
              </a:rPr>
              <a:t> и </a:t>
            </a:r>
            <a:r>
              <a:rPr lang="en-US" sz="1200" b="1" dirty="0" err="1" smtClean="0">
                <a:latin typeface="Times New Roman" panose="02020603050405020304" pitchFamily="18" charset="0"/>
                <a:cs typeface="Times New Roman" panose="02020603050405020304" pitchFamily="18" charset="0"/>
              </a:rPr>
              <a:t>никога</a:t>
            </a:r>
            <a:r>
              <a:rPr lang="bg-BG" sz="1200" b="1" dirty="0" smtClean="0">
                <a:latin typeface="Times New Roman" panose="02020603050405020304" pitchFamily="18" charset="0"/>
                <a:cs typeface="Times New Roman" panose="02020603050405020304" pitchFamily="18" charset="0"/>
              </a:rPr>
              <a:t>, както в днешни дни. </a:t>
            </a:r>
            <a:r>
              <a:rPr lang="bg-BG" sz="1200" b="1" dirty="0">
                <a:latin typeface="Times New Roman" panose="02020603050405020304" pitchFamily="18" charset="0"/>
                <a:cs typeface="Times New Roman" panose="02020603050405020304" pitchFamily="18" charset="0"/>
              </a:rPr>
              <a:t>Благосъстоянието на лекарите е основен проблем за общественото здраве в световен мащаб, тъй като липсата или дефицитите му са свързани с отрицателни </a:t>
            </a:r>
            <a:r>
              <a:rPr lang="bg-BG" sz="1200" b="1" dirty="0" smtClean="0">
                <a:latin typeface="Times New Roman" panose="02020603050405020304" pitchFamily="18" charset="0"/>
                <a:cs typeface="Times New Roman" panose="02020603050405020304" pitchFamily="18" charset="0"/>
              </a:rPr>
              <a:t>ефекти, </a:t>
            </a:r>
            <a:r>
              <a:rPr lang="bg-BG" sz="1200" b="1" dirty="0">
                <a:latin typeface="Times New Roman" panose="02020603050405020304" pitchFamily="18" charset="0"/>
                <a:cs typeface="Times New Roman" panose="02020603050405020304" pitchFamily="18" charset="0"/>
              </a:rPr>
              <a:t>както върху здравните грижи, така и върху психичното здраве на самите практикуващи. Хирургията, специалността на близо 1 на всеки 5 лекари, е сред най-стресиращите. Прегаряне е съобщено при около 40% от хирурзите и е независимо свързано със суицидни мисли (6,3% от извадка от американски хирурзи), злоупотреба с алкохол (19,3% отговарят на критериите) и неблагоприятни ефекти върху качеството на грижите. Изключително дългите часове, конфликтите между работа и дом и съдебните дела за лекарска небрежност допринасят за тези високи нива на вредни последици.</a:t>
            </a:r>
            <a:endParaRPr lang="en-US" sz="1200" b="1" dirty="0">
              <a:latin typeface="Times New Roman" panose="02020603050405020304" pitchFamily="18" charset="0"/>
              <a:cs typeface="Times New Roman" panose="02020603050405020304" pitchFamily="18" charset="0"/>
            </a:endParaRPr>
          </a:p>
          <a:p>
            <a:endParaRPr lang="en-US" dirty="0"/>
          </a:p>
        </p:txBody>
      </p:sp>
      <p:sp>
        <p:nvSpPr>
          <p:cNvPr id="8" name="Google Shape;385;p34"/>
          <p:cNvSpPr/>
          <p:nvPr/>
        </p:nvSpPr>
        <p:spPr>
          <a:xfrm>
            <a:off x="25400" y="4428646"/>
            <a:ext cx="1833600" cy="53100"/>
          </a:xfrm>
          <a:prstGeom prst="ellipse">
            <a:avLst/>
          </a:prstGeom>
          <a:solidFill>
            <a:srgbClr val="4D36B6">
              <a:alpha val="33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0" name="Google Shape;443;p38"/>
          <p:cNvGrpSpPr/>
          <p:nvPr/>
        </p:nvGrpSpPr>
        <p:grpSpPr>
          <a:xfrm>
            <a:off x="251520" y="1491630"/>
            <a:ext cx="1199789" cy="1834349"/>
            <a:chOff x="1619326" y="4044125"/>
            <a:chExt cx="984300" cy="1047450"/>
          </a:xfrm>
        </p:grpSpPr>
        <p:sp>
          <p:nvSpPr>
            <p:cNvPr id="11" name="Google Shape;444;p38"/>
            <p:cNvSpPr/>
            <p:nvPr/>
          </p:nvSpPr>
          <p:spPr>
            <a:xfrm>
              <a:off x="1619326" y="5038475"/>
              <a:ext cx="984300" cy="53100"/>
            </a:xfrm>
            <a:prstGeom prst="ellipse">
              <a:avLst/>
            </a:prstGeom>
            <a:solidFill>
              <a:srgbClr val="4D36B6">
                <a:alpha val="33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12" name="Google Shape;445;p38"/>
            <p:cNvPicPr preferRelativeResize="0"/>
            <p:nvPr/>
          </p:nvPicPr>
          <p:blipFill>
            <a:blip r:embed="rId2">
              <a:alphaModFix/>
            </a:blip>
            <a:stretch>
              <a:fillRect/>
            </a:stretch>
          </p:blipFill>
          <p:spPr>
            <a:xfrm>
              <a:off x="1659648" y="4044125"/>
              <a:ext cx="903650" cy="1010975"/>
            </a:xfrm>
            <a:prstGeom prst="rect">
              <a:avLst/>
            </a:prstGeom>
            <a:noFill/>
            <a:ln>
              <a:noFill/>
            </a:ln>
            <a:effectLst>
              <a:reflection stA="28000" endPos="30000" dist="38100" dir="5400000" fadeDir="5400012" sy="-100000" algn="bl" rotWithShape="0"/>
            </a:effectLst>
          </p:spPr>
        </p:pic>
      </p:grpSp>
    </p:spTree>
    <p:extLst>
      <p:ext uri="{BB962C8B-B14F-4D97-AF65-F5344CB8AC3E}">
        <p14:creationId xmlns:p14="http://schemas.microsoft.com/office/powerpoint/2010/main" val="129222345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
          </p:nvPr>
        </p:nvSpPr>
        <p:spPr/>
        <p:txBody>
          <a:bodyPr/>
          <a:lstStyle/>
          <a:p>
            <a:pPr algn="just"/>
            <a:r>
              <a:rPr lang="bg-BG" sz="1200" b="1" dirty="0">
                <a:latin typeface="Times New Roman" panose="02020603050405020304" pitchFamily="18" charset="0"/>
                <a:cs typeface="Times New Roman" panose="02020603050405020304" pitchFamily="18" charset="0"/>
              </a:rPr>
              <a:t>Въпреки това, все още има хирурзи, които могат да бъдат характеризирани с показване на ангажираност </a:t>
            </a:r>
            <a:r>
              <a:rPr lang="bg-BG" sz="1200" b="1" dirty="0" smtClean="0">
                <a:latin typeface="Times New Roman" panose="02020603050405020304" pitchFamily="18" charset="0"/>
                <a:cs typeface="Times New Roman" panose="02020603050405020304" pitchFamily="18" charset="0"/>
              </a:rPr>
              <a:t>и </a:t>
            </a:r>
            <a:r>
              <a:rPr lang="bg-BG" sz="1200" b="1" dirty="0">
                <a:latin typeface="Times New Roman" panose="02020603050405020304" pitchFamily="18" charset="0"/>
                <a:cs typeface="Times New Roman" panose="02020603050405020304" pitchFamily="18" charset="0"/>
              </a:rPr>
              <a:t>удовлетворение от работата, дори ако работната им ситуация </a:t>
            </a:r>
            <a:r>
              <a:rPr lang="en-US" sz="1200" b="1" dirty="0">
                <a:latin typeface="Times New Roman" panose="02020603050405020304" pitchFamily="18" charset="0"/>
                <a:cs typeface="Times New Roman" panose="02020603050405020304" pitchFamily="18" charset="0"/>
              </a:rPr>
              <a:t>e</a:t>
            </a:r>
            <a:r>
              <a:rPr lang="bg-BG" sz="1200" b="1" dirty="0">
                <a:latin typeface="Times New Roman" panose="02020603050405020304" pitchFamily="18" charset="0"/>
                <a:cs typeface="Times New Roman" panose="02020603050405020304" pitchFamily="18" charset="0"/>
              </a:rPr>
              <a:t> незадоволителна. Въпросът е: защо някои хирурзи остават силно мотивирани и ангажирани към работата, въпреки тези условия на </a:t>
            </a:r>
            <a:r>
              <a:rPr lang="bg-BG" sz="1200" b="1" dirty="0" smtClean="0">
                <a:latin typeface="Times New Roman" panose="02020603050405020304" pitchFamily="18" charset="0"/>
                <a:cs typeface="Times New Roman" panose="02020603050405020304" pitchFamily="18" charset="0"/>
              </a:rPr>
              <a:t>труд?</a:t>
            </a:r>
            <a:endParaRPr lang="en-US" sz="1200" b="1" dirty="0" smtClean="0">
              <a:latin typeface="Times New Roman" panose="02020603050405020304" pitchFamily="18" charset="0"/>
              <a:cs typeface="Times New Roman" panose="02020603050405020304" pitchFamily="18" charset="0"/>
            </a:endParaRPr>
          </a:p>
          <a:p>
            <a:pPr algn="just"/>
            <a:endParaRPr lang="en-US" sz="1200" b="1" dirty="0">
              <a:latin typeface="Times New Roman" panose="02020603050405020304" pitchFamily="18" charset="0"/>
              <a:cs typeface="Times New Roman" panose="02020603050405020304" pitchFamily="18" charset="0"/>
            </a:endParaRPr>
          </a:p>
          <a:p>
            <a:pPr algn="just"/>
            <a:r>
              <a:rPr lang="bg-BG" sz="1200" b="1" dirty="0">
                <a:latin typeface="Times New Roman" panose="02020603050405020304" pitchFamily="18" charset="0"/>
                <a:cs typeface="Times New Roman" panose="02020603050405020304" pitchFamily="18" charset="0"/>
              </a:rPr>
              <a:t>Отдадеността се определя като чувство на ентусиазъм, гордост и вдъхновение от работата. Погълнатостта означава да си толкова очарован, напълно концентриран и погълнат от работата, че времето минава много бързо и нищо друго няма значение</a:t>
            </a:r>
            <a:r>
              <a:rPr lang="bg-BG" sz="1200" b="1" dirty="0" smtClean="0">
                <a:latin typeface="Times New Roman" panose="02020603050405020304" pitchFamily="18" charset="0"/>
                <a:cs typeface="Times New Roman" panose="02020603050405020304" pitchFamily="18" charset="0"/>
              </a:rPr>
              <a:t>.</a:t>
            </a:r>
            <a:endParaRPr lang="en-US" sz="1200" b="1" dirty="0" smtClean="0">
              <a:latin typeface="Times New Roman" panose="02020603050405020304" pitchFamily="18" charset="0"/>
              <a:cs typeface="Times New Roman" panose="02020603050405020304" pitchFamily="18" charset="0"/>
            </a:endParaRPr>
          </a:p>
          <a:p>
            <a:pPr algn="just"/>
            <a:endParaRPr lang="en-US" sz="1200" b="1" dirty="0">
              <a:latin typeface="Times New Roman" panose="02020603050405020304" pitchFamily="18" charset="0"/>
              <a:cs typeface="Times New Roman" panose="02020603050405020304" pitchFamily="18" charset="0"/>
            </a:endParaRPr>
          </a:p>
          <a:p>
            <a:pPr algn="just"/>
            <a:r>
              <a:rPr lang="bg-BG" sz="1200" b="1" dirty="0">
                <a:latin typeface="Times New Roman" panose="02020603050405020304" pitchFamily="18" charset="0"/>
                <a:cs typeface="Times New Roman" panose="02020603050405020304" pitchFamily="18" charset="0"/>
              </a:rPr>
              <a:t>Въпреки високата честота на прегаряне и ниско качество на психичното здраве, хирурзите като цяло </a:t>
            </a:r>
            <a:r>
              <a:rPr lang="bg-BG" sz="1200" b="1" dirty="0" smtClean="0">
                <a:latin typeface="Times New Roman" panose="02020603050405020304" pitchFamily="18" charset="0"/>
                <a:cs typeface="Times New Roman" panose="02020603050405020304" pitchFamily="18" charset="0"/>
              </a:rPr>
              <a:t>са </a:t>
            </a:r>
            <a:r>
              <a:rPr lang="bg-BG" sz="1200" b="1" dirty="0">
                <a:latin typeface="Times New Roman" panose="02020603050405020304" pitchFamily="18" charset="0"/>
                <a:cs typeface="Times New Roman" panose="02020603050405020304" pitchFamily="18" charset="0"/>
              </a:rPr>
              <a:t>доволни от избора си на кариера и специалност, като приблизително 70% биха избрали да станат отново едновременно лекар и хирург.</a:t>
            </a:r>
            <a:endParaRPr lang="en-US" sz="1200" b="1" dirty="0">
              <a:latin typeface="Times New Roman" panose="02020603050405020304" pitchFamily="18" charset="0"/>
              <a:cs typeface="Times New Roman" panose="02020603050405020304" pitchFamily="18" charset="0"/>
            </a:endParaRPr>
          </a:p>
          <a:p>
            <a:endParaRPr lang="en-US" dirty="0"/>
          </a:p>
        </p:txBody>
      </p:sp>
      <p:pic>
        <p:nvPicPr>
          <p:cNvPr id="4" name="Google Shape;686;p48"/>
          <p:cNvPicPr preferRelativeResize="0"/>
          <p:nvPr/>
        </p:nvPicPr>
        <p:blipFill>
          <a:blip r:embed="rId2">
            <a:alphaModFix/>
          </a:blip>
          <a:stretch>
            <a:fillRect/>
          </a:stretch>
        </p:blipFill>
        <p:spPr>
          <a:xfrm>
            <a:off x="7452320" y="339502"/>
            <a:ext cx="1668081" cy="1224136"/>
          </a:xfrm>
          <a:prstGeom prst="rect">
            <a:avLst/>
          </a:prstGeom>
          <a:noFill/>
          <a:ln>
            <a:noFill/>
          </a:ln>
          <a:effectLst>
            <a:outerShdw dist="95250" dir="8820000" algn="bl" rotWithShape="0">
              <a:schemeClr val="accent1">
                <a:alpha val="44000"/>
              </a:schemeClr>
            </a:outerShdw>
          </a:effectLst>
        </p:spPr>
      </p:pic>
    </p:spTree>
    <p:extLst>
      <p:ext uri="{BB962C8B-B14F-4D97-AF65-F5344CB8AC3E}">
        <p14:creationId xmlns:p14="http://schemas.microsoft.com/office/powerpoint/2010/main" val="343192881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
          </p:nvPr>
        </p:nvSpPr>
        <p:spPr/>
        <p:txBody>
          <a:bodyPr/>
          <a:lstStyle/>
          <a:p>
            <a:pPr algn="just"/>
            <a:r>
              <a:rPr lang="en-US" sz="1400" b="1" dirty="0" err="1">
                <a:latin typeface="Times New Roman" panose="02020603050405020304" pitchFamily="18" charset="0"/>
                <a:cs typeface="Times New Roman" panose="02020603050405020304" pitchFamily="18" charset="0"/>
              </a:rPr>
              <a:t>Кариерата</a:t>
            </a:r>
            <a:r>
              <a:rPr lang="en-US" sz="1400" b="1" dirty="0">
                <a:latin typeface="Times New Roman" panose="02020603050405020304" pitchFamily="18" charset="0"/>
                <a:cs typeface="Times New Roman" panose="02020603050405020304" pitchFamily="18" charset="0"/>
              </a:rPr>
              <a:t> </a:t>
            </a:r>
            <a:r>
              <a:rPr lang="en-US" sz="1400" b="1" dirty="0" err="1">
                <a:latin typeface="Times New Roman" panose="02020603050405020304" pitchFamily="18" charset="0"/>
                <a:cs typeface="Times New Roman" panose="02020603050405020304" pitchFamily="18" charset="0"/>
              </a:rPr>
              <a:t>на</a:t>
            </a:r>
            <a:r>
              <a:rPr lang="en-US" sz="1400" b="1" dirty="0">
                <a:latin typeface="Times New Roman" panose="02020603050405020304" pitchFamily="18" charset="0"/>
                <a:cs typeface="Times New Roman" panose="02020603050405020304" pitchFamily="18" charset="0"/>
              </a:rPr>
              <a:t> </a:t>
            </a:r>
            <a:r>
              <a:rPr lang="en-US" sz="1400" b="1" dirty="0" err="1">
                <a:latin typeface="Times New Roman" panose="02020603050405020304" pitchFamily="18" charset="0"/>
                <a:cs typeface="Times New Roman" panose="02020603050405020304" pitchFamily="18" charset="0"/>
              </a:rPr>
              <a:t>хирург</a:t>
            </a:r>
            <a:r>
              <a:rPr lang="en-US" sz="1400" b="1" dirty="0">
                <a:latin typeface="Times New Roman" panose="02020603050405020304" pitchFamily="18" charset="0"/>
                <a:cs typeface="Times New Roman" panose="02020603050405020304" pitchFamily="18" charset="0"/>
              </a:rPr>
              <a:t> </a:t>
            </a:r>
            <a:r>
              <a:rPr lang="en-US" sz="1400" b="1" dirty="0" err="1">
                <a:latin typeface="Times New Roman" panose="02020603050405020304" pitchFamily="18" charset="0"/>
                <a:cs typeface="Times New Roman" panose="02020603050405020304" pitchFamily="18" charset="0"/>
              </a:rPr>
              <a:t>може</a:t>
            </a:r>
            <a:r>
              <a:rPr lang="en-US" sz="1400" b="1" dirty="0">
                <a:latin typeface="Times New Roman" panose="02020603050405020304" pitchFamily="18" charset="0"/>
                <a:cs typeface="Times New Roman" panose="02020603050405020304" pitchFamily="18" charset="0"/>
              </a:rPr>
              <a:t> </a:t>
            </a:r>
            <a:r>
              <a:rPr lang="en-US" sz="1400" b="1" dirty="0" err="1">
                <a:latin typeface="Times New Roman" panose="02020603050405020304" pitchFamily="18" charset="0"/>
                <a:cs typeface="Times New Roman" panose="02020603050405020304" pitchFamily="18" charset="0"/>
              </a:rPr>
              <a:t>да</a:t>
            </a:r>
            <a:r>
              <a:rPr lang="en-US" sz="1400" b="1" dirty="0">
                <a:latin typeface="Times New Roman" panose="02020603050405020304" pitchFamily="18" charset="0"/>
                <a:cs typeface="Times New Roman" panose="02020603050405020304" pitchFamily="18" charset="0"/>
              </a:rPr>
              <a:t> </a:t>
            </a:r>
            <a:r>
              <a:rPr lang="en-US" sz="1400" b="1" dirty="0" err="1">
                <a:latin typeface="Times New Roman" panose="02020603050405020304" pitchFamily="18" charset="0"/>
                <a:cs typeface="Times New Roman" panose="02020603050405020304" pitchFamily="18" charset="0"/>
              </a:rPr>
              <a:t>бъде</a:t>
            </a:r>
            <a:r>
              <a:rPr lang="en-US" sz="1400" b="1" dirty="0">
                <a:latin typeface="Times New Roman" panose="02020603050405020304" pitchFamily="18" charset="0"/>
                <a:cs typeface="Times New Roman" panose="02020603050405020304" pitchFamily="18" charset="0"/>
              </a:rPr>
              <a:t> </a:t>
            </a:r>
            <a:r>
              <a:rPr lang="en-US" sz="1400" b="1" dirty="0" err="1">
                <a:latin typeface="Times New Roman" panose="02020603050405020304" pitchFamily="18" charset="0"/>
                <a:cs typeface="Times New Roman" panose="02020603050405020304" pitchFamily="18" charset="0"/>
              </a:rPr>
              <a:t>изключително</a:t>
            </a:r>
            <a:r>
              <a:rPr lang="en-US" sz="1400" b="1" dirty="0">
                <a:latin typeface="Times New Roman" panose="02020603050405020304" pitchFamily="18" charset="0"/>
                <a:cs typeface="Times New Roman" panose="02020603050405020304" pitchFamily="18" charset="0"/>
              </a:rPr>
              <a:t> </a:t>
            </a:r>
            <a:r>
              <a:rPr lang="en-US" sz="1400" b="1" dirty="0" err="1">
                <a:latin typeface="Times New Roman" panose="02020603050405020304" pitchFamily="18" charset="0"/>
                <a:cs typeface="Times New Roman" panose="02020603050405020304" pitchFamily="18" charset="0"/>
              </a:rPr>
              <a:t>удовлетворяваща</a:t>
            </a:r>
            <a:r>
              <a:rPr lang="en-US" sz="1400" b="1" dirty="0">
                <a:latin typeface="Times New Roman" panose="02020603050405020304" pitchFamily="18" charset="0"/>
                <a:cs typeface="Times New Roman" panose="02020603050405020304" pitchFamily="18" charset="0"/>
              </a:rPr>
              <a:t>, </a:t>
            </a:r>
            <a:r>
              <a:rPr lang="en-US" sz="1400" b="1" dirty="0" err="1">
                <a:latin typeface="Times New Roman" panose="02020603050405020304" pitchFamily="18" charset="0"/>
                <a:cs typeface="Times New Roman" panose="02020603050405020304" pitchFamily="18" charset="0"/>
              </a:rPr>
              <a:t>но</a:t>
            </a:r>
            <a:r>
              <a:rPr lang="en-US" sz="1400" b="1" dirty="0">
                <a:latin typeface="Times New Roman" panose="02020603050405020304" pitchFamily="18" charset="0"/>
                <a:cs typeface="Times New Roman" panose="02020603050405020304" pitchFamily="18" charset="0"/>
              </a:rPr>
              <a:t> </a:t>
            </a:r>
            <a:r>
              <a:rPr lang="en-US" sz="1400" b="1" dirty="0" err="1">
                <a:latin typeface="Times New Roman" panose="02020603050405020304" pitchFamily="18" charset="0"/>
                <a:cs typeface="Times New Roman" panose="02020603050405020304" pitchFamily="18" charset="0"/>
              </a:rPr>
              <a:t>като</a:t>
            </a:r>
            <a:r>
              <a:rPr lang="en-US" sz="1400" b="1" dirty="0">
                <a:latin typeface="Times New Roman" panose="02020603050405020304" pitchFamily="18" charset="0"/>
                <a:cs typeface="Times New Roman" panose="02020603050405020304" pitchFamily="18" charset="0"/>
              </a:rPr>
              <a:t> </a:t>
            </a:r>
            <a:r>
              <a:rPr lang="en-US" sz="1400" b="1" dirty="0" err="1">
                <a:latin typeface="Times New Roman" panose="02020603050405020304" pitchFamily="18" charset="0"/>
                <a:cs typeface="Times New Roman" panose="02020603050405020304" pitchFamily="18" charset="0"/>
              </a:rPr>
              <a:t>всяка</a:t>
            </a:r>
            <a:r>
              <a:rPr lang="en-US" sz="1400" b="1" dirty="0">
                <a:latin typeface="Times New Roman" panose="02020603050405020304" pitchFamily="18" charset="0"/>
                <a:cs typeface="Times New Roman" panose="02020603050405020304" pitchFamily="18" charset="0"/>
              </a:rPr>
              <a:t> </a:t>
            </a:r>
            <a:r>
              <a:rPr lang="en-US" sz="1400" b="1" dirty="0" err="1">
                <a:latin typeface="Times New Roman" panose="02020603050405020304" pitchFamily="18" charset="0"/>
                <a:cs typeface="Times New Roman" panose="02020603050405020304" pitchFamily="18" charset="0"/>
              </a:rPr>
              <a:t>друга</a:t>
            </a:r>
            <a:r>
              <a:rPr lang="en-US" sz="1400" b="1" dirty="0">
                <a:latin typeface="Times New Roman" panose="02020603050405020304" pitchFamily="18" charset="0"/>
                <a:cs typeface="Times New Roman" panose="02020603050405020304" pitchFamily="18" charset="0"/>
              </a:rPr>
              <a:t> </a:t>
            </a:r>
            <a:r>
              <a:rPr lang="en-US" sz="1400" b="1" dirty="0" err="1">
                <a:latin typeface="Times New Roman" panose="02020603050405020304" pitchFamily="18" charset="0"/>
                <a:cs typeface="Times New Roman" panose="02020603050405020304" pitchFamily="18" charset="0"/>
              </a:rPr>
              <a:t>кариера</a:t>
            </a:r>
            <a:r>
              <a:rPr lang="en-US" sz="1400" b="1" dirty="0">
                <a:latin typeface="Times New Roman" panose="02020603050405020304" pitchFamily="18" charset="0"/>
                <a:cs typeface="Times New Roman" panose="02020603050405020304" pitchFamily="18" charset="0"/>
              </a:rPr>
              <a:t>, </a:t>
            </a:r>
            <a:r>
              <a:rPr lang="en-US" sz="1400" b="1" dirty="0" err="1">
                <a:latin typeface="Times New Roman" panose="02020603050405020304" pitchFamily="18" charset="0"/>
                <a:cs typeface="Times New Roman" panose="02020603050405020304" pitchFamily="18" charset="0"/>
              </a:rPr>
              <a:t>тя</a:t>
            </a:r>
            <a:r>
              <a:rPr lang="en-US" sz="1400" b="1" dirty="0">
                <a:latin typeface="Times New Roman" panose="02020603050405020304" pitchFamily="18" charset="0"/>
                <a:cs typeface="Times New Roman" panose="02020603050405020304" pitchFamily="18" charset="0"/>
              </a:rPr>
              <a:t> </a:t>
            </a:r>
            <a:r>
              <a:rPr lang="en-US" sz="1400" b="1" dirty="0" err="1">
                <a:latin typeface="Times New Roman" panose="02020603050405020304" pitchFamily="18" charset="0"/>
                <a:cs typeface="Times New Roman" panose="02020603050405020304" pitchFamily="18" charset="0"/>
              </a:rPr>
              <a:t>също</a:t>
            </a:r>
            <a:r>
              <a:rPr lang="en-US" sz="1400" b="1" dirty="0">
                <a:latin typeface="Times New Roman" panose="02020603050405020304" pitchFamily="18" charset="0"/>
                <a:cs typeface="Times New Roman" panose="02020603050405020304" pitchFamily="18" charset="0"/>
              </a:rPr>
              <a:t> </a:t>
            </a:r>
            <a:r>
              <a:rPr lang="en-US" sz="1400" b="1" dirty="0" err="1">
                <a:latin typeface="Times New Roman" panose="02020603050405020304" pitchFamily="18" charset="0"/>
                <a:cs typeface="Times New Roman" panose="02020603050405020304" pitchFamily="18" charset="0"/>
              </a:rPr>
              <a:t>може</a:t>
            </a:r>
            <a:r>
              <a:rPr lang="en-US" sz="1400" b="1" dirty="0">
                <a:latin typeface="Times New Roman" panose="02020603050405020304" pitchFamily="18" charset="0"/>
                <a:cs typeface="Times New Roman" panose="02020603050405020304" pitchFamily="18" charset="0"/>
              </a:rPr>
              <a:t> </a:t>
            </a:r>
            <a:r>
              <a:rPr lang="en-US" sz="1400" b="1" dirty="0" err="1">
                <a:latin typeface="Times New Roman" panose="02020603050405020304" pitchFamily="18" charset="0"/>
                <a:cs typeface="Times New Roman" panose="02020603050405020304" pitchFamily="18" charset="0"/>
              </a:rPr>
              <a:t>да</a:t>
            </a:r>
            <a:r>
              <a:rPr lang="en-US" sz="1400" b="1" dirty="0">
                <a:latin typeface="Times New Roman" panose="02020603050405020304" pitchFamily="18" charset="0"/>
                <a:cs typeface="Times New Roman" panose="02020603050405020304" pitchFamily="18" charset="0"/>
              </a:rPr>
              <a:t> </a:t>
            </a:r>
            <a:r>
              <a:rPr lang="en-US" sz="1400" b="1" dirty="0" err="1">
                <a:latin typeface="Times New Roman" panose="02020603050405020304" pitchFamily="18" charset="0"/>
                <a:cs typeface="Times New Roman" panose="02020603050405020304" pitchFamily="18" charset="0"/>
              </a:rPr>
              <a:t>има</a:t>
            </a:r>
            <a:r>
              <a:rPr lang="en-US" sz="1400" b="1" dirty="0">
                <a:latin typeface="Times New Roman" panose="02020603050405020304" pitchFamily="18" charset="0"/>
                <a:cs typeface="Times New Roman" panose="02020603050405020304" pitchFamily="18" charset="0"/>
              </a:rPr>
              <a:t> </a:t>
            </a:r>
            <a:r>
              <a:rPr lang="en-US" sz="1400" b="1" dirty="0" err="1">
                <a:latin typeface="Times New Roman" panose="02020603050405020304" pitchFamily="18" charset="0"/>
                <a:cs typeface="Times New Roman" panose="02020603050405020304" pitchFamily="18" charset="0"/>
              </a:rPr>
              <a:t>своите</a:t>
            </a:r>
            <a:r>
              <a:rPr lang="en-US" sz="1400" b="1" dirty="0">
                <a:latin typeface="Times New Roman" panose="02020603050405020304" pitchFamily="18" charset="0"/>
                <a:cs typeface="Times New Roman" panose="02020603050405020304" pitchFamily="18" charset="0"/>
              </a:rPr>
              <a:t> </a:t>
            </a:r>
            <a:r>
              <a:rPr lang="en-US" sz="1400" b="1" dirty="0" err="1">
                <a:latin typeface="Times New Roman" panose="02020603050405020304" pitchFamily="18" charset="0"/>
                <a:cs typeface="Times New Roman" panose="02020603050405020304" pitchFamily="18" charset="0"/>
              </a:rPr>
              <a:t>предизвикателства</a:t>
            </a:r>
            <a:r>
              <a:rPr lang="en-US" sz="1400" b="1" dirty="0">
                <a:latin typeface="Times New Roman" panose="02020603050405020304" pitchFamily="18" charset="0"/>
                <a:cs typeface="Times New Roman" panose="02020603050405020304" pitchFamily="18" charset="0"/>
              </a:rPr>
              <a:t>. </a:t>
            </a:r>
            <a:r>
              <a:rPr lang="en-US" sz="1400" b="1" dirty="0" err="1">
                <a:latin typeface="Times New Roman" panose="02020603050405020304" pitchFamily="18" charset="0"/>
                <a:cs typeface="Times New Roman" panose="02020603050405020304" pitchFamily="18" charset="0"/>
              </a:rPr>
              <a:t>Повечето</a:t>
            </a:r>
            <a:r>
              <a:rPr lang="en-US" sz="1400" b="1" dirty="0">
                <a:latin typeface="Times New Roman" panose="02020603050405020304" pitchFamily="18" charset="0"/>
                <a:cs typeface="Times New Roman" panose="02020603050405020304" pitchFamily="18" charset="0"/>
              </a:rPr>
              <a:t> </a:t>
            </a:r>
            <a:r>
              <a:rPr lang="en-US" sz="1400" b="1" dirty="0" err="1">
                <a:latin typeface="Times New Roman" panose="02020603050405020304" pitchFamily="18" charset="0"/>
                <a:cs typeface="Times New Roman" panose="02020603050405020304" pitchFamily="18" charset="0"/>
              </a:rPr>
              <a:t>хирурзи</a:t>
            </a:r>
            <a:r>
              <a:rPr lang="en-US" sz="1400" b="1" dirty="0">
                <a:latin typeface="Times New Roman" panose="02020603050405020304" pitchFamily="18" charset="0"/>
                <a:cs typeface="Times New Roman" panose="02020603050405020304" pitchFamily="18" charset="0"/>
              </a:rPr>
              <a:t> </a:t>
            </a:r>
            <a:r>
              <a:rPr lang="en-US" sz="1400" b="1" dirty="0" err="1">
                <a:latin typeface="Times New Roman" panose="02020603050405020304" pitchFamily="18" charset="0"/>
                <a:cs typeface="Times New Roman" panose="02020603050405020304" pitchFamily="18" charset="0"/>
              </a:rPr>
              <a:t>смятат</a:t>
            </a:r>
            <a:r>
              <a:rPr lang="en-US" sz="1400" b="1" dirty="0">
                <a:latin typeface="Times New Roman" panose="02020603050405020304" pitchFamily="18" charset="0"/>
                <a:cs typeface="Times New Roman" panose="02020603050405020304" pitchFamily="18" charset="0"/>
              </a:rPr>
              <a:t>, </a:t>
            </a:r>
            <a:r>
              <a:rPr lang="en-US" sz="1400" b="1" dirty="0" err="1">
                <a:latin typeface="Times New Roman" panose="02020603050405020304" pitchFamily="18" charset="0"/>
                <a:cs typeface="Times New Roman" panose="02020603050405020304" pitchFamily="18" charset="0"/>
              </a:rPr>
              <a:t>че</a:t>
            </a:r>
            <a:r>
              <a:rPr lang="en-US" sz="1400" b="1" dirty="0">
                <a:latin typeface="Times New Roman" panose="02020603050405020304" pitchFamily="18" charset="0"/>
                <a:cs typeface="Times New Roman" panose="02020603050405020304" pitchFamily="18" charset="0"/>
              </a:rPr>
              <a:t> </a:t>
            </a:r>
            <a:r>
              <a:rPr lang="en-US" sz="1400" b="1" dirty="0" err="1">
                <a:latin typeface="Times New Roman" panose="02020603050405020304" pitchFamily="18" charset="0"/>
                <a:cs typeface="Times New Roman" panose="02020603050405020304" pitchFamily="18" charset="0"/>
              </a:rPr>
              <a:t>предимствата</a:t>
            </a:r>
            <a:r>
              <a:rPr lang="en-US" sz="1400" b="1" dirty="0">
                <a:latin typeface="Times New Roman" panose="02020603050405020304" pitchFamily="18" charset="0"/>
                <a:cs typeface="Times New Roman" panose="02020603050405020304" pitchFamily="18" charset="0"/>
              </a:rPr>
              <a:t> </a:t>
            </a:r>
            <a:r>
              <a:rPr lang="en-US" sz="1400" b="1" dirty="0" err="1">
                <a:latin typeface="Times New Roman" panose="02020603050405020304" pitchFamily="18" charset="0"/>
                <a:cs typeface="Times New Roman" panose="02020603050405020304" pitchFamily="18" charset="0"/>
              </a:rPr>
              <a:t>надвишават</a:t>
            </a:r>
            <a:r>
              <a:rPr lang="en-US" sz="1400" b="1" dirty="0">
                <a:latin typeface="Times New Roman" panose="02020603050405020304" pitchFamily="18" charset="0"/>
                <a:cs typeface="Times New Roman" panose="02020603050405020304" pitchFamily="18" charset="0"/>
              </a:rPr>
              <a:t> </a:t>
            </a:r>
            <a:r>
              <a:rPr lang="en-US" sz="1400" b="1" dirty="0" err="1">
                <a:latin typeface="Times New Roman" panose="02020603050405020304" pitchFamily="18" charset="0"/>
                <a:cs typeface="Times New Roman" panose="02020603050405020304" pitchFamily="18" charset="0"/>
              </a:rPr>
              <a:t>недостатъците</a:t>
            </a:r>
            <a:r>
              <a:rPr lang="en-US" sz="1400" b="1" dirty="0">
                <a:latin typeface="Times New Roman" panose="02020603050405020304" pitchFamily="18" charset="0"/>
                <a:cs typeface="Times New Roman" panose="02020603050405020304" pitchFamily="18" charset="0"/>
              </a:rPr>
              <a:t>. </a:t>
            </a:r>
            <a:r>
              <a:rPr lang="en-US" sz="1400" b="1" dirty="0" err="1">
                <a:latin typeface="Times New Roman" panose="02020603050405020304" pitchFamily="18" charset="0"/>
                <a:cs typeface="Times New Roman" panose="02020603050405020304" pitchFamily="18" charset="0"/>
              </a:rPr>
              <a:t>Въпреки</a:t>
            </a:r>
            <a:r>
              <a:rPr lang="en-US" sz="1400" b="1" dirty="0">
                <a:latin typeface="Times New Roman" panose="02020603050405020304" pitchFamily="18" charset="0"/>
                <a:cs typeface="Times New Roman" panose="02020603050405020304" pitchFamily="18" charset="0"/>
              </a:rPr>
              <a:t> </a:t>
            </a:r>
            <a:r>
              <a:rPr lang="en-US" sz="1400" b="1" dirty="0" err="1">
                <a:latin typeface="Times New Roman" panose="02020603050405020304" pitchFamily="18" charset="0"/>
                <a:cs typeface="Times New Roman" panose="02020603050405020304" pitchFamily="18" charset="0"/>
              </a:rPr>
              <a:t>това</a:t>
            </a:r>
            <a:r>
              <a:rPr lang="en-US" sz="1400" b="1" dirty="0">
                <a:latin typeface="Times New Roman" panose="02020603050405020304" pitchFamily="18" charset="0"/>
                <a:cs typeface="Times New Roman" panose="02020603050405020304" pitchFamily="18" charset="0"/>
              </a:rPr>
              <a:t>, </a:t>
            </a:r>
            <a:r>
              <a:rPr lang="en-US" sz="1400" b="1" dirty="0" err="1">
                <a:latin typeface="Times New Roman" panose="02020603050405020304" pitchFamily="18" charset="0"/>
                <a:cs typeface="Times New Roman" panose="02020603050405020304" pitchFamily="18" charset="0"/>
              </a:rPr>
              <a:t>важно</a:t>
            </a:r>
            <a:r>
              <a:rPr lang="en-US" sz="1400" b="1" dirty="0">
                <a:latin typeface="Times New Roman" panose="02020603050405020304" pitchFamily="18" charset="0"/>
                <a:cs typeface="Times New Roman" panose="02020603050405020304" pitchFamily="18" charset="0"/>
              </a:rPr>
              <a:t> е </a:t>
            </a:r>
            <a:r>
              <a:rPr lang="en-US" sz="1400" b="1" dirty="0" err="1">
                <a:latin typeface="Times New Roman" panose="02020603050405020304" pitchFamily="18" charset="0"/>
                <a:cs typeface="Times New Roman" panose="02020603050405020304" pitchFamily="18" charset="0"/>
              </a:rPr>
              <a:t>да</a:t>
            </a:r>
            <a:r>
              <a:rPr lang="en-US" sz="1400" b="1" dirty="0">
                <a:latin typeface="Times New Roman" panose="02020603050405020304" pitchFamily="18" charset="0"/>
                <a:cs typeface="Times New Roman" panose="02020603050405020304" pitchFamily="18" charset="0"/>
              </a:rPr>
              <a:t> </a:t>
            </a:r>
            <a:r>
              <a:rPr lang="en-US" sz="1400" b="1" dirty="0" err="1">
                <a:latin typeface="Times New Roman" panose="02020603050405020304" pitchFamily="18" charset="0"/>
                <a:cs typeface="Times New Roman" panose="02020603050405020304" pitchFamily="18" charset="0"/>
              </a:rPr>
              <a:t>знаете</a:t>
            </a:r>
            <a:r>
              <a:rPr lang="en-US" sz="1400" b="1" dirty="0">
                <a:latin typeface="Times New Roman" panose="02020603050405020304" pitchFamily="18" charset="0"/>
                <a:cs typeface="Times New Roman" panose="02020603050405020304" pitchFamily="18" charset="0"/>
              </a:rPr>
              <a:t> с </a:t>
            </a:r>
            <a:r>
              <a:rPr lang="en-US" sz="1400" b="1" dirty="0" err="1">
                <a:latin typeface="Times New Roman" panose="02020603050405020304" pitchFamily="18" charset="0"/>
                <a:cs typeface="Times New Roman" panose="02020603050405020304" pitchFamily="18" charset="0"/>
              </a:rPr>
              <a:t>какво</a:t>
            </a:r>
            <a:r>
              <a:rPr lang="en-US" sz="1400" b="1" dirty="0">
                <a:latin typeface="Times New Roman" panose="02020603050405020304" pitchFamily="18" charset="0"/>
                <a:cs typeface="Times New Roman" panose="02020603050405020304" pitchFamily="18" charset="0"/>
              </a:rPr>
              <a:t> </a:t>
            </a:r>
            <a:r>
              <a:rPr lang="en-US" sz="1400" b="1" dirty="0" err="1">
                <a:latin typeface="Times New Roman" panose="02020603050405020304" pitchFamily="18" charset="0"/>
                <a:cs typeface="Times New Roman" panose="02020603050405020304" pitchFamily="18" charset="0"/>
              </a:rPr>
              <a:t>ще</a:t>
            </a:r>
            <a:r>
              <a:rPr lang="en-US" sz="1400" b="1" dirty="0">
                <a:latin typeface="Times New Roman" panose="02020603050405020304" pitchFamily="18" charset="0"/>
                <a:cs typeface="Times New Roman" panose="02020603050405020304" pitchFamily="18" charset="0"/>
              </a:rPr>
              <a:t> </a:t>
            </a:r>
            <a:r>
              <a:rPr lang="en-US" sz="1400" b="1" dirty="0" err="1">
                <a:latin typeface="Times New Roman" panose="02020603050405020304" pitchFamily="18" charset="0"/>
                <a:cs typeface="Times New Roman" panose="02020603050405020304" pitchFamily="18" charset="0"/>
              </a:rPr>
              <a:t>се</a:t>
            </a:r>
            <a:r>
              <a:rPr lang="en-US" sz="1400" b="1" dirty="0">
                <a:latin typeface="Times New Roman" panose="02020603050405020304" pitchFamily="18" charset="0"/>
                <a:cs typeface="Times New Roman" panose="02020603050405020304" pitchFamily="18" charset="0"/>
              </a:rPr>
              <a:t> </a:t>
            </a:r>
            <a:r>
              <a:rPr lang="en-US" sz="1400" b="1" dirty="0" err="1">
                <a:latin typeface="Times New Roman" panose="02020603050405020304" pitchFamily="18" charset="0"/>
                <a:cs typeface="Times New Roman" panose="02020603050405020304" pitchFamily="18" charset="0"/>
              </a:rPr>
              <a:t>сблъскате</a:t>
            </a:r>
            <a:r>
              <a:rPr lang="en-US" sz="1400" b="1" dirty="0">
                <a:latin typeface="Times New Roman" panose="02020603050405020304" pitchFamily="18" charset="0"/>
                <a:cs typeface="Times New Roman" panose="02020603050405020304" pitchFamily="18" charset="0"/>
              </a:rPr>
              <a:t>, </a:t>
            </a:r>
            <a:r>
              <a:rPr lang="en-US" sz="1400" b="1" dirty="0" err="1">
                <a:latin typeface="Times New Roman" panose="02020603050405020304" pitchFamily="18" charset="0"/>
                <a:cs typeface="Times New Roman" panose="02020603050405020304" pitchFamily="18" charset="0"/>
              </a:rPr>
              <a:t>ако</a:t>
            </a:r>
            <a:r>
              <a:rPr lang="en-US" sz="1400" b="1" dirty="0">
                <a:latin typeface="Times New Roman" panose="02020603050405020304" pitchFamily="18" charset="0"/>
                <a:cs typeface="Times New Roman" panose="02020603050405020304" pitchFamily="18" charset="0"/>
              </a:rPr>
              <a:t> </a:t>
            </a:r>
            <a:r>
              <a:rPr lang="en-US" sz="1400" b="1" dirty="0" err="1">
                <a:latin typeface="Times New Roman" panose="02020603050405020304" pitchFamily="18" charset="0"/>
                <a:cs typeface="Times New Roman" panose="02020603050405020304" pitchFamily="18" charset="0"/>
              </a:rPr>
              <a:t>обмисляте</a:t>
            </a:r>
            <a:r>
              <a:rPr lang="en-US" sz="1400" b="1" dirty="0">
                <a:latin typeface="Times New Roman" panose="02020603050405020304" pitchFamily="18" charset="0"/>
                <a:cs typeface="Times New Roman" panose="02020603050405020304" pitchFamily="18" charset="0"/>
              </a:rPr>
              <a:t> </a:t>
            </a:r>
            <a:r>
              <a:rPr lang="en-US" sz="1400" b="1" dirty="0" err="1">
                <a:latin typeface="Times New Roman" panose="02020603050405020304" pitchFamily="18" charset="0"/>
                <a:cs typeface="Times New Roman" panose="02020603050405020304" pitchFamily="18" charset="0"/>
              </a:rPr>
              <a:t>кариера</a:t>
            </a:r>
            <a:r>
              <a:rPr lang="en-US" sz="1400" b="1" dirty="0">
                <a:latin typeface="Times New Roman" panose="02020603050405020304" pitchFamily="18" charset="0"/>
                <a:cs typeface="Times New Roman" panose="02020603050405020304" pitchFamily="18" charset="0"/>
              </a:rPr>
              <a:t> </a:t>
            </a:r>
            <a:r>
              <a:rPr lang="en-US" sz="1400" b="1" dirty="0" err="1">
                <a:latin typeface="Times New Roman" panose="02020603050405020304" pitchFamily="18" charset="0"/>
                <a:cs typeface="Times New Roman" panose="02020603050405020304" pitchFamily="18" charset="0"/>
              </a:rPr>
              <a:t>като</a:t>
            </a:r>
            <a:r>
              <a:rPr lang="en-US" sz="1400" b="1" dirty="0">
                <a:latin typeface="Times New Roman" panose="02020603050405020304" pitchFamily="18" charset="0"/>
                <a:cs typeface="Times New Roman" panose="02020603050405020304" pitchFamily="18" charset="0"/>
              </a:rPr>
              <a:t> </a:t>
            </a:r>
            <a:r>
              <a:rPr lang="en-US" sz="1400" b="1" dirty="0" err="1">
                <a:latin typeface="Times New Roman" panose="02020603050405020304" pitchFamily="18" charset="0"/>
                <a:cs typeface="Times New Roman" panose="02020603050405020304" pitchFamily="18" charset="0"/>
              </a:rPr>
              <a:t>хирург</a:t>
            </a:r>
            <a:r>
              <a:rPr lang="en-US" sz="1400" b="1" dirty="0" smtClean="0">
                <a:latin typeface="Times New Roman" panose="02020603050405020304" pitchFamily="18" charset="0"/>
                <a:cs typeface="Times New Roman" panose="02020603050405020304" pitchFamily="18" charset="0"/>
              </a:rPr>
              <a:t>.</a:t>
            </a:r>
            <a:endParaRPr lang="bg-BG" sz="1400" b="1" dirty="0" smtClean="0">
              <a:latin typeface="Times New Roman" panose="02020603050405020304" pitchFamily="18" charset="0"/>
              <a:cs typeface="Times New Roman" panose="02020603050405020304" pitchFamily="18" charset="0"/>
            </a:endParaRPr>
          </a:p>
          <a:p>
            <a:pPr algn="just"/>
            <a:endParaRPr lang="en-US" sz="1400" b="1" dirty="0">
              <a:latin typeface="Times New Roman" panose="02020603050405020304" pitchFamily="18" charset="0"/>
              <a:cs typeface="Times New Roman" panose="02020603050405020304" pitchFamily="18" charset="0"/>
            </a:endParaRPr>
          </a:p>
          <a:p>
            <a:pPr algn="just"/>
            <a:r>
              <a:rPr lang="en-US" sz="1400" b="1" dirty="0" err="1">
                <a:latin typeface="Times New Roman" panose="02020603050405020304" pitchFamily="18" charset="0"/>
                <a:cs typeface="Times New Roman" panose="02020603050405020304" pitchFamily="18" charset="0"/>
              </a:rPr>
              <a:t>Всяка</a:t>
            </a:r>
            <a:r>
              <a:rPr lang="en-US" sz="1400" b="1" dirty="0">
                <a:latin typeface="Times New Roman" panose="02020603050405020304" pitchFamily="18" charset="0"/>
                <a:cs typeface="Times New Roman" panose="02020603050405020304" pitchFamily="18" charset="0"/>
              </a:rPr>
              <a:t> </a:t>
            </a:r>
            <a:r>
              <a:rPr lang="en-US" sz="1400" b="1" dirty="0" err="1">
                <a:latin typeface="Times New Roman" panose="02020603050405020304" pitchFamily="18" charset="0"/>
                <a:cs typeface="Times New Roman" panose="02020603050405020304" pitchFamily="18" charset="0"/>
              </a:rPr>
              <a:t>кариера</a:t>
            </a:r>
            <a:r>
              <a:rPr lang="en-US" sz="1400" b="1" dirty="0">
                <a:latin typeface="Times New Roman" panose="02020603050405020304" pitchFamily="18" charset="0"/>
                <a:cs typeface="Times New Roman" panose="02020603050405020304" pitchFamily="18" charset="0"/>
              </a:rPr>
              <a:t> </a:t>
            </a:r>
            <a:r>
              <a:rPr lang="en-US" sz="1400" b="1" dirty="0" err="1">
                <a:latin typeface="Times New Roman" panose="02020603050405020304" pitchFamily="18" charset="0"/>
                <a:cs typeface="Times New Roman" panose="02020603050405020304" pitchFamily="18" charset="0"/>
              </a:rPr>
              <a:t>има</a:t>
            </a:r>
            <a:r>
              <a:rPr lang="en-US" sz="1400" b="1" dirty="0">
                <a:latin typeface="Times New Roman" panose="02020603050405020304" pitchFamily="18" charset="0"/>
                <a:cs typeface="Times New Roman" panose="02020603050405020304" pitchFamily="18" charset="0"/>
              </a:rPr>
              <a:t> </a:t>
            </a:r>
            <a:r>
              <a:rPr lang="en-US" sz="1400" b="1" dirty="0" err="1">
                <a:latin typeface="Times New Roman" panose="02020603050405020304" pitchFamily="18" charset="0"/>
                <a:cs typeface="Times New Roman" panose="02020603050405020304" pitchFamily="18" charset="0"/>
              </a:rPr>
              <a:t>своите</a:t>
            </a:r>
            <a:r>
              <a:rPr lang="en-US" sz="1400" b="1" dirty="0">
                <a:latin typeface="Times New Roman" panose="02020603050405020304" pitchFamily="18" charset="0"/>
                <a:cs typeface="Times New Roman" panose="02020603050405020304" pitchFamily="18" charset="0"/>
              </a:rPr>
              <a:t> </a:t>
            </a:r>
            <a:r>
              <a:rPr lang="en-US" sz="1400" b="1" dirty="0" err="1">
                <a:latin typeface="Times New Roman" panose="02020603050405020304" pitchFamily="18" charset="0"/>
                <a:cs typeface="Times New Roman" panose="02020603050405020304" pitchFamily="18" charset="0"/>
              </a:rPr>
              <a:t>предизвикателства</a:t>
            </a:r>
            <a:r>
              <a:rPr lang="en-US" sz="1400" b="1" dirty="0">
                <a:latin typeface="Times New Roman" panose="02020603050405020304" pitchFamily="18" charset="0"/>
                <a:cs typeface="Times New Roman" panose="02020603050405020304" pitchFamily="18" charset="0"/>
              </a:rPr>
              <a:t> и </a:t>
            </a:r>
            <a:r>
              <a:rPr lang="en-US" sz="1400" b="1" dirty="0" err="1">
                <a:latin typeface="Times New Roman" panose="02020603050405020304" pitchFamily="18" charset="0"/>
                <a:cs typeface="Times New Roman" panose="02020603050405020304" pitchFamily="18" charset="0"/>
              </a:rPr>
              <a:t>хирурзите</a:t>
            </a:r>
            <a:r>
              <a:rPr lang="en-US" sz="1400" b="1" dirty="0">
                <a:latin typeface="Times New Roman" panose="02020603050405020304" pitchFamily="18" charset="0"/>
                <a:cs typeface="Times New Roman" panose="02020603050405020304" pitchFamily="18" charset="0"/>
              </a:rPr>
              <a:t> </a:t>
            </a:r>
            <a:r>
              <a:rPr lang="en-US" sz="1400" b="1" dirty="0" err="1">
                <a:latin typeface="Times New Roman" panose="02020603050405020304" pitchFamily="18" charset="0"/>
                <a:cs typeface="Times New Roman" panose="02020603050405020304" pitchFamily="18" charset="0"/>
              </a:rPr>
              <a:t>не</a:t>
            </a:r>
            <a:r>
              <a:rPr lang="en-US" sz="1400" b="1" dirty="0">
                <a:latin typeface="Times New Roman" panose="02020603050405020304" pitchFamily="18" charset="0"/>
                <a:cs typeface="Times New Roman" panose="02020603050405020304" pitchFamily="18" charset="0"/>
              </a:rPr>
              <a:t> </a:t>
            </a:r>
            <a:r>
              <a:rPr lang="en-US" sz="1400" b="1" dirty="0" err="1">
                <a:latin typeface="Times New Roman" panose="02020603050405020304" pitchFamily="18" charset="0"/>
                <a:cs typeface="Times New Roman" panose="02020603050405020304" pitchFamily="18" charset="0"/>
              </a:rPr>
              <a:t>са</a:t>
            </a:r>
            <a:r>
              <a:rPr lang="en-US" sz="1400" b="1" dirty="0">
                <a:latin typeface="Times New Roman" panose="02020603050405020304" pitchFamily="18" charset="0"/>
                <a:cs typeface="Times New Roman" panose="02020603050405020304" pitchFamily="18" charset="0"/>
              </a:rPr>
              <a:t> </a:t>
            </a:r>
            <a:r>
              <a:rPr lang="en-US" sz="1400" b="1" dirty="0" err="1">
                <a:latin typeface="Times New Roman" panose="02020603050405020304" pitchFamily="18" charset="0"/>
                <a:cs typeface="Times New Roman" panose="02020603050405020304" pitchFamily="18" charset="0"/>
              </a:rPr>
              <a:t>изключение</a:t>
            </a:r>
            <a:r>
              <a:rPr lang="en-US" sz="1400" b="1" dirty="0">
                <a:latin typeface="Times New Roman" panose="02020603050405020304" pitchFamily="18" charset="0"/>
                <a:cs typeface="Times New Roman" panose="02020603050405020304" pitchFamily="18" charset="0"/>
              </a:rPr>
              <a:t>. </a:t>
            </a:r>
            <a:r>
              <a:rPr lang="en-US" sz="1400" b="1" dirty="0" err="1">
                <a:latin typeface="Times New Roman" panose="02020603050405020304" pitchFamily="18" charset="0"/>
                <a:cs typeface="Times New Roman" panose="02020603050405020304" pitchFamily="18" charset="0"/>
              </a:rPr>
              <a:t>Тези</a:t>
            </a:r>
            <a:r>
              <a:rPr lang="en-US" sz="1400" b="1" dirty="0">
                <a:latin typeface="Times New Roman" panose="02020603050405020304" pitchFamily="18" charset="0"/>
                <a:cs typeface="Times New Roman" panose="02020603050405020304" pitchFamily="18" charset="0"/>
              </a:rPr>
              <a:t> </a:t>
            </a:r>
            <a:r>
              <a:rPr lang="en-US" sz="1400" b="1" dirty="0" err="1">
                <a:latin typeface="Times New Roman" panose="02020603050405020304" pitchFamily="18" charset="0"/>
                <a:cs typeface="Times New Roman" panose="02020603050405020304" pitchFamily="18" charset="0"/>
              </a:rPr>
              <a:t>медицински</a:t>
            </a:r>
            <a:r>
              <a:rPr lang="en-US" sz="1400" b="1" dirty="0">
                <a:latin typeface="Times New Roman" panose="02020603050405020304" pitchFamily="18" charset="0"/>
                <a:cs typeface="Times New Roman" panose="02020603050405020304" pitchFamily="18" charset="0"/>
              </a:rPr>
              <a:t> </a:t>
            </a:r>
            <a:r>
              <a:rPr lang="en-US" sz="1400" b="1" dirty="0" err="1">
                <a:latin typeface="Times New Roman" panose="02020603050405020304" pitchFamily="18" charset="0"/>
                <a:cs typeface="Times New Roman" panose="02020603050405020304" pitchFamily="18" charset="0"/>
              </a:rPr>
              <a:t>специалисти</a:t>
            </a:r>
            <a:r>
              <a:rPr lang="en-US" sz="1400" b="1" dirty="0">
                <a:latin typeface="Times New Roman" panose="02020603050405020304" pitchFamily="18" charset="0"/>
                <a:cs typeface="Times New Roman" panose="02020603050405020304" pitchFamily="18" charset="0"/>
              </a:rPr>
              <a:t> </a:t>
            </a:r>
            <a:r>
              <a:rPr lang="en-US" sz="1400" b="1" dirty="0" err="1">
                <a:latin typeface="Times New Roman" panose="02020603050405020304" pitchFamily="18" charset="0"/>
                <a:cs typeface="Times New Roman" panose="02020603050405020304" pitchFamily="18" charset="0"/>
              </a:rPr>
              <a:t>обаче</a:t>
            </a:r>
            <a:r>
              <a:rPr lang="en-US" sz="1400" b="1" dirty="0">
                <a:latin typeface="Times New Roman" panose="02020603050405020304" pitchFamily="18" charset="0"/>
                <a:cs typeface="Times New Roman" panose="02020603050405020304" pitchFamily="18" charset="0"/>
              </a:rPr>
              <a:t> </a:t>
            </a:r>
            <a:r>
              <a:rPr lang="en-US" sz="1400" b="1" dirty="0" err="1">
                <a:latin typeface="Times New Roman" panose="02020603050405020304" pitchFamily="18" charset="0"/>
                <a:cs typeface="Times New Roman" panose="02020603050405020304" pitchFamily="18" charset="0"/>
              </a:rPr>
              <a:t>играят</a:t>
            </a:r>
            <a:r>
              <a:rPr lang="en-US" sz="1400" b="1" dirty="0">
                <a:latin typeface="Times New Roman" panose="02020603050405020304" pitchFamily="18" charset="0"/>
                <a:cs typeface="Times New Roman" panose="02020603050405020304" pitchFamily="18" charset="0"/>
              </a:rPr>
              <a:t> </a:t>
            </a:r>
            <a:r>
              <a:rPr lang="en-US" sz="1400" b="1" dirty="0" err="1">
                <a:latin typeface="Times New Roman" panose="02020603050405020304" pitchFamily="18" charset="0"/>
                <a:cs typeface="Times New Roman" panose="02020603050405020304" pitchFamily="18" charset="0"/>
              </a:rPr>
              <a:t>важна</a:t>
            </a:r>
            <a:r>
              <a:rPr lang="en-US" sz="1400" b="1" dirty="0">
                <a:latin typeface="Times New Roman" panose="02020603050405020304" pitchFamily="18" charset="0"/>
                <a:cs typeface="Times New Roman" panose="02020603050405020304" pitchFamily="18" charset="0"/>
              </a:rPr>
              <a:t> </a:t>
            </a:r>
            <a:r>
              <a:rPr lang="en-US" sz="1400" b="1" dirty="0" err="1">
                <a:latin typeface="Times New Roman" panose="02020603050405020304" pitchFamily="18" charset="0"/>
                <a:cs typeface="Times New Roman" panose="02020603050405020304" pitchFamily="18" charset="0"/>
              </a:rPr>
              <a:t>роля</a:t>
            </a:r>
            <a:r>
              <a:rPr lang="en-US" sz="1400" b="1" dirty="0">
                <a:latin typeface="Times New Roman" panose="02020603050405020304" pitchFamily="18" charset="0"/>
                <a:cs typeface="Times New Roman" panose="02020603050405020304" pitchFamily="18" charset="0"/>
              </a:rPr>
              <a:t> в </a:t>
            </a:r>
            <a:r>
              <a:rPr lang="en-US" sz="1400" b="1" dirty="0" err="1">
                <a:latin typeface="Times New Roman" panose="02020603050405020304" pitchFamily="18" charset="0"/>
                <a:cs typeface="Times New Roman" panose="02020603050405020304" pitchFamily="18" charset="0"/>
              </a:rPr>
              <a:t>здравеопазването</a:t>
            </a:r>
            <a:r>
              <a:rPr lang="en-US" sz="1400" b="1" dirty="0">
                <a:latin typeface="Times New Roman" panose="02020603050405020304" pitchFamily="18" charset="0"/>
                <a:cs typeface="Times New Roman" panose="02020603050405020304" pitchFamily="18" charset="0"/>
              </a:rPr>
              <a:t> и </a:t>
            </a:r>
            <a:r>
              <a:rPr lang="en-US" sz="1400" b="1" dirty="0" err="1">
                <a:latin typeface="Times New Roman" panose="02020603050405020304" pitchFamily="18" charset="0"/>
                <a:cs typeface="Times New Roman" panose="02020603050405020304" pitchFamily="18" charset="0"/>
              </a:rPr>
              <a:t>обществото</a:t>
            </a:r>
            <a:r>
              <a:rPr lang="en-US" sz="1400" b="1" dirty="0">
                <a:latin typeface="Times New Roman" panose="02020603050405020304" pitchFamily="18" charset="0"/>
                <a:cs typeface="Times New Roman" panose="02020603050405020304" pitchFamily="18" charset="0"/>
              </a:rPr>
              <a:t> </a:t>
            </a:r>
            <a:r>
              <a:rPr lang="en-US" sz="1400" b="1" dirty="0" err="1">
                <a:latin typeface="Times New Roman" panose="02020603050405020304" pitchFamily="18" charset="0"/>
                <a:cs typeface="Times New Roman" panose="02020603050405020304" pitchFamily="18" charset="0"/>
              </a:rPr>
              <a:t>като</a:t>
            </a:r>
            <a:r>
              <a:rPr lang="en-US" sz="1400" b="1" dirty="0">
                <a:latin typeface="Times New Roman" panose="02020603050405020304" pitchFamily="18" charset="0"/>
                <a:cs typeface="Times New Roman" panose="02020603050405020304" pitchFamily="18" charset="0"/>
              </a:rPr>
              <a:t> </a:t>
            </a:r>
            <a:r>
              <a:rPr lang="en-US" sz="1400" b="1" dirty="0" err="1">
                <a:latin typeface="Times New Roman" panose="02020603050405020304" pitchFamily="18" charset="0"/>
                <a:cs typeface="Times New Roman" panose="02020603050405020304" pitchFamily="18" charset="0"/>
              </a:rPr>
              <a:t>цяло</a:t>
            </a:r>
            <a:r>
              <a:rPr lang="en-US" sz="1400" b="1" dirty="0">
                <a:latin typeface="Times New Roman" panose="02020603050405020304" pitchFamily="18" charset="0"/>
                <a:cs typeface="Times New Roman" panose="02020603050405020304" pitchFamily="18" charset="0"/>
              </a:rPr>
              <a:t>. </a:t>
            </a:r>
            <a:r>
              <a:rPr lang="en-US" sz="1400" b="1" dirty="0" err="1">
                <a:latin typeface="Times New Roman" panose="02020603050405020304" pitchFamily="18" charset="0"/>
                <a:cs typeface="Times New Roman" panose="02020603050405020304" pitchFamily="18" charset="0"/>
              </a:rPr>
              <a:t>Наградата</a:t>
            </a:r>
            <a:r>
              <a:rPr lang="en-US" sz="1400" b="1" dirty="0">
                <a:latin typeface="Times New Roman" panose="02020603050405020304" pitchFamily="18" charset="0"/>
                <a:cs typeface="Times New Roman" panose="02020603050405020304" pitchFamily="18" charset="0"/>
              </a:rPr>
              <a:t> </a:t>
            </a:r>
            <a:r>
              <a:rPr lang="en-US" sz="1400" b="1" dirty="0" err="1">
                <a:latin typeface="Times New Roman" panose="02020603050405020304" pitchFamily="18" charset="0"/>
                <a:cs typeface="Times New Roman" panose="02020603050405020304" pitchFamily="18" charset="0"/>
              </a:rPr>
              <a:t>от</a:t>
            </a:r>
            <a:r>
              <a:rPr lang="en-US" sz="1400" b="1" dirty="0">
                <a:latin typeface="Times New Roman" panose="02020603050405020304" pitchFamily="18" charset="0"/>
                <a:cs typeface="Times New Roman" panose="02020603050405020304" pitchFamily="18" charset="0"/>
              </a:rPr>
              <a:t> </a:t>
            </a:r>
            <a:r>
              <a:rPr lang="en-US" sz="1400" b="1" dirty="0" err="1">
                <a:latin typeface="Times New Roman" panose="02020603050405020304" pitchFamily="18" charset="0"/>
                <a:cs typeface="Times New Roman" panose="02020603050405020304" pitchFamily="18" charset="0"/>
              </a:rPr>
              <a:t>спасяването</a:t>
            </a:r>
            <a:r>
              <a:rPr lang="en-US" sz="1400" b="1" dirty="0">
                <a:latin typeface="Times New Roman" panose="02020603050405020304" pitchFamily="18" charset="0"/>
                <a:cs typeface="Times New Roman" panose="02020603050405020304" pitchFamily="18" charset="0"/>
              </a:rPr>
              <a:t> </a:t>
            </a:r>
            <a:r>
              <a:rPr lang="en-US" sz="1400" b="1" dirty="0" err="1">
                <a:latin typeface="Times New Roman" panose="02020603050405020304" pitchFamily="18" charset="0"/>
                <a:cs typeface="Times New Roman" panose="02020603050405020304" pitchFamily="18" charset="0"/>
              </a:rPr>
              <a:t>на</a:t>
            </a:r>
            <a:r>
              <a:rPr lang="en-US" sz="1400" b="1" dirty="0">
                <a:latin typeface="Times New Roman" panose="02020603050405020304" pitchFamily="18" charset="0"/>
                <a:cs typeface="Times New Roman" panose="02020603050405020304" pitchFamily="18" charset="0"/>
              </a:rPr>
              <a:t> </a:t>
            </a:r>
            <a:r>
              <a:rPr lang="en-US" sz="1400" b="1" dirty="0" err="1">
                <a:latin typeface="Times New Roman" panose="02020603050405020304" pitchFamily="18" charset="0"/>
                <a:cs typeface="Times New Roman" panose="02020603050405020304" pitchFamily="18" charset="0"/>
              </a:rPr>
              <a:t>човешки</a:t>
            </a:r>
            <a:r>
              <a:rPr lang="en-US" sz="1400" b="1" dirty="0">
                <a:latin typeface="Times New Roman" panose="02020603050405020304" pitchFamily="18" charset="0"/>
                <a:cs typeface="Times New Roman" panose="02020603050405020304" pitchFamily="18" charset="0"/>
              </a:rPr>
              <a:t> </a:t>
            </a:r>
            <a:r>
              <a:rPr lang="en-US" sz="1400" b="1" dirty="0" err="1">
                <a:latin typeface="Times New Roman" panose="02020603050405020304" pitchFamily="18" charset="0"/>
                <a:cs typeface="Times New Roman" panose="02020603050405020304" pitchFamily="18" charset="0"/>
              </a:rPr>
              <a:t>живот</a:t>
            </a:r>
            <a:r>
              <a:rPr lang="en-US" sz="1400" b="1" dirty="0">
                <a:latin typeface="Times New Roman" panose="02020603050405020304" pitchFamily="18" charset="0"/>
                <a:cs typeface="Times New Roman" panose="02020603050405020304" pitchFamily="18" charset="0"/>
              </a:rPr>
              <a:t> и </a:t>
            </a:r>
            <a:r>
              <a:rPr lang="en-US" sz="1400" b="1" dirty="0" err="1">
                <a:latin typeface="Times New Roman" panose="02020603050405020304" pitchFamily="18" charset="0"/>
                <a:cs typeface="Times New Roman" panose="02020603050405020304" pitchFamily="18" charset="0"/>
              </a:rPr>
              <a:t>подобряването</a:t>
            </a:r>
            <a:r>
              <a:rPr lang="en-US" sz="1400" b="1" dirty="0">
                <a:latin typeface="Times New Roman" panose="02020603050405020304" pitchFamily="18" charset="0"/>
                <a:cs typeface="Times New Roman" panose="02020603050405020304" pitchFamily="18" charset="0"/>
              </a:rPr>
              <a:t> </a:t>
            </a:r>
            <a:r>
              <a:rPr lang="en-US" sz="1400" b="1" dirty="0" err="1">
                <a:latin typeface="Times New Roman" panose="02020603050405020304" pitchFamily="18" charset="0"/>
                <a:cs typeface="Times New Roman" panose="02020603050405020304" pitchFamily="18" charset="0"/>
              </a:rPr>
              <a:t>на</a:t>
            </a:r>
            <a:r>
              <a:rPr lang="en-US" sz="1400" b="1" dirty="0">
                <a:latin typeface="Times New Roman" panose="02020603050405020304" pitchFamily="18" charset="0"/>
                <a:cs typeface="Times New Roman" panose="02020603050405020304" pitchFamily="18" charset="0"/>
              </a:rPr>
              <a:t> </a:t>
            </a:r>
            <a:r>
              <a:rPr lang="en-US" sz="1400" b="1" dirty="0" err="1">
                <a:latin typeface="Times New Roman" panose="02020603050405020304" pitchFamily="18" charset="0"/>
                <a:cs typeface="Times New Roman" panose="02020603050405020304" pitchFamily="18" charset="0"/>
              </a:rPr>
              <a:t>качеството</a:t>
            </a:r>
            <a:r>
              <a:rPr lang="en-US" sz="1400" b="1" dirty="0">
                <a:latin typeface="Times New Roman" panose="02020603050405020304" pitchFamily="18" charset="0"/>
                <a:cs typeface="Times New Roman" panose="02020603050405020304" pitchFamily="18" charset="0"/>
              </a:rPr>
              <a:t> </a:t>
            </a:r>
            <a:r>
              <a:rPr lang="en-US" sz="1400" b="1" dirty="0" err="1">
                <a:latin typeface="Times New Roman" panose="02020603050405020304" pitchFamily="18" charset="0"/>
                <a:cs typeface="Times New Roman" panose="02020603050405020304" pitchFamily="18" charset="0"/>
              </a:rPr>
              <a:t>на</a:t>
            </a:r>
            <a:r>
              <a:rPr lang="en-US" sz="1400" b="1" dirty="0">
                <a:latin typeface="Times New Roman" panose="02020603050405020304" pitchFamily="18" charset="0"/>
                <a:cs typeface="Times New Roman" panose="02020603050405020304" pitchFamily="18" charset="0"/>
              </a:rPr>
              <a:t> </a:t>
            </a:r>
            <a:r>
              <a:rPr lang="en-US" sz="1400" b="1" dirty="0" err="1">
                <a:latin typeface="Times New Roman" panose="02020603050405020304" pitchFamily="18" charset="0"/>
                <a:cs typeface="Times New Roman" panose="02020603050405020304" pitchFamily="18" charset="0"/>
              </a:rPr>
              <a:t>живот</a:t>
            </a:r>
            <a:r>
              <a:rPr lang="en-US" sz="1400" b="1" dirty="0">
                <a:latin typeface="Times New Roman" panose="02020603050405020304" pitchFamily="18" charset="0"/>
                <a:cs typeface="Times New Roman" panose="02020603050405020304" pitchFamily="18" charset="0"/>
              </a:rPr>
              <a:t> </a:t>
            </a:r>
            <a:r>
              <a:rPr lang="en-US" sz="1400" b="1" dirty="0" err="1">
                <a:latin typeface="Times New Roman" panose="02020603050405020304" pitchFamily="18" charset="0"/>
                <a:cs typeface="Times New Roman" panose="02020603050405020304" pitchFamily="18" charset="0"/>
              </a:rPr>
              <a:t>на</a:t>
            </a:r>
            <a:r>
              <a:rPr lang="en-US" sz="1400" b="1" dirty="0">
                <a:latin typeface="Times New Roman" panose="02020603050405020304" pitchFamily="18" charset="0"/>
                <a:cs typeface="Times New Roman" panose="02020603050405020304" pitchFamily="18" charset="0"/>
              </a:rPr>
              <a:t> </a:t>
            </a:r>
            <a:r>
              <a:rPr lang="en-US" sz="1400" b="1" dirty="0" err="1">
                <a:latin typeface="Times New Roman" panose="02020603050405020304" pitchFamily="18" charset="0"/>
                <a:cs typeface="Times New Roman" panose="02020603050405020304" pitchFamily="18" charset="0"/>
              </a:rPr>
              <a:t>пациентите</a:t>
            </a:r>
            <a:r>
              <a:rPr lang="en-US" sz="1400" b="1" dirty="0">
                <a:latin typeface="Times New Roman" panose="02020603050405020304" pitchFamily="18" charset="0"/>
                <a:cs typeface="Times New Roman" panose="02020603050405020304" pitchFamily="18" charset="0"/>
              </a:rPr>
              <a:t> </a:t>
            </a:r>
            <a:r>
              <a:rPr lang="en-US" sz="1400" b="1" dirty="0" err="1">
                <a:latin typeface="Times New Roman" panose="02020603050405020304" pitchFamily="18" charset="0"/>
                <a:cs typeface="Times New Roman" panose="02020603050405020304" pitchFamily="18" charset="0"/>
              </a:rPr>
              <a:t>прави</a:t>
            </a:r>
            <a:r>
              <a:rPr lang="en-US" sz="1400" b="1" dirty="0">
                <a:latin typeface="Times New Roman" panose="02020603050405020304" pitchFamily="18" charset="0"/>
                <a:cs typeface="Times New Roman" panose="02020603050405020304" pitchFamily="18" charset="0"/>
              </a:rPr>
              <a:t> </a:t>
            </a:r>
            <a:r>
              <a:rPr lang="en-US" sz="1400" b="1" dirty="0" err="1">
                <a:latin typeface="Times New Roman" panose="02020603050405020304" pitchFamily="18" charset="0"/>
                <a:cs typeface="Times New Roman" panose="02020603050405020304" pitchFamily="18" charset="0"/>
              </a:rPr>
              <a:t>всяко</a:t>
            </a:r>
            <a:r>
              <a:rPr lang="en-US" sz="1400" b="1" dirty="0">
                <a:latin typeface="Times New Roman" panose="02020603050405020304" pitchFamily="18" charset="0"/>
                <a:cs typeface="Times New Roman" panose="02020603050405020304" pitchFamily="18" charset="0"/>
              </a:rPr>
              <a:t> </a:t>
            </a:r>
            <a:r>
              <a:rPr lang="en-US" sz="1400" b="1" dirty="0" err="1">
                <a:latin typeface="Times New Roman" panose="02020603050405020304" pitchFamily="18" charset="0"/>
                <a:cs typeface="Times New Roman" panose="02020603050405020304" pitchFamily="18" charset="0"/>
              </a:rPr>
              <a:t>едно</a:t>
            </a:r>
            <a:r>
              <a:rPr lang="en-US" sz="1400" b="1" dirty="0">
                <a:latin typeface="Times New Roman" panose="02020603050405020304" pitchFamily="18" charset="0"/>
                <a:cs typeface="Times New Roman" panose="02020603050405020304" pitchFamily="18" charset="0"/>
              </a:rPr>
              <a:t> </a:t>
            </a:r>
            <a:r>
              <a:rPr lang="en-US" sz="1400" b="1" dirty="0" err="1">
                <a:latin typeface="Times New Roman" panose="02020603050405020304" pitchFamily="18" charset="0"/>
                <a:cs typeface="Times New Roman" panose="02020603050405020304" pitchFamily="18" charset="0"/>
              </a:rPr>
              <a:t>от</a:t>
            </a:r>
            <a:r>
              <a:rPr lang="en-US" sz="1400" b="1" dirty="0">
                <a:latin typeface="Times New Roman" panose="02020603050405020304" pitchFamily="18" charset="0"/>
                <a:cs typeface="Times New Roman" panose="02020603050405020304" pitchFamily="18" charset="0"/>
              </a:rPr>
              <a:t> </a:t>
            </a:r>
            <a:r>
              <a:rPr lang="en-US" sz="1400" b="1" dirty="0" err="1">
                <a:latin typeface="Times New Roman" panose="02020603050405020304" pitchFamily="18" charset="0"/>
                <a:cs typeface="Times New Roman" panose="02020603050405020304" pitchFamily="18" charset="0"/>
              </a:rPr>
              <a:t>тези</a:t>
            </a:r>
            <a:r>
              <a:rPr lang="en-US" sz="1400" b="1" dirty="0">
                <a:latin typeface="Times New Roman" panose="02020603050405020304" pitchFamily="18" charset="0"/>
                <a:cs typeface="Times New Roman" panose="02020603050405020304" pitchFamily="18" charset="0"/>
              </a:rPr>
              <a:t> </a:t>
            </a:r>
            <a:r>
              <a:rPr lang="en-US" sz="1400" b="1" dirty="0" err="1">
                <a:latin typeface="Times New Roman" panose="02020603050405020304" pitchFamily="18" charset="0"/>
                <a:cs typeface="Times New Roman" panose="02020603050405020304" pitchFamily="18" charset="0"/>
              </a:rPr>
              <a:t>предизвикателства</a:t>
            </a:r>
            <a:r>
              <a:rPr lang="en-US" sz="1400" b="1" dirty="0">
                <a:latin typeface="Times New Roman" panose="02020603050405020304" pitchFamily="18" charset="0"/>
                <a:cs typeface="Times New Roman" panose="02020603050405020304" pitchFamily="18" charset="0"/>
              </a:rPr>
              <a:t> </a:t>
            </a:r>
            <a:r>
              <a:rPr lang="en-US" sz="1400" b="1" dirty="0" err="1">
                <a:latin typeface="Times New Roman" panose="02020603050405020304" pitchFamily="18" charset="0"/>
                <a:cs typeface="Times New Roman" panose="02020603050405020304" pitchFamily="18" charset="0"/>
              </a:rPr>
              <a:t>заслужаващо</a:t>
            </a:r>
            <a:r>
              <a:rPr lang="en-US" sz="1400" b="1" dirty="0">
                <a:latin typeface="Times New Roman" panose="02020603050405020304" pitchFamily="18" charset="0"/>
                <a:cs typeface="Times New Roman" panose="02020603050405020304" pitchFamily="18" charset="0"/>
              </a:rPr>
              <a:t> </a:t>
            </a:r>
            <a:r>
              <a:rPr lang="en-US" sz="1400" b="1" dirty="0" err="1">
                <a:latin typeface="Times New Roman" panose="02020603050405020304" pitchFamily="18" charset="0"/>
                <a:cs typeface="Times New Roman" panose="02020603050405020304" pitchFamily="18" charset="0"/>
              </a:rPr>
              <a:t>си</a:t>
            </a:r>
            <a:r>
              <a:rPr lang="en-US" sz="1400" b="1" dirty="0">
                <a:latin typeface="Times New Roman" panose="02020603050405020304" pitchFamily="18" charset="0"/>
                <a:cs typeface="Times New Roman" panose="02020603050405020304" pitchFamily="18" charset="0"/>
              </a:rPr>
              <a:t>.</a:t>
            </a:r>
          </a:p>
          <a:p>
            <a:endParaRPr lang="en-US" dirty="0"/>
          </a:p>
        </p:txBody>
      </p:sp>
      <p:sp>
        <p:nvSpPr>
          <p:cNvPr id="3" name="Title 2"/>
          <p:cNvSpPr>
            <a:spLocks noGrp="1"/>
          </p:cNvSpPr>
          <p:nvPr>
            <p:ph type="title"/>
          </p:nvPr>
        </p:nvSpPr>
        <p:spPr/>
        <p:txBody>
          <a:bodyPr/>
          <a:lstStyle/>
          <a:p>
            <a:endParaRPr lang="en-US"/>
          </a:p>
        </p:txBody>
      </p:sp>
    </p:spTree>
    <p:extLst>
      <p:ext uri="{BB962C8B-B14F-4D97-AF65-F5344CB8AC3E}">
        <p14:creationId xmlns:p14="http://schemas.microsoft.com/office/powerpoint/2010/main" val="610499298"/>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
          </p:nvPr>
        </p:nvSpPr>
        <p:spPr>
          <a:xfrm>
            <a:off x="878800" y="1419622"/>
            <a:ext cx="6573520" cy="2801078"/>
          </a:xfrm>
        </p:spPr>
        <p:txBody>
          <a:bodyPr/>
          <a:lstStyle/>
          <a:p>
            <a:pPr algn="just"/>
            <a:r>
              <a:rPr lang="bg-BG" sz="1200" b="1" dirty="0">
                <a:latin typeface="Times New Roman" panose="02020603050405020304" pitchFamily="18" charset="0"/>
                <a:cs typeface="Times New Roman" panose="02020603050405020304" pitchFamily="18" charset="0"/>
              </a:rPr>
              <a:t>Що се отнася до препоръчването на хирургическата професия на собствените им деца, родителите може да не са склонни да препоръчат професия, която изисква инвестирането на хиляди часове за постигане на висококвалифициран статус. Родителите може също да са загрижени, че хирургическата кариера излага децата им на много физически, интелектуални и емоционални предизвикателства и че потомството може да не намери хирургическата професия за оптимално възнаграждаваща.</a:t>
            </a:r>
            <a:endParaRPr lang="en-US" sz="1200" b="1" dirty="0">
              <a:latin typeface="Times New Roman" panose="02020603050405020304" pitchFamily="18" charset="0"/>
              <a:cs typeface="Times New Roman" panose="02020603050405020304" pitchFamily="18" charset="0"/>
            </a:endParaRPr>
          </a:p>
          <a:p>
            <a:pPr algn="just"/>
            <a:r>
              <a:rPr lang="bg-BG" sz="1200" b="1" dirty="0">
                <a:latin typeface="Times New Roman" panose="02020603050405020304" pitchFamily="18" charset="0"/>
                <a:cs typeface="Times New Roman" panose="02020603050405020304" pitchFamily="18" charset="0"/>
              </a:rPr>
              <a:t>Наистина, практиката на хирургията представлява върхът на професията, пропита с най-високите традиции на грижа за пациента, лично възнаграждение и удовлетворение. Недвусмислено, най-голямата награда в практиката на хирургията идва от това да видим как нашите пациенти се подобряват с нашите грижи, многофакторен процес, който се основава на интензивността, продължителността и опита на обучението. </a:t>
            </a:r>
            <a:endParaRPr lang="en-US" sz="1200" b="1" dirty="0">
              <a:latin typeface="Times New Roman" panose="02020603050405020304" pitchFamily="18" charset="0"/>
              <a:cs typeface="Times New Roman" panose="02020603050405020304" pitchFamily="18" charset="0"/>
            </a:endParaRPr>
          </a:p>
          <a:p>
            <a:pPr algn="just"/>
            <a:r>
              <a:rPr lang="bg-BG" sz="1200" b="1" dirty="0">
                <a:latin typeface="Times New Roman" panose="02020603050405020304" pitchFamily="18" charset="0"/>
                <a:cs typeface="Times New Roman" panose="02020603050405020304" pitchFamily="18" charset="0"/>
              </a:rPr>
              <a:t>Младите колеги не бива да прекрачват своето, а с търпение да се развиват във времето, без главозамайване. Трябва да им се показват детайлите, защото този занаят с крадене не се учи. Младият хирург няма око да отсее важното, а най-малките детайли правят разликите в </a:t>
            </a:r>
            <a:r>
              <a:rPr lang="bg-BG" sz="1200" b="1" dirty="0" smtClean="0">
                <a:latin typeface="Times New Roman" panose="02020603050405020304" pitchFamily="18" charset="0"/>
                <a:cs typeface="Times New Roman" panose="02020603050405020304" pitchFamily="18" charset="0"/>
              </a:rPr>
              <a:t>медицината и хирургията.</a:t>
            </a:r>
            <a:endParaRPr lang="en-US" sz="1200" b="1" dirty="0">
              <a:latin typeface="Times New Roman" panose="02020603050405020304" pitchFamily="18" charset="0"/>
              <a:cs typeface="Times New Roman" panose="02020603050405020304" pitchFamily="18" charset="0"/>
            </a:endParaRPr>
          </a:p>
          <a:p>
            <a:endParaRPr lang="en-US" dirty="0"/>
          </a:p>
        </p:txBody>
      </p:sp>
      <p:grpSp>
        <p:nvGrpSpPr>
          <p:cNvPr id="4" name="Google Shape;424;p37"/>
          <p:cNvGrpSpPr/>
          <p:nvPr/>
        </p:nvGrpSpPr>
        <p:grpSpPr>
          <a:xfrm flipH="1">
            <a:off x="7740352" y="555526"/>
            <a:ext cx="1465824" cy="3531789"/>
            <a:chOff x="358175" y="2076840"/>
            <a:chExt cx="1201200" cy="2894434"/>
          </a:xfrm>
        </p:grpSpPr>
        <p:sp>
          <p:nvSpPr>
            <p:cNvPr id="5" name="Google Shape;425;p37"/>
            <p:cNvSpPr/>
            <p:nvPr/>
          </p:nvSpPr>
          <p:spPr>
            <a:xfrm>
              <a:off x="358175" y="4901075"/>
              <a:ext cx="1201200" cy="70200"/>
            </a:xfrm>
            <a:prstGeom prst="ellipse">
              <a:avLst/>
            </a:prstGeom>
            <a:solidFill>
              <a:srgbClr val="4D36B6">
                <a:alpha val="33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6" name="Google Shape;426;p37"/>
            <p:cNvPicPr preferRelativeResize="0"/>
            <p:nvPr/>
          </p:nvPicPr>
          <p:blipFill>
            <a:blip r:embed="rId2">
              <a:alphaModFix/>
            </a:blip>
            <a:stretch>
              <a:fillRect/>
            </a:stretch>
          </p:blipFill>
          <p:spPr>
            <a:xfrm>
              <a:off x="532925" y="2076840"/>
              <a:ext cx="851700" cy="2859535"/>
            </a:xfrm>
            <a:prstGeom prst="rect">
              <a:avLst/>
            </a:prstGeom>
            <a:noFill/>
            <a:ln>
              <a:noFill/>
            </a:ln>
            <a:effectLst>
              <a:reflection stA="56000" endPos="34000" dist="19050" dir="5400000" fadeDir="5400012" sy="-100000" algn="bl" rotWithShape="0"/>
            </a:effectLst>
          </p:spPr>
        </p:pic>
      </p:grpSp>
    </p:spTree>
    <p:extLst>
      <p:ext uri="{BB962C8B-B14F-4D97-AF65-F5344CB8AC3E}">
        <p14:creationId xmlns:p14="http://schemas.microsoft.com/office/powerpoint/2010/main" val="2324836835"/>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573"/>
        <p:cNvGrpSpPr/>
        <p:nvPr/>
      </p:nvGrpSpPr>
      <p:grpSpPr>
        <a:xfrm>
          <a:off x="0" y="0"/>
          <a:ext cx="0" cy="0"/>
          <a:chOff x="0" y="0"/>
          <a:chExt cx="0" cy="0"/>
        </a:xfrm>
      </p:grpSpPr>
      <p:sp>
        <p:nvSpPr>
          <p:cNvPr id="574" name="Google Shape;574;p43"/>
          <p:cNvSpPr txBox="1">
            <a:spLocks noGrp="1"/>
          </p:cNvSpPr>
          <p:nvPr>
            <p:ph type="title"/>
          </p:nvPr>
        </p:nvSpPr>
        <p:spPr>
          <a:xfrm>
            <a:off x="1805175" y="805525"/>
            <a:ext cx="5533500" cy="2275800"/>
          </a:xfrm>
          <a:prstGeom prst="rect">
            <a:avLst/>
          </a:prstGeom>
        </p:spPr>
        <p:txBody>
          <a:bodyPr spcFirstLastPara="1" wrap="square" lIns="91425" tIns="91425" rIns="91425" bIns="91425" anchor="ctr" anchorCtr="0">
            <a:noAutofit/>
          </a:bodyPr>
          <a:lstStyle/>
          <a:p>
            <a:r>
              <a:rPr lang="bg-BG" sz="1200" b="1" dirty="0" smtClean="0">
                <a:solidFill>
                  <a:srgbClr val="FF0000"/>
                </a:solidFill>
                <a:latin typeface="Times New Roman" panose="02020603050405020304" pitchFamily="18" charset="0"/>
                <a:cs typeface="Times New Roman" panose="02020603050405020304" pitchFamily="18" charset="0"/>
                <a:hlinkClick r:id="rId3"/>
              </a:rPr>
              <a:t/>
            </a:r>
            <a:br>
              <a:rPr lang="bg-BG" sz="1200" b="1" dirty="0" smtClean="0">
                <a:solidFill>
                  <a:srgbClr val="FF0000"/>
                </a:solidFill>
                <a:latin typeface="Times New Roman" panose="02020603050405020304" pitchFamily="18" charset="0"/>
                <a:cs typeface="Times New Roman" panose="02020603050405020304" pitchFamily="18" charset="0"/>
                <a:hlinkClick r:id="rId3"/>
              </a:rPr>
            </a:br>
            <a:r>
              <a:rPr lang="ru-RU" sz="1600" b="1" dirty="0" smtClean="0">
                <a:solidFill>
                  <a:srgbClr val="FF0000"/>
                </a:solidFill>
                <a:latin typeface="Times New Roman" panose="02020603050405020304" pitchFamily="18" charset="0"/>
                <a:cs typeface="Times New Roman" panose="02020603050405020304" pitchFamily="18" charset="0"/>
              </a:rPr>
              <a:t>ПРЕДИЗВИКАТЕЛСТВОТО ЗА МЕН СА ПРЕПЯТСТВИЯТА И НЕИЗВЕСТНОСТИТЕ, КОИТО ПРЕОДОЛЯВАМ, А МОТИВАЦИЯТА – УСМИВКИТЕ НА ПАЦИЕНТИТЕ!</a:t>
            </a:r>
            <a:r>
              <a:rPr lang="ru-RU" sz="1600" b="1" dirty="0" smtClean="0">
                <a:latin typeface="Times New Roman" panose="02020603050405020304" pitchFamily="18" charset="0"/>
                <a:cs typeface="Times New Roman" panose="02020603050405020304" pitchFamily="18" charset="0"/>
              </a:rPr>
              <a:t/>
            </a:r>
            <a:br>
              <a:rPr lang="ru-RU" sz="1600" b="1" dirty="0" smtClean="0">
                <a:latin typeface="Times New Roman" panose="02020603050405020304" pitchFamily="18" charset="0"/>
                <a:cs typeface="Times New Roman" panose="02020603050405020304" pitchFamily="18" charset="0"/>
              </a:rPr>
            </a:br>
            <a:endParaRPr lang="ru-RU" sz="1600" b="1" dirty="0">
              <a:solidFill>
                <a:schemeClr val="dk1"/>
              </a:solidFill>
              <a:latin typeface="Times New Roman" panose="02020603050405020304" pitchFamily="18" charset="0"/>
              <a:cs typeface="Times New Roman" panose="02020603050405020304" pitchFamily="18" charset="0"/>
            </a:endParaRPr>
          </a:p>
        </p:txBody>
      </p:sp>
      <p:grpSp>
        <p:nvGrpSpPr>
          <p:cNvPr id="575" name="Google Shape;575;p43"/>
          <p:cNvGrpSpPr/>
          <p:nvPr/>
        </p:nvGrpSpPr>
        <p:grpSpPr>
          <a:xfrm>
            <a:off x="4886287" y="3182171"/>
            <a:ext cx="3136205" cy="1885135"/>
            <a:chOff x="2563301" y="3045633"/>
            <a:chExt cx="3313826" cy="1991901"/>
          </a:xfrm>
        </p:grpSpPr>
        <p:sp>
          <p:nvSpPr>
            <p:cNvPr id="576" name="Google Shape;576;p43"/>
            <p:cNvSpPr/>
            <p:nvPr/>
          </p:nvSpPr>
          <p:spPr>
            <a:xfrm>
              <a:off x="3303413" y="4984434"/>
              <a:ext cx="1833600" cy="53100"/>
            </a:xfrm>
            <a:prstGeom prst="ellipse">
              <a:avLst/>
            </a:prstGeom>
            <a:solidFill>
              <a:srgbClr val="4D36B6">
                <a:alpha val="33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577" name="Google Shape;577;p43"/>
            <p:cNvPicPr preferRelativeResize="0"/>
            <p:nvPr/>
          </p:nvPicPr>
          <p:blipFill>
            <a:blip r:embed="rId4">
              <a:alphaModFix/>
            </a:blip>
            <a:stretch>
              <a:fillRect/>
            </a:stretch>
          </p:blipFill>
          <p:spPr>
            <a:xfrm>
              <a:off x="2563301" y="3045633"/>
              <a:ext cx="3313826" cy="1955414"/>
            </a:xfrm>
            <a:prstGeom prst="rect">
              <a:avLst/>
            </a:prstGeom>
            <a:noFill/>
            <a:ln>
              <a:noFill/>
            </a:ln>
            <a:effectLst>
              <a:reflection stA="28000" endPos="30000" dist="38100" dir="5400000" fadeDir="5400012" sy="-100000" algn="bl" rotWithShape="0"/>
            </a:effectLst>
          </p:spPr>
        </p:pic>
      </p:grpSp>
      <p:grpSp>
        <p:nvGrpSpPr>
          <p:cNvPr id="578" name="Google Shape;578;p43"/>
          <p:cNvGrpSpPr/>
          <p:nvPr/>
        </p:nvGrpSpPr>
        <p:grpSpPr>
          <a:xfrm>
            <a:off x="2400351" y="4125367"/>
            <a:ext cx="956838" cy="1018121"/>
            <a:chOff x="1619326" y="4044125"/>
            <a:chExt cx="984300" cy="1047450"/>
          </a:xfrm>
        </p:grpSpPr>
        <p:sp>
          <p:nvSpPr>
            <p:cNvPr id="579" name="Google Shape;579;p43"/>
            <p:cNvSpPr/>
            <p:nvPr/>
          </p:nvSpPr>
          <p:spPr>
            <a:xfrm>
              <a:off x="1619326" y="5038475"/>
              <a:ext cx="984300" cy="53100"/>
            </a:xfrm>
            <a:prstGeom prst="ellipse">
              <a:avLst/>
            </a:prstGeom>
            <a:solidFill>
              <a:srgbClr val="4D36B6">
                <a:alpha val="33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580" name="Google Shape;580;p43"/>
            <p:cNvPicPr preferRelativeResize="0"/>
            <p:nvPr/>
          </p:nvPicPr>
          <p:blipFill>
            <a:blip r:embed="rId5">
              <a:alphaModFix/>
            </a:blip>
            <a:stretch>
              <a:fillRect/>
            </a:stretch>
          </p:blipFill>
          <p:spPr>
            <a:xfrm>
              <a:off x="1659648" y="4044125"/>
              <a:ext cx="903650" cy="1010975"/>
            </a:xfrm>
            <a:prstGeom prst="rect">
              <a:avLst/>
            </a:prstGeom>
            <a:noFill/>
            <a:ln>
              <a:noFill/>
            </a:ln>
            <a:effectLst>
              <a:reflection stA="28000" endPos="30000" dist="38100" dir="5400000" fadeDir="5400012" sy="-100000" algn="bl" rotWithShape="0"/>
            </a:effectLst>
          </p:spPr>
        </p:pic>
      </p:grpSp>
      <p:pic>
        <p:nvPicPr>
          <p:cNvPr id="581" name="Google Shape;581;p43"/>
          <p:cNvPicPr preferRelativeResize="0"/>
          <p:nvPr/>
        </p:nvPicPr>
        <p:blipFill>
          <a:blip r:embed="rId6">
            <a:alphaModFix/>
          </a:blip>
          <a:stretch>
            <a:fillRect/>
          </a:stretch>
        </p:blipFill>
        <p:spPr>
          <a:xfrm flipH="1">
            <a:off x="4338087" y="3315050"/>
            <a:ext cx="452375" cy="249450"/>
          </a:xfrm>
          <a:prstGeom prst="rect">
            <a:avLst/>
          </a:prstGeom>
          <a:noFill/>
          <a:ln>
            <a:noFill/>
          </a:ln>
        </p:spPr>
      </p:pic>
      <p:grpSp>
        <p:nvGrpSpPr>
          <p:cNvPr id="582" name="Google Shape;582;p43"/>
          <p:cNvGrpSpPr/>
          <p:nvPr/>
        </p:nvGrpSpPr>
        <p:grpSpPr>
          <a:xfrm>
            <a:off x="588544" y="1892802"/>
            <a:ext cx="1278840" cy="3124250"/>
            <a:chOff x="373150" y="1719050"/>
            <a:chExt cx="1347566" cy="3292150"/>
          </a:xfrm>
        </p:grpSpPr>
        <p:sp>
          <p:nvSpPr>
            <p:cNvPr id="583" name="Google Shape;583;p43"/>
            <p:cNvSpPr/>
            <p:nvPr/>
          </p:nvSpPr>
          <p:spPr>
            <a:xfrm>
              <a:off x="485316" y="4958100"/>
              <a:ext cx="1235400" cy="53100"/>
            </a:xfrm>
            <a:prstGeom prst="ellipse">
              <a:avLst/>
            </a:prstGeom>
            <a:solidFill>
              <a:srgbClr val="4D36B6">
                <a:alpha val="33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584" name="Google Shape;584;p43"/>
            <p:cNvPicPr preferRelativeResize="0"/>
            <p:nvPr/>
          </p:nvPicPr>
          <p:blipFill>
            <a:blip r:embed="rId7">
              <a:alphaModFix/>
            </a:blip>
            <a:stretch>
              <a:fillRect/>
            </a:stretch>
          </p:blipFill>
          <p:spPr>
            <a:xfrm>
              <a:off x="373150" y="1719050"/>
              <a:ext cx="1235443" cy="3267849"/>
            </a:xfrm>
            <a:prstGeom prst="rect">
              <a:avLst/>
            </a:prstGeom>
            <a:noFill/>
            <a:ln>
              <a:noFill/>
            </a:ln>
            <a:effectLst>
              <a:reflection stA="31000" endPos="30000" dist="19050" dir="5400000" fadeDir="5400012" sy="-100000" algn="bl" rotWithShape="0"/>
            </a:effectLst>
          </p:spPr>
        </p:pic>
      </p:gr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07704" y="771550"/>
            <a:ext cx="5400600" cy="2304256"/>
          </a:xfrm>
        </p:spPr>
        <p:txBody>
          <a:bodyPr/>
          <a:lstStyle/>
          <a:p>
            <a:pPr algn="just"/>
            <a:r>
              <a:rPr lang="en-US" sz="1400" b="1" dirty="0" err="1">
                <a:latin typeface="Times New Roman" panose="02020603050405020304" pitchFamily="18" charset="0"/>
                <a:cs typeface="Times New Roman" panose="02020603050405020304" pitchFamily="18" charset="0"/>
              </a:rPr>
              <a:t>Хирургията</a:t>
            </a:r>
            <a:r>
              <a:rPr lang="en-US" sz="1400" b="1" dirty="0">
                <a:latin typeface="Times New Roman" panose="02020603050405020304" pitchFamily="18" charset="0"/>
                <a:cs typeface="Times New Roman" panose="02020603050405020304" pitchFamily="18" charset="0"/>
              </a:rPr>
              <a:t> (</a:t>
            </a:r>
            <a:r>
              <a:rPr lang="en-US" sz="1400" b="1" dirty="0" err="1">
                <a:latin typeface="Times New Roman" panose="02020603050405020304" pitchFamily="18" charset="0"/>
                <a:cs typeface="Times New Roman" panose="02020603050405020304" pitchFamily="18" charset="0"/>
              </a:rPr>
              <a:t>на</a:t>
            </a:r>
            <a:r>
              <a:rPr lang="en-US" sz="1400" b="1" dirty="0">
                <a:latin typeface="Times New Roman" panose="02020603050405020304" pitchFamily="18" charset="0"/>
                <a:cs typeface="Times New Roman" panose="02020603050405020304" pitchFamily="18" charset="0"/>
              </a:rPr>
              <a:t> </a:t>
            </a:r>
            <a:r>
              <a:rPr lang="en-US" sz="1400" b="1" dirty="0" err="1">
                <a:latin typeface="Times New Roman" panose="02020603050405020304" pitchFamily="18" charset="0"/>
                <a:cs typeface="Times New Roman" panose="02020603050405020304" pitchFamily="18" charset="0"/>
                <a:hlinkClick r:id="rId2" tooltip="Гръцки език"/>
              </a:rPr>
              <a:t>гръцки</a:t>
            </a:r>
            <a:r>
              <a:rPr lang="en-US" sz="1400" b="1" dirty="0">
                <a:latin typeface="Times New Roman" panose="02020603050405020304" pitchFamily="18" charset="0"/>
                <a:cs typeface="Times New Roman" panose="02020603050405020304" pitchFamily="18" charset="0"/>
              </a:rPr>
              <a:t>: </a:t>
            </a:r>
            <a:r>
              <a:rPr lang="el-GR" sz="1400" b="1" i="1" dirty="0">
                <a:latin typeface="Times New Roman" panose="02020603050405020304" pitchFamily="18" charset="0"/>
                <a:cs typeface="Times New Roman" panose="02020603050405020304" pitchFamily="18" charset="0"/>
              </a:rPr>
              <a:t>χειρουργική</a:t>
            </a:r>
            <a:r>
              <a:rPr lang="en-US" sz="1400" b="1" dirty="0">
                <a:latin typeface="Times New Roman" panose="02020603050405020304" pitchFamily="18" charset="0"/>
                <a:cs typeface="Times New Roman" panose="02020603050405020304" pitchFamily="18" charset="0"/>
              </a:rPr>
              <a:t> – </a:t>
            </a:r>
            <a:r>
              <a:rPr lang="en-US" sz="1400" b="1" dirty="0" err="1">
                <a:latin typeface="Times New Roman" panose="02020603050405020304" pitchFamily="18" charset="0"/>
                <a:cs typeface="Times New Roman" panose="02020603050405020304" pitchFamily="18" charset="0"/>
              </a:rPr>
              <a:t>от</a:t>
            </a:r>
            <a:r>
              <a:rPr lang="en-US" sz="1400" b="1" dirty="0">
                <a:latin typeface="Times New Roman" panose="02020603050405020304" pitchFamily="18" charset="0"/>
                <a:cs typeface="Times New Roman" panose="02020603050405020304" pitchFamily="18" charset="0"/>
              </a:rPr>
              <a:t> </a:t>
            </a:r>
            <a:r>
              <a:rPr lang="en-US" sz="1400" b="1" dirty="0" err="1">
                <a:latin typeface="Times New Roman" panose="02020603050405020304" pitchFamily="18" charset="0"/>
                <a:cs typeface="Times New Roman" panose="02020603050405020304" pitchFamily="18" charset="0"/>
              </a:rPr>
              <a:t>χειρ</a:t>
            </a:r>
            <a:r>
              <a:rPr lang="en-US" sz="1400" b="1" dirty="0">
                <a:latin typeface="Times New Roman" panose="02020603050405020304" pitchFamily="18" charset="0"/>
                <a:cs typeface="Times New Roman" panose="02020603050405020304" pitchFamily="18" charset="0"/>
              </a:rPr>
              <a:t> „</a:t>
            </a:r>
            <a:r>
              <a:rPr lang="en-US" sz="1400" b="1" dirty="0" err="1">
                <a:latin typeface="Times New Roman" panose="02020603050405020304" pitchFamily="18" charset="0"/>
                <a:cs typeface="Times New Roman" panose="02020603050405020304" pitchFamily="18" charset="0"/>
              </a:rPr>
              <a:t>ръка</a:t>
            </a:r>
            <a:r>
              <a:rPr lang="en-US" sz="1400" b="1" dirty="0">
                <a:latin typeface="Times New Roman" panose="02020603050405020304" pitchFamily="18" charset="0"/>
                <a:cs typeface="Times New Roman" panose="02020603050405020304" pitchFamily="18" charset="0"/>
              </a:rPr>
              <a:t>“ и </a:t>
            </a:r>
            <a:r>
              <a:rPr lang="en-US" sz="1400" b="1" dirty="0" err="1">
                <a:latin typeface="Times New Roman" panose="02020603050405020304" pitchFamily="18" charset="0"/>
                <a:cs typeface="Times New Roman" panose="02020603050405020304" pitchFamily="18" charset="0"/>
              </a:rPr>
              <a:t>εργον</a:t>
            </a:r>
            <a:r>
              <a:rPr lang="en-US" sz="1400" b="1" dirty="0">
                <a:latin typeface="Times New Roman" panose="02020603050405020304" pitchFamily="18" charset="0"/>
                <a:cs typeface="Times New Roman" panose="02020603050405020304" pitchFamily="18" charset="0"/>
              </a:rPr>
              <a:t> „</a:t>
            </a:r>
            <a:r>
              <a:rPr lang="en-US" sz="1400" b="1" dirty="0" err="1">
                <a:latin typeface="Times New Roman" panose="02020603050405020304" pitchFamily="18" charset="0"/>
                <a:cs typeface="Times New Roman" panose="02020603050405020304" pitchFamily="18" charset="0"/>
              </a:rPr>
              <a:t>действие</a:t>
            </a:r>
            <a:r>
              <a:rPr lang="en-US" sz="1400" b="1" dirty="0">
                <a:latin typeface="Times New Roman" panose="02020603050405020304" pitchFamily="18" charset="0"/>
                <a:cs typeface="Times New Roman" panose="02020603050405020304" pitchFamily="18" charset="0"/>
              </a:rPr>
              <a:t>, </a:t>
            </a:r>
            <a:r>
              <a:rPr lang="en-US" sz="1400" b="1" dirty="0" err="1">
                <a:latin typeface="Times New Roman" panose="02020603050405020304" pitchFamily="18" charset="0"/>
                <a:cs typeface="Times New Roman" panose="02020603050405020304" pitchFamily="18" charset="0"/>
              </a:rPr>
              <a:t>работа</a:t>
            </a:r>
            <a:r>
              <a:rPr lang="en-US" sz="1400" b="1" dirty="0">
                <a:latin typeface="Times New Roman" panose="02020603050405020304" pitchFamily="18" charset="0"/>
                <a:cs typeface="Times New Roman" panose="02020603050405020304" pitchFamily="18" charset="0"/>
              </a:rPr>
              <a:t>“; </a:t>
            </a:r>
            <a:r>
              <a:rPr lang="en-US" sz="1400" b="1" dirty="0" err="1">
                <a:latin typeface="Times New Roman" panose="02020603050405020304" pitchFamily="18" charset="0"/>
                <a:cs typeface="Times New Roman" panose="02020603050405020304" pitchFamily="18" charset="0"/>
              </a:rPr>
              <a:t>на</a:t>
            </a:r>
            <a:r>
              <a:rPr lang="en-US" sz="1400" b="1" dirty="0">
                <a:latin typeface="Times New Roman" panose="02020603050405020304" pitchFamily="18" charset="0"/>
                <a:cs typeface="Times New Roman" panose="02020603050405020304" pitchFamily="18" charset="0"/>
              </a:rPr>
              <a:t> </a:t>
            </a:r>
            <a:r>
              <a:rPr lang="en-US" sz="1400" b="1" dirty="0" err="1">
                <a:latin typeface="Times New Roman" panose="02020603050405020304" pitchFamily="18" charset="0"/>
                <a:cs typeface="Times New Roman" panose="02020603050405020304" pitchFamily="18" charset="0"/>
                <a:hlinkClick r:id="rId3" tooltip="Латински език"/>
              </a:rPr>
              <a:t>латински</a:t>
            </a:r>
            <a:r>
              <a:rPr lang="en-US" sz="1400" b="1" dirty="0">
                <a:latin typeface="Times New Roman" panose="02020603050405020304" pitchFamily="18" charset="0"/>
                <a:cs typeface="Times New Roman" panose="02020603050405020304" pitchFamily="18" charset="0"/>
              </a:rPr>
              <a:t>: </a:t>
            </a:r>
            <a:r>
              <a:rPr lang="la-Latn" sz="1400" b="1" i="1" dirty="0">
                <a:latin typeface="Times New Roman" panose="02020603050405020304" pitchFamily="18" charset="0"/>
                <a:cs typeface="Times New Roman" panose="02020603050405020304" pitchFamily="18" charset="0"/>
              </a:rPr>
              <a:t>chirurgiae</a:t>
            </a:r>
            <a:r>
              <a:rPr lang="en-US" sz="1400" b="1" dirty="0">
                <a:latin typeface="Times New Roman" panose="02020603050405020304" pitchFamily="18" charset="0"/>
                <a:cs typeface="Times New Roman" panose="02020603050405020304" pitchFamily="18" charset="0"/>
              </a:rPr>
              <a:t>, </a:t>
            </a:r>
            <a:r>
              <a:rPr lang="en-US" sz="1400" b="1" dirty="0" err="1">
                <a:latin typeface="Times New Roman" panose="02020603050405020304" pitchFamily="18" charset="0"/>
                <a:cs typeface="Times New Roman" panose="02020603050405020304" pitchFamily="18" charset="0"/>
              </a:rPr>
              <a:t>буквално</a:t>
            </a:r>
            <a:r>
              <a:rPr lang="en-US" sz="1400" b="1" dirty="0">
                <a:latin typeface="Times New Roman" panose="02020603050405020304" pitchFamily="18" charset="0"/>
                <a:cs typeface="Times New Roman" panose="02020603050405020304" pitchFamily="18" charset="0"/>
              </a:rPr>
              <a:t> </a:t>
            </a:r>
            <a:r>
              <a:rPr lang="en-US" sz="1400" b="1" dirty="0" err="1">
                <a:latin typeface="Times New Roman" panose="02020603050405020304" pitchFamily="18" charset="0"/>
                <a:cs typeface="Times New Roman" panose="02020603050405020304" pitchFamily="18" charset="0"/>
              </a:rPr>
              <a:t>означава</a:t>
            </a:r>
            <a:r>
              <a:rPr lang="en-US" sz="1400" b="1" dirty="0">
                <a:latin typeface="Times New Roman" panose="02020603050405020304" pitchFamily="18" charset="0"/>
                <a:cs typeface="Times New Roman" panose="02020603050405020304" pitchFamily="18" charset="0"/>
              </a:rPr>
              <a:t> „</a:t>
            </a:r>
            <a:r>
              <a:rPr lang="en-US" sz="1400" b="1" dirty="0" err="1">
                <a:latin typeface="Times New Roman" panose="02020603050405020304" pitchFamily="18" charset="0"/>
                <a:cs typeface="Times New Roman" panose="02020603050405020304" pitchFamily="18" charset="0"/>
              </a:rPr>
              <a:t>работа</a:t>
            </a:r>
            <a:r>
              <a:rPr lang="en-US" sz="1400" b="1" dirty="0">
                <a:latin typeface="Times New Roman" panose="02020603050405020304" pitchFamily="18" charset="0"/>
                <a:cs typeface="Times New Roman" panose="02020603050405020304" pitchFamily="18" charset="0"/>
              </a:rPr>
              <a:t>, </a:t>
            </a:r>
            <a:r>
              <a:rPr lang="en-US" sz="1400" b="1" dirty="0" err="1">
                <a:latin typeface="Times New Roman" panose="02020603050405020304" pitchFamily="18" charset="0"/>
                <a:cs typeface="Times New Roman" panose="02020603050405020304" pitchFamily="18" charset="0"/>
              </a:rPr>
              <a:t>извършвана</a:t>
            </a:r>
            <a:r>
              <a:rPr lang="en-US" sz="1400" b="1" dirty="0">
                <a:latin typeface="Times New Roman" panose="02020603050405020304" pitchFamily="18" charset="0"/>
                <a:cs typeface="Times New Roman" panose="02020603050405020304" pitchFamily="18" charset="0"/>
              </a:rPr>
              <a:t> с </a:t>
            </a:r>
            <a:r>
              <a:rPr lang="en-US" sz="1400" b="1" dirty="0" err="1">
                <a:latin typeface="Times New Roman" panose="02020603050405020304" pitchFamily="18" charset="0"/>
                <a:cs typeface="Times New Roman" panose="02020603050405020304" pitchFamily="18" charset="0"/>
              </a:rPr>
              <a:t>ръцете</a:t>
            </a:r>
            <a:r>
              <a:rPr lang="en-US" sz="1400" b="1" dirty="0">
                <a:latin typeface="Times New Roman" panose="02020603050405020304" pitchFamily="18" charset="0"/>
                <a:cs typeface="Times New Roman" panose="02020603050405020304" pitchFamily="18" charset="0"/>
              </a:rPr>
              <a:t>“ </a:t>
            </a:r>
            <a:r>
              <a:rPr lang="en-US" sz="1400" b="1" dirty="0" err="1">
                <a:latin typeface="Times New Roman" panose="02020603050405020304" pitchFamily="18" charset="0"/>
                <a:cs typeface="Times New Roman" panose="02020603050405020304" pitchFamily="18" charset="0"/>
              </a:rPr>
              <a:t>или</a:t>
            </a:r>
            <a:r>
              <a:rPr lang="en-US" sz="1400" b="1" dirty="0">
                <a:latin typeface="Times New Roman" panose="02020603050405020304" pitchFamily="18" charset="0"/>
                <a:cs typeface="Times New Roman" panose="02020603050405020304" pitchFamily="18" charset="0"/>
              </a:rPr>
              <a:t> „</a:t>
            </a:r>
            <a:r>
              <a:rPr lang="en-US" sz="1400" b="1" dirty="0" err="1">
                <a:latin typeface="Times New Roman" panose="02020603050405020304" pitchFamily="18" charset="0"/>
                <a:cs typeface="Times New Roman" panose="02020603050405020304" pitchFamily="18" charset="0"/>
              </a:rPr>
              <a:t>ръчна</a:t>
            </a:r>
            <a:r>
              <a:rPr lang="en-US" sz="1400" b="1" dirty="0">
                <a:latin typeface="Times New Roman" panose="02020603050405020304" pitchFamily="18" charset="0"/>
                <a:cs typeface="Times New Roman" panose="02020603050405020304" pitchFamily="18" charset="0"/>
              </a:rPr>
              <a:t> </a:t>
            </a:r>
            <a:r>
              <a:rPr lang="en-US" sz="1400" b="1" dirty="0" err="1">
                <a:latin typeface="Times New Roman" panose="02020603050405020304" pitchFamily="18" charset="0"/>
                <a:cs typeface="Times New Roman" panose="02020603050405020304" pitchFamily="18" charset="0"/>
              </a:rPr>
              <a:t>работа</a:t>
            </a:r>
            <a:r>
              <a:rPr lang="en-US" sz="1400" b="1" dirty="0" smtClean="0">
                <a:latin typeface="Times New Roman" panose="02020603050405020304" pitchFamily="18" charset="0"/>
                <a:cs typeface="Times New Roman" panose="02020603050405020304" pitchFamily="18" charset="0"/>
              </a:rPr>
              <a:t>“)</a:t>
            </a:r>
            <a:r>
              <a:rPr lang="bg-BG" sz="1400" b="1" dirty="0" smtClean="0">
                <a:latin typeface="Times New Roman" panose="02020603050405020304" pitchFamily="18" charset="0"/>
                <a:cs typeface="Times New Roman" panose="02020603050405020304" pitchFamily="18" charset="0"/>
              </a:rPr>
              <a:t/>
            </a:r>
            <a:br>
              <a:rPr lang="bg-BG" sz="1400" b="1" dirty="0" smtClean="0">
                <a:latin typeface="Times New Roman" panose="02020603050405020304" pitchFamily="18" charset="0"/>
                <a:cs typeface="Times New Roman" panose="02020603050405020304" pitchFamily="18" charset="0"/>
              </a:rPr>
            </a:br>
            <a:r>
              <a:rPr lang="en-US" sz="1400" b="1" dirty="0">
                <a:latin typeface="Times New Roman" panose="02020603050405020304" pitchFamily="18" charset="0"/>
                <a:cs typeface="Times New Roman" panose="02020603050405020304" pitchFamily="18" charset="0"/>
              </a:rPr>
              <a:t/>
            </a:r>
            <a:br>
              <a:rPr lang="en-US" sz="1400" b="1" dirty="0">
                <a:latin typeface="Times New Roman" panose="02020603050405020304" pitchFamily="18" charset="0"/>
                <a:cs typeface="Times New Roman" panose="02020603050405020304" pitchFamily="18" charset="0"/>
              </a:rPr>
            </a:br>
            <a:r>
              <a:rPr lang="bg-BG" sz="1400" b="1" dirty="0">
                <a:latin typeface="Times New Roman" panose="02020603050405020304" pitchFamily="18" charset="0"/>
                <a:cs typeface="Times New Roman" panose="02020603050405020304" pitchFamily="18" charset="0"/>
              </a:rPr>
              <a:t>Хирургията е до голяма степен призвание за повечето, ако не и за всички хирурзи, това призвание не може да бъде отречено</a:t>
            </a:r>
            <a:r>
              <a:rPr lang="bg-BG" sz="1400" b="1" dirty="0" smtClean="0">
                <a:latin typeface="Times New Roman" panose="02020603050405020304" pitchFamily="18" charset="0"/>
                <a:cs typeface="Times New Roman" panose="02020603050405020304" pitchFamily="18" charset="0"/>
              </a:rPr>
              <a:t>.</a:t>
            </a:r>
            <a:r>
              <a:rPr lang="en-US" sz="1400" b="1" dirty="0" smtClean="0">
                <a:latin typeface="Times New Roman" panose="02020603050405020304" pitchFamily="18" charset="0"/>
                <a:cs typeface="Times New Roman" panose="02020603050405020304" pitchFamily="18" charset="0"/>
              </a:rPr>
              <a:t/>
            </a:r>
            <a:br>
              <a:rPr lang="en-US" sz="1400" b="1" dirty="0" smtClean="0">
                <a:latin typeface="Times New Roman" panose="02020603050405020304" pitchFamily="18" charset="0"/>
                <a:cs typeface="Times New Roman" panose="02020603050405020304" pitchFamily="18" charset="0"/>
              </a:rPr>
            </a:br>
            <a:r>
              <a:rPr lang="bg-BG" sz="1400" b="1" dirty="0" smtClean="0">
                <a:latin typeface="Times New Roman" panose="02020603050405020304" pitchFamily="18" charset="0"/>
                <a:cs typeface="Times New Roman" panose="02020603050405020304" pitchFamily="18" charset="0"/>
              </a:rPr>
              <a:t> </a:t>
            </a:r>
            <a:br>
              <a:rPr lang="bg-BG" sz="1400" b="1" dirty="0" smtClean="0">
                <a:latin typeface="Times New Roman" panose="02020603050405020304" pitchFamily="18" charset="0"/>
                <a:cs typeface="Times New Roman" panose="02020603050405020304" pitchFamily="18" charset="0"/>
              </a:rPr>
            </a:br>
            <a:r>
              <a:rPr lang="en-US" sz="1400" b="1" dirty="0">
                <a:latin typeface="Times New Roman" panose="02020603050405020304" pitchFamily="18" charset="0"/>
                <a:cs typeface="Times New Roman" panose="02020603050405020304" pitchFamily="18" charset="0"/>
              </a:rPr>
              <a:t> </a:t>
            </a:r>
            <a:r>
              <a:rPr lang="en-US" sz="1400" b="1" dirty="0" smtClean="0">
                <a:latin typeface="Times New Roman" panose="02020603050405020304" pitchFamily="18" charset="0"/>
                <a:cs typeface="Times New Roman" panose="02020603050405020304" pitchFamily="18" charset="0"/>
              </a:rPr>
              <a:t>  </a:t>
            </a:r>
            <a:r>
              <a:rPr lang="bg-BG" sz="1400" b="1" dirty="0" smtClean="0">
                <a:latin typeface="Times New Roman" panose="02020603050405020304" pitchFamily="18" charset="0"/>
                <a:cs typeface="Times New Roman" panose="02020603050405020304" pitchFamily="18" charset="0"/>
              </a:rPr>
              <a:t>То </a:t>
            </a:r>
            <a:r>
              <a:rPr lang="bg-BG" sz="1400" b="1" dirty="0">
                <a:latin typeface="Times New Roman" panose="02020603050405020304" pitchFamily="18" charset="0"/>
                <a:cs typeface="Times New Roman" panose="02020603050405020304" pitchFamily="18" charset="0"/>
              </a:rPr>
              <a:t>е това, което отличава хирурзите </a:t>
            </a:r>
            <a:r>
              <a:rPr lang="bg-BG" sz="1400" b="1" dirty="0" smtClean="0">
                <a:latin typeface="Times New Roman" panose="02020603050405020304" pitchFamily="18" charset="0"/>
                <a:cs typeface="Times New Roman" panose="02020603050405020304" pitchFamily="18" charset="0"/>
              </a:rPr>
              <a:t>от</a:t>
            </a:r>
            <a:br>
              <a:rPr lang="bg-BG" sz="1400" b="1" dirty="0" smtClean="0">
                <a:latin typeface="Times New Roman" panose="02020603050405020304" pitchFamily="18" charset="0"/>
                <a:cs typeface="Times New Roman" panose="02020603050405020304" pitchFamily="18" charset="0"/>
              </a:rPr>
            </a:br>
            <a:r>
              <a:rPr lang="bg-BG" sz="1400" b="1" dirty="0" smtClean="0">
                <a:latin typeface="Times New Roman" panose="02020603050405020304" pitchFamily="18" charset="0"/>
                <a:cs typeface="Times New Roman" panose="02020603050405020304" pitchFamily="18" charset="0"/>
              </a:rPr>
              <a:t> </a:t>
            </a:r>
            <a:r>
              <a:rPr lang="bg-BG" sz="1400" b="1" dirty="0">
                <a:latin typeface="Times New Roman" panose="02020603050405020304" pitchFamily="18" charset="0"/>
                <a:cs typeface="Times New Roman" panose="02020603050405020304" pitchFamily="18" charset="0"/>
              </a:rPr>
              <a:t>другите лекарите, които не са подготвени или не </a:t>
            </a:r>
            <a:r>
              <a:rPr lang="bg-BG" sz="1400" b="1" dirty="0" smtClean="0">
                <a:latin typeface="Times New Roman" panose="02020603050405020304" pitchFamily="18" charset="0"/>
                <a:cs typeface="Times New Roman" panose="02020603050405020304" pitchFamily="18" charset="0"/>
              </a:rPr>
              <a:t>желаят</a:t>
            </a:r>
            <a:br>
              <a:rPr lang="bg-BG" sz="1400" b="1" dirty="0" smtClean="0">
                <a:latin typeface="Times New Roman" panose="02020603050405020304" pitchFamily="18" charset="0"/>
                <a:cs typeface="Times New Roman" panose="02020603050405020304" pitchFamily="18" charset="0"/>
              </a:rPr>
            </a:br>
            <a:r>
              <a:rPr lang="bg-BG" sz="1400" b="1" dirty="0" smtClean="0">
                <a:latin typeface="Times New Roman" panose="02020603050405020304" pitchFamily="18" charset="0"/>
                <a:cs typeface="Times New Roman" panose="02020603050405020304" pitchFamily="18" charset="0"/>
              </a:rPr>
              <a:t> </a:t>
            </a:r>
            <a:r>
              <a:rPr lang="bg-BG" sz="1400" b="1" dirty="0">
                <a:latin typeface="Times New Roman" panose="02020603050405020304" pitchFamily="18" charset="0"/>
                <a:cs typeface="Times New Roman" panose="02020603050405020304" pitchFamily="18" charset="0"/>
              </a:rPr>
              <a:t>да нахлуят в човешкото тяло, за да го поправят или излекуват. </a:t>
            </a:r>
            <a:r>
              <a:rPr lang="en-US" sz="1400" b="1" dirty="0">
                <a:latin typeface="Times New Roman" panose="02020603050405020304" pitchFamily="18" charset="0"/>
                <a:cs typeface="Times New Roman" panose="02020603050405020304" pitchFamily="18" charset="0"/>
              </a:rPr>
              <a:t/>
            </a:r>
            <a:br>
              <a:rPr lang="en-US" sz="1400" b="1" dirty="0">
                <a:latin typeface="Times New Roman" panose="02020603050405020304" pitchFamily="18" charset="0"/>
                <a:cs typeface="Times New Roman" panose="02020603050405020304" pitchFamily="18" charset="0"/>
              </a:rPr>
            </a:br>
            <a:endParaRPr lang="en-US" sz="1400"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12283262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
          </p:nvPr>
        </p:nvSpPr>
        <p:spPr/>
        <p:txBody>
          <a:bodyPr/>
          <a:lstStyle/>
          <a:p>
            <a:pPr algn="just"/>
            <a:r>
              <a:rPr lang="en-US" sz="1400" b="1" dirty="0" err="1">
                <a:latin typeface="Times New Roman" panose="02020603050405020304" pitchFamily="18" charset="0"/>
                <a:cs typeface="Times New Roman" panose="02020603050405020304" pitchFamily="18" charset="0"/>
              </a:rPr>
              <a:t>Хирургията</a:t>
            </a:r>
            <a:r>
              <a:rPr lang="en-US" sz="1400" b="1" dirty="0">
                <a:latin typeface="Times New Roman" panose="02020603050405020304" pitchFamily="18" charset="0"/>
                <a:cs typeface="Times New Roman" panose="02020603050405020304" pitchFamily="18" charset="0"/>
              </a:rPr>
              <a:t> е </a:t>
            </a:r>
            <a:r>
              <a:rPr lang="en-US" sz="1400" b="1" dirty="0" err="1">
                <a:latin typeface="Times New Roman" panose="02020603050405020304" pitchFamily="18" charset="0"/>
                <a:cs typeface="Times New Roman" panose="02020603050405020304" pitchFamily="18" charset="0"/>
              </a:rPr>
              <a:t>родена</a:t>
            </a:r>
            <a:r>
              <a:rPr lang="en-US" sz="1400" b="1" dirty="0">
                <a:latin typeface="Times New Roman" panose="02020603050405020304" pitchFamily="18" charset="0"/>
                <a:cs typeface="Times New Roman" panose="02020603050405020304" pitchFamily="18" charset="0"/>
              </a:rPr>
              <a:t> </a:t>
            </a:r>
            <a:r>
              <a:rPr lang="en-US" sz="1400" b="1" dirty="0" err="1">
                <a:latin typeface="Times New Roman" panose="02020603050405020304" pitchFamily="18" charset="0"/>
                <a:cs typeface="Times New Roman" panose="02020603050405020304" pitchFamily="18" charset="0"/>
              </a:rPr>
              <a:t>заедно</a:t>
            </a:r>
            <a:r>
              <a:rPr lang="en-US" sz="1400" b="1" dirty="0">
                <a:latin typeface="Times New Roman" panose="02020603050405020304" pitchFamily="18" charset="0"/>
                <a:cs typeface="Times New Roman" panose="02020603050405020304" pitchFamily="18" charset="0"/>
              </a:rPr>
              <a:t> с </a:t>
            </a:r>
            <a:r>
              <a:rPr lang="en-US" sz="1400" b="1" dirty="0" err="1">
                <a:latin typeface="Times New Roman" panose="02020603050405020304" pitchFamily="18" charset="0"/>
                <a:cs typeface="Times New Roman" panose="02020603050405020304" pitchFamily="18" charset="0"/>
              </a:rPr>
              <a:t>човечеството</a:t>
            </a:r>
            <a:r>
              <a:rPr lang="en-US" sz="1400" b="1" dirty="0">
                <a:latin typeface="Times New Roman" panose="02020603050405020304" pitchFamily="18" charset="0"/>
                <a:cs typeface="Times New Roman" panose="02020603050405020304" pitchFamily="18" charset="0"/>
              </a:rPr>
              <a:t>. </a:t>
            </a:r>
            <a:r>
              <a:rPr lang="en-US" sz="1400" b="1" dirty="0" err="1">
                <a:latin typeface="Times New Roman" panose="02020603050405020304" pitchFamily="18" charset="0"/>
                <a:cs typeface="Times New Roman" panose="02020603050405020304" pitchFamily="18" charset="0"/>
              </a:rPr>
              <a:t>Има</a:t>
            </a:r>
            <a:r>
              <a:rPr lang="en-US" sz="1400" b="1" dirty="0">
                <a:latin typeface="Times New Roman" panose="02020603050405020304" pitchFamily="18" charset="0"/>
                <a:cs typeface="Times New Roman" panose="02020603050405020304" pitchFamily="18" charset="0"/>
              </a:rPr>
              <a:t> </a:t>
            </a:r>
            <a:r>
              <a:rPr lang="en-US" sz="1400" b="1" dirty="0" err="1">
                <a:latin typeface="Times New Roman" panose="02020603050405020304" pitchFamily="18" charset="0"/>
                <a:cs typeface="Times New Roman" panose="02020603050405020304" pitchFamily="18" charset="0"/>
              </a:rPr>
              <a:t>много</a:t>
            </a:r>
            <a:r>
              <a:rPr lang="en-US" sz="1400" b="1" dirty="0">
                <a:latin typeface="Times New Roman" panose="02020603050405020304" pitchFamily="18" charset="0"/>
                <a:cs typeface="Times New Roman" panose="02020603050405020304" pitchFamily="18" charset="0"/>
              </a:rPr>
              <a:t> </a:t>
            </a:r>
            <a:r>
              <a:rPr lang="en-US" sz="1400" b="1" dirty="0" err="1">
                <a:latin typeface="Times New Roman" panose="02020603050405020304" pitchFamily="18" charset="0"/>
                <a:cs typeface="Times New Roman" panose="02020603050405020304" pitchFamily="18" charset="0"/>
              </a:rPr>
              <a:t>признаци</a:t>
            </a:r>
            <a:r>
              <a:rPr lang="en-US" sz="1400" b="1" dirty="0">
                <a:latin typeface="Times New Roman" panose="02020603050405020304" pitchFamily="18" charset="0"/>
                <a:cs typeface="Times New Roman" panose="02020603050405020304" pitchFamily="18" charset="0"/>
              </a:rPr>
              <a:t> </a:t>
            </a:r>
            <a:r>
              <a:rPr lang="en-US" sz="1400" b="1" dirty="0" err="1">
                <a:latin typeface="Times New Roman" panose="02020603050405020304" pitchFamily="18" charset="0"/>
                <a:cs typeface="Times New Roman" panose="02020603050405020304" pitchFamily="18" charset="0"/>
              </a:rPr>
              <a:t>за</a:t>
            </a:r>
            <a:r>
              <a:rPr lang="en-US" sz="1400" b="1" dirty="0">
                <a:latin typeface="Times New Roman" panose="02020603050405020304" pitchFamily="18" charset="0"/>
                <a:cs typeface="Times New Roman" panose="02020603050405020304" pitchFamily="18" charset="0"/>
              </a:rPr>
              <a:t> </a:t>
            </a:r>
            <a:r>
              <a:rPr lang="en-US" sz="1400" b="1" dirty="0" err="1">
                <a:latin typeface="Times New Roman" panose="02020603050405020304" pitchFamily="18" charset="0"/>
                <a:cs typeface="Times New Roman" panose="02020603050405020304" pitchFamily="18" charset="0"/>
              </a:rPr>
              <a:t>това</a:t>
            </a:r>
            <a:r>
              <a:rPr lang="en-US" sz="1400" b="1" dirty="0">
                <a:latin typeface="Times New Roman" panose="02020603050405020304" pitchFamily="18" charset="0"/>
                <a:cs typeface="Times New Roman" panose="02020603050405020304" pitchFamily="18" charset="0"/>
              </a:rPr>
              <a:t> </a:t>
            </a:r>
            <a:r>
              <a:rPr lang="en-US" sz="1400" b="1" dirty="0" err="1">
                <a:latin typeface="Times New Roman" panose="02020603050405020304" pitchFamily="18" charset="0"/>
                <a:cs typeface="Times New Roman" panose="02020603050405020304" pitchFamily="18" charset="0"/>
              </a:rPr>
              <a:t>как</a:t>
            </a:r>
            <a:r>
              <a:rPr lang="en-US" sz="1400" b="1" dirty="0">
                <a:latin typeface="Times New Roman" panose="02020603050405020304" pitchFamily="18" charset="0"/>
                <a:cs typeface="Times New Roman" panose="02020603050405020304" pitchFamily="18" charset="0"/>
              </a:rPr>
              <a:t> </a:t>
            </a:r>
            <a:r>
              <a:rPr lang="en-US" sz="1400" b="1" dirty="0" err="1">
                <a:latin typeface="Times New Roman" panose="02020603050405020304" pitchFamily="18" charset="0"/>
                <a:cs typeface="Times New Roman" panose="02020603050405020304" pitchFamily="18" charset="0"/>
              </a:rPr>
              <a:t>хората</a:t>
            </a:r>
            <a:r>
              <a:rPr lang="en-US" sz="1400" b="1" dirty="0">
                <a:latin typeface="Times New Roman" panose="02020603050405020304" pitchFamily="18" charset="0"/>
                <a:cs typeface="Times New Roman" panose="02020603050405020304" pitchFamily="18" charset="0"/>
              </a:rPr>
              <a:t> в </a:t>
            </a:r>
            <a:r>
              <a:rPr lang="en-US" sz="1400" b="1" dirty="0" err="1">
                <a:latin typeface="Times New Roman" panose="02020603050405020304" pitchFamily="18" charset="0"/>
                <a:cs typeface="Times New Roman" panose="02020603050405020304" pitchFamily="18" charset="0"/>
              </a:rPr>
              <a:t>миналото</a:t>
            </a:r>
            <a:r>
              <a:rPr lang="en-US" sz="1400" b="1" dirty="0">
                <a:latin typeface="Times New Roman" panose="02020603050405020304" pitchFamily="18" charset="0"/>
                <a:cs typeface="Times New Roman" panose="02020603050405020304" pitchFamily="18" charset="0"/>
              </a:rPr>
              <a:t> </a:t>
            </a:r>
            <a:r>
              <a:rPr lang="en-US" sz="1400" b="1" dirty="0" err="1">
                <a:latin typeface="Times New Roman" panose="02020603050405020304" pitchFamily="18" charset="0"/>
                <a:cs typeface="Times New Roman" panose="02020603050405020304" pitchFamily="18" charset="0"/>
              </a:rPr>
              <a:t>са</a:t>
            </a:r>
            <a:r>
              <a:rPr lang="en-US" sz="1400" b="1" dirty="0">
                <a:latin typeface="Times New Roman" panose="02020603050405020304" pitchFamily="18" charset="0"/>
                <a:cs typeface="Times New Roman" panose="02020603050405020304" pitchFamily="18" charset="0"/>
              </a:rPr>
              <a:t> </a:t>
            </a:r>
            <a:r>
              <a:rPr lang="en-US" sz="1400" b="1" dirty="0" err="1">
                <a:latin typeface="Times New Roman" panose="02020603050405020304" pitchFamily="18" charset="0"/>
                <a:cs typeface="Times New Roman" panose="02020603050405020304" pitchFamily="18" charset="0"/>
              </a:rPr>
              <a:t>решавали</a:t>
            </a:r>
            <a:r>
              <a:rPr lang="en-US" sz="1400" b="1" dirty="0">
                <a:latin typeface="Times New Roman" panose="02020603050405020304" pitchFamily="18" charset="0"/>
                <a:cs typeface="Times New Roman" panose="02020603050405020304" pitchFamily="18" charset="0"/>
              </a:rPr>
              <a:t> </a:t>
            </a:r>
            <a:r>
              <a:rPr lang="en-US" sz="1400" b="1" dirty="0" err="1">
                <a:latin typeface="Times New Roman" panose="02020603050405020304" pitchFamily="18" charset="0"/>
                <a:cs typeface="Times New Roman" panose="02020603050405020304" pitchFamily="18" charset="0"/>
              </a:rPr>
              <a:t>хирургични</a:t>
            </a:r>
            <a:r>
              <a:rPr lang="en-US" sz="1400" b="1" dirty="0">
                <a:latin typeface="Times New Roman" panose="02020603050405020304" pitchFamily="18" charset="0"/>
                <a:cs typeface="Times New Roman" panose="02020603050405020304" pitchFamily="18" charset="0"/>
              </a:rPr>
              <a:t> </a:t>
            </a:r>
            <a:r>
              <a:rPr lang="en-US" sz="1400" b="1" dirty="0" err="1">
                <a:latin typeface="Times New Roman" panose="02020603050405020304" pitchFamily="18" charset="0"/>
                <a:cs typeface="Times New Roman" panose="02020603050405020304" pitchFamily="18" charset="0"/>
              </a:rPr>
              <a:t>проблеми</a:t>
            </a:r>
            <a:r>
              <a:rPr lang="en-US" sz="1400" b="1" dirty="0">
                <a:latin typeface="Times New Roman" panose="02020603050405020304" pitchFamily="18" charset="0"/>
                <a:cs typeface="Times New Roman" panose="02020603050405020304" pitchFamily="18" charset="0"/>
              </a:rPr>
              <a:t> </a:t>
            </a:r>
            <a:r>
              <a:rPr lang="en-US" sz="1400" b="1" dirty="0" err="1">
                <a:latin typeface="Times New Roman" panose="02020603050405020304" pitchFamily="18" charset="0"/>
                <a:cs typeface="Times New Roman" panose="02020603050405020304" pitchFamily="18" charset="0"/>
              </a:rPr>
              <a:t>като</a:t>
            </a:r>
            <a:r>
              <a:rPr lang="en-US" sz="1400" b="1" dirty="0">
                <a:latin typeface="Times New Roman" panose="02020603050405020304" pitchFamily="18" charset="0"/>
                <a:cs typeface="Times New Roman" panose="02020603050405020304" pitchFamily="18" charset="0"/>
              </a:rPr>
              <a:t> </a:t>
            </a:r>
            <a:r>
              <a:rPr lang="en-US" sz="1400" b="1" dirty="0" err="1">
                <a:latin typeface="Times New Roman" panose="02020603050405020304" pitchFamily="18" charset="0"/>
                <a:cs typeface="Times New Roman" panose="02020603050405020304" pitchFamily="18" charset="0"/>
              </a:rPr>
              <a:t>фрактури</a:t>
            </a:r>
            <a:r>
              <a:rPr lang="en-US" sz="1400" b="1" dirty="0">
                <a:latin typeface="Times New Roman" panose="02020603050405020304" pitchFamily="18" charset="0"/>
                <a:cs typeface="Times New Roman" panose="02020603050405020304" pitchFamily="18" charset="0"/>
              </a:rPr>
              <a:t>, </a:t>
            </a:r>
            <a:r>
              <a:rPr lang="en-US" sz="1400" b="1" dirty="0" err="1">
                <a:latin typeface="Times New Roman" panose="02020603050405020304" pitchFamily="18" charset="0"/>
                <a:cs typeface="Times New Roman" panose="02020603050405020304" pitchFamily="18" charset="0"/>
              </a:rPr>
              <a:t>инфектирани</a:t>
            </a:r>
            <a:r>
              <a:rPr lang="en-US" sz="1400" b="1" dirty="0">
                <a:latin typeface="Times New Roman" panose="02020603050405020304" pitchFamily="18" charset="0"/>
                <a:cs typeface="Times New Roman" panose="02020603050405020304" pitchFamily="18" charset="0"/>
              </a:rPr>
              <a:t> </a:t>
            </a:r>
            <a:r>
              <a:rPr lang="en-US" sz="1400" b="1" dirty="0" err="1">
                <a:latin typeface="Times New Roman" panose="02020603050405020304" pitchFamily="18" charset="0"/>
                <a:cs typeface="Times New Roman" panose="02020603050405020304" pitchFamily="18" charset="0"/>
              </a:rPr>
              <a:t>рани</a:t>
            </a:r>
            <a:r>
              <a:rPr lang="en-US" sz="1400" b="1" dirty="0">
                <a:latin typeface="Times New Roman" panose="02020603050405020304" pitchFamily="18" charset="0"/>
                <a:cs typeface="Times New Roman" panose="02020603050405020304" pitchFamily="18" charset="0"/>
              </a:rPr>
              <a:t>, </a:t>
            </a:r>
            <a:r>
              <a:rPr lang="en-US" sz="1400" b="1" dirty="0" err="1">
                <a:latin typeface="Times New Roman" panose="02020603050405020304" pitchFamily="18" charset="0"/>
                <a:cs typeface="Times New Roman" panose="02020603050405020304" pitchFamily="18" charset="0"/>
              </a:rPr>
              <a:t>абсцеси</a:t>
            </a:r>
            <a:r>
              <a:rPr lang="en-US" sz="1400" b="1" dirty="0">
                <a:latin typeface="Times New Roman" panose="02020603050405020304" pitchFamily="18" charset="0"/>
                <a:cs typeface="Times New Roman" panose="02020603050405020304" pitchFamily="18" charset="0"/>
              </a:rPr>
              <a:t> и </a:t>
            </a:r>
            <a:r>
              <a:rPr lang="en-US" sz="1400" b="1" dirty="0" err="1">
                <a:latin typeface="Times New Roman" panose="02020603050405020304" pitchFamily="18" charset="0"/>
                <a:cs typeface="Times New Roman" panose="02020603050405020304" pitchFamily="18" charset="0"/>
              </a:rPr>
              <a:t>деформации</a:t>
            </a:r>
            <a:r>
              <a:rPr lang="en-US" sz="1400" b="1" dirty="0">
                <a:latin typeface="Times New Roman" panose="02020603050405020304" pitchFamily="18" charset="0"/>
                <a:cs typeface="Times New Roman" panose="02020603050405020304" pitchFamily="18" charset="0"/>
              </a:rPr>
              <a:t>. </a:t>
            </a:r>
            <a:r>
              <a:rPr lang="en-US" sz="1400" b="1" dirty="0" err="1">
                <a:latin typeface="Times New Roman" panose="02020603050405020304" pitchFamily="18" charset="0"/>
                <a:cs typeface="Times New Roman" panose="02020603050405020304" pitchFamily="18" charset="0"/>
              </a:rPr>
              <a:t>Те</a:t>
            </a:r>
            <a:r>
              <a:rPr lang="en-US" sz="1400" b="1" dirty="0">
                <a:latin typeface="Times New Roman" panose="02020603050405020304" pitchFamily="18" charset="0"/>
                <a:cs typeface="Times New Roman" panose="02020603050405020304" pitchFamily="18" charset="0"/>
              </a:rPr>
              <a:t> </a:t>
            </a:r>
            <a:r>
              <a:rPr lang="en-US" sz="1400" b="1" dirty="0" err="1">
                <a:latin typeface="Times New Roman" panose="02020603050405020304" pitchFamily="18" charset="0"/>
                <a:cs typeface="Times New Roman" panose="02020603050405020304" pitchFamily="18" charset="0"/>
              </a:rPr>
              <a:t>са</a:t>
            </a:r>
            <a:r>
              <a:rPr lang="en-US" sz="1400" b="1" dirty="0">
                <a:latin typeface="Times New Roman" panose="02020603050405020304" pitchFamily="18" charset="0"/>
                <a:cs typeface="Times New Roman" panose="02020603050405020304" pitchFamily="18" charset="0"/>
              </a:rPr>
              <a:t> </a:t>
            </a:r>
            <a:r>
              <a:rPr lang="en-US" sz="1400" b="1" dirty="0" err="1">
                <a:latin typeface="Times New Roman" panose="02020603050405020304" pitchFamily="18" charset="0"/>
                <a:cs typeface="Times New Roman" panose="02020603050405020304" pitchFamily="18" charset="0"/>
              </a:rPr>
              <a:t>използвали</a:t>
            </a:r>
            <a:r>
              <a:rPr lang="en-US" sz="1400" b="1" dirty="0">
                <a:latin typeface="Times New Roman" panose="02020603050405020304" pitchFamily="18" charset="0"/>
                <a:cs typeface="Times New Roman" panose="02020603050405020304" pitchFamily="18" charset="0"/>
              </a:rPr>
              <a:t> </a:t>
            </a:r>
            <a:r>
              <a:rPr lang="en-US" sz="1400" b="1" dirty="0" err="1">
                <a:latin typeface="Times New Roman" panose="02020603050405020304" pitchFamily="18" charset="0"/>
                <a:cs typeface="Times New Roman" panose="02020603050405020304" pitchFamily="18" charset="0"/>
              </a:rPr>
              <a:t>редица</a:t>
            </a:r>
            <a:r>
              <a:rPr lang="en-US" sz="1400" b="1" dirty="0">
                <a:latin typeface="Times New Roman" panose="02020603050405020304" pitchFamily="18" charset="0"/>
                <a:cs typeface="Times New Roman" panose="02020603050405020304" pitchFamily="18" charset="0"/>
              </a:rPr>
              <a:t> </a:t>
            </a:r>
            <a:r>
              <a:rPr lang="en-US" sz="1400" b="1" dirty="0" err="1">
                <a:latin typeface="Times New Roman" panose="02020603050405020304" pitchFamily="18" charset="0"/>
                <a:cs typeface="Times New Roman" panose="02020603050405020304" pitchFamily="18" charset="0"/>
              </a:rPr>
              <a:t>хирургични</a:t>
            </a:r>
            <a:r>
              <a:rPr lang="en-US" sz="1400" b="1" dirty="0">
                <a:latin typeface="Times New Roman" panose="02020603050405020304" pitchFamily="18" charset="0"/>
                <a:cs typeface="Times New Roman" panose="02020603050405020304" pitchFamily="18" charset="0"/>
              </a:rPr>
              <a:t> </a:t>
            </a:r>
            <a:r>
              <a:rPr lang="en-US" sz="1400" b="1" dirty="0" err="1">
                <a:latin typeface="Times New Roman" panose="02020603050405020304" pitchFamily="18" charset="0"/>
                <a:cs typeface="Times New Roman" panose="02020603050405020304" pitchFamily="18" charset="0"/>
              </a:rPr>
              <a:t>техники</a:t>
            </a:r>
            <a:r>
              <a:rPr lang="en-US" sz="1400" b="1" dirty="0">
                <a:latin typeface="Times New Roman" panose="02020603050405020304" pitchFamily="18" charset="0"/>
                <a:cs typeface="Times New Roman" panose="02020603050405020304" pitchFamily="18" charset="0"/>
              </a:rPr>
              <a:t> </a:t>
            </a:r>
            <a:r>
              <a:rPr lang="en-US" sz="1400" b="1" dirty="0" err="1">
                <a:latin typeface="Times New Roman" panose="02020603050405020304" pitchFamily="18" charset="0"/>
                <a:cs typeface="Times New Roman" panose="02020603050405020304" pitchFamily="18" charset="0"/>
              </a:rPr>
              <a:t>като</a:t>
            </a:r>
            <a:r>
              <a:rPr lang="en-US" sz="1400" b="1" dirty="0">
                <a:latin typeface="Times New Roman" panose="02020603050405020304" pitchFamily="18" charset="0"/>
                <a:cs typeface="Times New Roman" panose="02020603050405020304" pitchFamily="18" charset="0"/>
              </a:rPr>
              <a:t> </a:t>
            </a:r>
            <a:r>
              <a:rPr lang="en-US" sz="1400" b="1" dirty="0" err="1">
                <a:latin typeface="Times New Roman" panose="02020603050405020304" pitchFamily="18" charset="0"/>
                <a:cs typeface="Times New Roman" panose="02020603050405020304" pitchFamily="18" charset="0"/>
              </a:rPr>
              <a:t>почистване</a:t>
            </a:r>
            <a:r>
              <a:rPr lang="en-US" sz="1400" b="1" dirty="0">
                <a:latin typeface="Times New Roman" panose="02020603050405020304" pitchFamily="18" charset="0"/>
                <a:cs typeface="Times New Roman" panose="02020603050405020304" pitchFamily="18" charset="0"/>
              </a:rPr>
              <a:t> и </a:t>
            </a:r>
            <a:r>
              <a:rPr lang="en-US" sz="1400" b="1" dirty="0" err="1">
                <a:latin typeface="Times New Roman" panose="02020603050405020304" pitchFamily="18" charset="0"/>
                <a:cs typeface="Times New Roman" panose="02020603050405020304" pitchFamily="18" charset="0"/>
              </a:rPr>
              <a:t>дебридиране</a:t>
            </a:r>
            <a:r>
              <a:rPr lang="en-US" sz="1400" b="1" dirty="0">
                <a:latin typeface="Times New Roman" panose="02020603050405020304" pitchFamily="18" charset="0"/>
                <a:cs typeface="Times New Roman" panose="02020603050405020304" pitchFamily="18" charset="0"/>
              </a:rPr>
              <a:t> </a:t>
            </a:r>
            <a:r>
              <a:rPr lang="en-US" sz="1400" b="1" dirty="0" err="1">
                <a:latin typeface="Times New Roman" panose="02020603050405020304" pitchFamily="18" charset="0"/>
                <a:cs typeface="Times New Roman" panose="02020603050405020304" pitchFamily="18" charset="0"/>
              </a:rPr>
              <a:t>на</a:t>
            </a:r>
            <a:r>
              <a:rPr lang="en-US" sz="1400" b="1" dirty="0">
                <a:latin typeface="Times New Roman" panose="02020603050405020304" pitchFamily="18" charset="0"/>
                <a:cs typeface="Times New Roman" panose="02020603050405020304" pitchFamily="18" charset="0"/>
              </a:rPr>
              <a:t> </a:t>
            </a:r>
            <a:r>
              <a:rPr lang="en-US" sz="1400" b="1" dirty="0" err="1">
                <a:latin typeface="Times New Roman" panose="02020603050405020304" pitchFamily="18" charset="0"/>
                <a:cs typeface="Times New Roman" panose="02020603050405020304" pitchFamily="18" charset="0"/>
              </a:rPr>
              <a:t>инфектирани</a:t>
            </a:r>
            <a:r>
              <a:rPr lang="en-US" sz="1400" b="1" dirty="0">
                <a:latin typeface="Times New Roman" panose="02020603050405020304" pitchFamily="18" charset="0"/>
                <a:cs typeface="Times New Roman" panose="02020603050405020304" pitchFamily="18" charset="0"/>
              </a:rPr>
              <a:t> </a:t>
            </a:r>
            <a:r>
              <a:rPr lang="en-US" sz="1400" b="1" dirty="0" err="1">
                <a:latin typeface="Times New Roman" panose="02020603050405020304" pitchFamily="18" charset="0"/>
                <a:cs typeface="Times New Roman" panose="02020603050405020304" pitchFamily="18" charset="0"/>
              </a:rPr>
              <a:t>рани</a:t>
            </a:r>
            <a:r>
              <a:rPr lang="en-US" sz="1400" b="1" dirty="0">
                <a:latin typeface="Times New Roman" panose="02020603050405020304" pitchFamily="18" charset="0"/>
                <a:cs typeface="Times New Roman" panose="02020603050405020304" pitchFamily="18" charset="0"/>
              </a:rPr>
              <a:t>, </a:t>
            </a:r>
            <a:r>
              <a:rPr lang="en-US" sz="1400" b="1" dirty="0" err="1">
                <a:latin typeface="Times New Roman" panose="02020603050405020304" pitchFamily="18" charset="0"/>
                <a:cs typeface="Times New Roman" panose="02020603050405020304" pitchFamily="18" charset="0"/>
              </a:rPr>
              <a:t>ампутации</a:t>
            </a:r>
            <a:r>
              <a:rPr lang="en-US" sz="1400" b="1" dirty="0">
                <a:latin typeface="Times New Roman" panose="02020603050405020304" pitchFamily="18" charset="0"/>
                <a:cs typeface="Times New Roman" panose="02020603050405020304" pitchFamily="18" charset="0"/>
              </a:rPr>
              <a:t>, </a:t>
            </a:r>
            <a:r>
              <a:rPr lang="en-US" sz="1400" b="1" dirty="0" err="1">
                <a:latin typeface="Times New Roman" panose="02020603050405020304" pitchFamily="18" charset="0"/>
                <a:cs typeface="Times New Roman" panose="02020603050405020304" pitchFamily="18" charset="0"/>
              </a:rPr>
              <a:t>налагане</a:t>
            </a:r>
            <a:r>
              <a:rPr lang="en-US" sz="1400" b="1" dirty="0">
                <a:latin typeface="Times New Roman" panose="02020603050405020304" pitchFamily="18" charset="0"/>
                <a:cs typeface="Times New Roman" panose="02020603050405020304" pitchFamily="18" charset="0"/>
              </a:rPr>
              <a:t> </a:t>
            </a:r>
            <a:r>
              <a:rPr lang="en-US" sz="1400" b="1" dirty="0" err="1">
                <a:latin typeface="Times New Roman" panose="02020603050405020304" pitchFamily="18" charset="0"/>
                <a:cs typeface="Times New Roman" panose="02020603050405020304" pitchFamily="18" charset="0"/>
              </a:rPr>
              <a:t>на</a:t>
            </a:r>
            <a:r>
              <a:rPr lang="en-US" sz="1400" b="1" dirty="0">
                <a:latin typeface="Times New Roman" panose="02020603050405020304" pitchFamily="18" charset="0"/>
                <a:cs typeface="Times New Roman" panose="02020603050405020304" pitchFamily="18" charset="0"/>
              </a:rPr>
              <a:t> </a:t>
            </a:r>
            <a:r>
              <a:rPr lang="en-US" sz="1400" b="1" dirty="0" err="1">
                <a:latin typeface="Times New Roman" panose="02020603050405020304" pitchFamily="18" charset="0"/>
                <a:cs typeface="Times New Roman" panose="02020603050405020304" pitchFamily="18" charset="0"/>
              </a:rPr>
              <a:t>шини</a:t>
            </a:r>
            <a:r>
              <a:rPr lang="en-US" sz="1400" b="1" dirty="0">
                <a:latin typeface="Times New Roman" panose="02020603050405020304" pitchFamily="18" charset="0"/>
                <a:cs typeface="Times New Roman" panose="02020603050405020304" pitchFamily="18" charset="0"/>
              </a:rPr>
              <a:t> </a:t>
            </a:r>
            <a:r>
              <a:rPr lang="en-US" sz="1400" b="1" dirty="0" err="1">
                <a:latin typeface="Times New Roman" panose="02020603050405020304" pitchFamily="18" charset="0"/>
                <a:cs typeface="Times New Roman" panose="02020603050405020304" pitchFamily="18" charset="0"/>
              </a:rPr>
              <a:t>при</a:t>
            </a:r>
            <a:r>
              <a:rPr lang="en-US" sz="1400" b="1" dirty="0">
                <a:latin typeface="Times New Roman" panose="02020603050405020304" pitchFamily="18" charset="0"/>
                <a:cs typeface="Times New Roman" panose="02020603050405020304" pitchFamily="18" charset="0"/>
              </a:rPr>
              <a:t> </a:t>
            </a:r>
            <a:r>
              <a:rPr lang="en-US" sz="1400" b="1" dirty="0" err="1">
                <a:latin typeface="Times New Roman" panose="02020603050405020304" pitchFamily="18" charset="0"/>
                <a:cs typeface="Times New Roman" panose="02020603050405020304" pitchFamily="18" charset="0"/>
              </a:rPr>
              <a:t>фрактури</a:t>
            </a:r>
            <a:r>
              <a:rPr lang="en-US" sz="1400" b="1" dirty="0">
                <a:latin typeface="Times New Roman" panose="02020603050405020304" pitchFamily="18" charset="0"/>
                <a:cs typeface="Times New Roman" panose="02020603050405020304" pitchFamily="18" charset="0"/>
              </a:rPr>
              <a:t>, </a:t>
            </a:r>
            <a:r>
              <a:rPr lang="en-US" sz="1400" b="1" dirty="0" err="1">
                <a:latin typeface="Times New Roman" panose="02020603050405020304" pitchFamily="18" charset="0"/>
                <a:cs typeface="Times New Roman" panose="02020603050405020304" pitchFamily="18" charset="0"/>
              </a:rPr>
              <a:t>реконструктивна</a:t>
            </a:r>
            <a:r>
              <a:rPr lang="en-US" sz="1400" b="1" dirty="0">
                <a:latin typeface="Times New Roman" panose="02020603050405020304" pitchFamily="18" charset="0"/>
                <a:cs typeface="Times New Roman" panose="02020603050405020304" pitchFamily="18" charset="0"/>
              </a:rPr>
              <a:t> </a:t>
            </a:r>
            <a:r>
              <a:rPr lang="en-US" sz="1400" b="1" dirty="0" err="1">
                <a:latin typeface="Times New Roman" panose="02020603050405020304" pitchFamily="18" charset="0"/>
                <a:cs typeface="Times New Roman" panose="02020603050405020304" pitchFamily="18" charset="0"/>
              </a:rPr>
              <a:t>хирургия</a:t>
            </a:r>
            <a:r>
              <a:rPr lang="en-US" sz="1400" b="1" dirty="0">
                <a:latin typeface="Times New Roman" panose="02020603050405020304" pitchFamily="18" charset="0"/>
                <a:cs typeface="Times New Roman" panose="02020603050405020304" pitchFamily="18" charset="0"/>
              </a:rPr>
              <a:t> и </a:t>
            </a:r>
            <a:r>
              <a:rPr lang="en-US" sz="1400" b="1" dirty="0" err="1">
                <a:latin typeface="Times New Roman" panose="02020603050405020304" pitchFamily="18" charset="0"/>
                <a:cs typeface="Times New Roman" panose="02020603050405020304" pitchFamily="18" charset="0"/>
              </a:rPr>
              <a:t>други</a:t>
            </a:r>
            <a:r>
              <a:rPr lang="en-US" sz="1400" b="1" dirty="0">
                <a:latin typeface="Times New Roman" panose="02020603050405020304" pitchFamily="18" charset="0"/>
                <a:cs typeface="Times New Roman" panose="02020603050405020304" pitchFamily="18" charset="0"/>
              </a:rPr>
              <a:t> </a:t>
            </a:r>
            <a:r>
              <a:rPr lang="en-US" sz="1400" b="1" dirty="0" err="1">
                <a:latin typeface="Times New Roman" panose="02020603050405020304" pitchFamily="18" charset="0"/>
                <a:cs typeface="Times New Roman" panose="02020603050405020304" pitchFamily="18" charset="0"/>
              </a:rPr>
              <a:t>процедури</a:t>
            </a:r>
            <a:r>
              <a:rPr lang="en-US" sz="1400" b="1" dirty="0">
                <a:latin typeface="Times New Roman" panose="02020603050405020304" pitchFamily="18" charset="0"/>
                <a:cs typeface="Times New Roman" panose="02020603050405020304" pitchFamily="18" charset="0"/>
              </a:rPr>
              <a:t>. </a:t>
            </a:r>
            <a:r>
              <a:rPr lang="en-US" sz="1400" b="1" dirty="0" err="1" smtClean="0">
                <a:latin typeface="Times New Roman" panose="02020603050405020304" pitchFamily="18" charset="0"/>
                <a:cs typeface="Times New Roman" panose="02020603050405020304" pitchFamily="18" charset="0"/>
              </a:rPr>
              <a:t>Експертите</a:t>
            </a:r>
            <a:r>
              <a:rPr lang="en-US" sz="1400" b="1" dirty="0" smtClean="0">
                <a:latin typeface="Times New Roman" panose="02020603050405020304" pitchFamily="18" charset="0"/>
                <a:cs typeface="Times New Roman" panose="02020603050405020304" pitchFamily="18" charset="0"/>
              </a:rPr>
              <a:t> </a:t>
            </a:r>
            <a:r>
              <a:rPr lang="en-US" sz="1400" b="1" dirty="0" err="1">
                <a:latin typeface="Times New Roman" panose="02020603050405020304" pitchFamily="18" charset="0"/>
                <a:cs typeface="Times New Roman" panose="02020603050405020304" pitchFamily="18" charset="0"/>
              </a:rPr>
              <a:t>хирурзи</a:t>
            </a:r>
            <a:r>
              <a:rPr lang="en-US" sz="1400" b="1" dirty="0">
                <a:latin typeface="Times New Roman" panose="02020603050405020304" pitchFamily="18" charset="0"/>
                <a:cs typeface="Times New Roman" panose="02020603050405020304" pitchFamily="18" charset="0"/>
              </a:rPr>
              <a:t> </a:t>
            </a:r>
            <a:r>
              <a:rPr lang="en-US" sz="1400" b="1" dirty="0" err="1">
                <a:latin typeface="Times New Roman" panose="02020603050405020304" pitchFamily="18" charset="0"/>
                <a:cs typeface="Times New Roman" panose="02020603050405020304" pitchFamily="18" charset="0"/>
              </a:rPr>
              <a:t>са</a:t>
            </a:r>
            <a:r>
              <a:rPr lang="en-US" sz="1400" b="1" dirty="0">
                <a:latin typeface="Times New Roman" panose="02020603050405020304" pitchFamily="18" charset="0"/>
                <a:cs typeface="Times New Roman" panose="02020603050405020304" pitchFamily="18" charset="0"/>
              </a:rPr>
              <a:t> </a:t>
            </a:r>
            <a:r>
              <a:rPr lang="en-US" sz="1400" b="1" dirty="0" err="1">
                <a:latin typeface="Times New Roman" panose="02020603050405020304" pitchFamily="18" charset="0"/>
                <a:cs typeface="Times New Roman" panose="02020603050405020304" pitchFamily="18" charset="0"/>
              </a:rPr>
              <a:t>еволюирали</a:t>
            </a:r>
            <a:r>
              <a:rPr lang="en-US" sz="1400" b="1" dirty="0">
                <a:latin typeface="Times New Roman" panose="02020603050405020304" pitchFamily="18" charset="0"/>
                <a:cs typeface="Times New Roman" panose="02020603050405020304" pitchFamily="18" charset="0"/>
              </a:rPr>
              <a:t> </a:t>
            </a:r>
            <a:r>
              <a:rPr lang="en-US" sz="1400" b="1" dirty="0" err="1">
                <a:latin typeface="Times New Roman" panose="02020603050405020304" pitchFamily="18" charset="0"/>
                <a:cs typeface="Times New Roman" panose="02020603050405020304" pitchFamily="18" charset="0"/>
              </a:rPr>
              <a:t>от</a:t>
            </a:r>
            <a:r>
              <a:rPr lang="en-US" sz="1400" b="1" dirty="0">
                <a:latin typeface="Times New Roman" panose="02020603050405020304" pitchFamily="18" charset="0"/>
                <a:cs typeface="Times New Roman" panose="02020603050405020304" pitchFamily="18" charset="0"/>
              </a:rPr>
              <a:t> </a:t>
            </a:r>
            <a:r>
              <a:rPr lang="en-US" sz="1400" b="1" dirty="0" err="1">
                <a:latin typeface="Times New Roman" panose="02020603050405020304" pitchFamily="18" charset="0"/>
                <a:cs typeface="Times New Roman" panose="02020603050405020304" pitchFamily="18" charset="0"/>
              </a:rPr>
              <a:t>магьосници</a:t>
            </a:r>
            <a:r>
              <a:rPr lang="en-US" sz="1400" b="1" dirty="0">
                <a:latin typeface="Times New Roman" panose="02020603050405020304" pitchFamily="18" charset="0"/>
                <a:cs typeface="Times New Roman" panose="02020603050405020304" pitchFamily="18" charset="0"/>
              </a:rPr>
              <a:t>, </a:t>
            </a:r>
            <a:r>
              <a:rPr lang="en-US" sz="1400" b="1" dirty="0" err="1">
                <a:latin typeface="Times New Roman" panose="02020603050405020304" pitchFamily="18" charset="0"/>
                <a:cs typeface="Times New Roman" panose="02020603050405020304" pitchFamily="18" charset="0"/>
              </a:rPr>
              <a:t>шамани</a:t>
            </a:r>
            <a:r>
              <a:rPr lang="en-US" sz="1400" b="1" dirty="0">
                <a:latin typeface="Times New Roman" panose="02020603050405020304" pitchFamily="18" charset="0"/>
                <a:cs typeface="Times New Roman" panose="02020603050405020304" pitchFamily="18" charset="0"/>
              </a:rPr>
              <a:t>, </a:t>
            </a:r>
            <a:r>
              <a:rPr lang="en-US" sz="1400" b="1" dirty="0" err="1">
                <a:latin typeface="Times New Roman" panose="02020603050405020304" pitchFamily="18" charset="0"/>
                <a:cs typeface="Times New Roman" panose="02020603050405020304" pitchFamily="18" charset="0"/>
              </a:rPr>
              <a:t>бръснари</a:t>
            </a:r>
            <a:r>
              <a:rPr lang="en-US" sz="1400" b="1" dirty="0">
                <a:latin typeface="Times New Roman" panose="02020603050405020304" pitchFamily="18" charset="0"/>
                <a:cs typeface="Times New Roman" panose="02020603050405020304" pitchFamily="18" charset="0"/>
              </a:rPr>
              <a:t>, </a:t>
            </a:r>
            <a:r>
              <a:rPr lang="en-US" sz="1400" b="1" dirty="0" err="1">
                <a:latin typeface="Times New Roman" panose="02020603050405020304" pitchFamily="18" charset="0"/>
                <a:cs typeface="Times New Roman" panose="02020603050405020304" pitchFamily="18" charset="0"/>
              </a:rPr>
              <a:t>лекари</a:t>
            </a:r>
            <a:r>
              <a:rPr lang="en-US" sz="1400" b="1" dirty="0">
                <a:latin typeface="Times New Roman" panose="02020603050405020304" pitchFamily="18" charset="0"/>
                <a:cs typeface="Times New Roman" panose="02020603050405020304" pitchFamily="18" charset="0"/>
              </a:rPr>
              <a:t> </a:t>
            </a:r>
            <a:r>
              <a:rPr lang="en-US" sz="1400" b="1" dirty="0" err="1">
                <a:latin typeface="Times New Roman" panose="02020603050405020304" pitchFamily="18" charset="0"/>
                <a:cs typeface="Times New Roman" panose="02020603050405020304" pitchFamily="18" charset="0"/>
              </a:rPr>
              <a:t>без</a:t>
            </a:r>
            <a:r>
              <a:rPr lang="en-US" sz="1400" b="1" dirty="0">
                <a:latin typeface="Times New Roman" panose="02020603050405020304" pitchFamily="18" charset="0"/>
                <a:cs typeface="Times New Roman" panose="02020603050405020304" pitchFamily="18" charset="0"/>
              </a:rPr>
              <a:t> </a:t>
            </a:r>
            <a:r>
              <a:rPr lang="en-US" sz="1400" b="1" dirty="0" err="1">
                <a:latin typeface="Times New Roman" panose="02020603050405020304" pitchFamily="18" charset="0"/>
                <a:cs typeface="Times New Roman" panose="02020603050405020304" pitchFamily="18" charset="0"/>
              </a:rPr>
              <a:t>университетска</a:t>
            </a:r>
            <a:r>
              <a:rPr lang="en-US" sz="1400" b="1" dirty="0">
                <a:latin typeface="Times New Roman" panose="02020603050405020304" pitchFamily="18" charset="0"/>
                <a:cs typeface="Times New Roman" panose="02020603050405020304" pitchFamily="18" charset="0"/>
              </a:rPr>
              <a:t> </a:t>
            </a:r>
            <a:r>
              <a:rPr lang="en-US" sz="1400" b="1" dirty="0" err="1">
                <a:latin typeface="Times New Roman" panose="02020603050405020304" pitchFamily="18" charset="0"/>
                <a:cs typeface="Times New Roman" panose="02020603050405020304" pitchFamily="18" charset="0"/>
              </a:rPr>
              <a:t>степен</a:t>
            </a:r>
            <a:r>
              <a:rPr lang="en-US" sz="1400" b="1" dirty="0">
                <a:latin typeface="Times New Roman" panose="02020603050405020304" pitchFamily="18" charset="0"/>
                <a:cs typeface="Times New Roman" panose="02020603050405020304" pitchFamily="18" charset="0"/>
              </a:rPr>
              <a:t> и </a:t>
            </a:r>
            <a:r>
              <a:rPr lang="en-US" sz="1400" b="1" dirty="0" err="1">
                <a:latin typeface="Times New Roman" panose="02020603050405020304" pitchFamily="18" charset="0"/>
                <a:cs typeface="Times New Roman" panose="02020603050405020304" pitchFamily="18" charset="0"/>
              </a:rPr>
              <a:t>консултанти</a:t>
            </a:r>
            <a:r>
              <a:rPr lang="en-US" sz="1400" b="1" dirty="0">
                <a:latin typeface="Times New Roman" panose="02020603050405020304" pitchFamily="18" charset="0"/>
                <a:cs typeface="Times New Roman" panose="02020603050405020304" pitchFamily="18" charset="0"/>
              </a:rPr>
              <a:t>, </a:t>
            </a:r>
            <a:r>
              <a:rPr lang="en-US" sz="1400" b="1" dirty="0" err="1">
                <a:latin typeface="Times New Roman" panose="02020603050405020304" pitchFamily="18" charset="0"/>
                <a:cs typeface="Times New Roman" panose="02020603050405020304" pitchFamily="18" charset="0"/>
              </a:rPr>
              <a:t>докато</a:t>
            </a:r>
            <a:r>
              <a:rPr lang="en-US" sz="1400" b="1" dirty="0">
                <a:latin typeface="Times New Roman" panose="02020603050405020304" pitchFamily="18" charset="0"/>
                <a:cs typeface="Times New Roman" panose="02020603050405020304" pitchFamily="18" charset="0"/>
              </a:rPr>
              <a:t> </a:t>
            </a:r>
            <a:r>
              <a:rPr lang="en-US" sz="1400" b="1" dirty="0" err="1">
                <a:latin typeface="Times New Roman" panose="02020603050405020304" pitchFamily="18" charset="0"/>
                <a:cs typeface="Times New Roman" panose="02020603050405020304" pitchFamily="18" charset="0"/>
              </a:rPr>
              <a:t>са</a:t>
            </a:r>
            <a:r>
              <a:rPr lang="en-US" sz="1400" b="1" dirty="0">
                <a:latin typeface="Times New Roman" panose="02020603050405020304" pitchFamily="18" charset="0"/>
                <a:cs typeface="Times New Roman" panose="02020603050405020304" pitchFamily="18" charset="0"/>
              </a:rPr>
              <a:t> </a:t>
            </a:r>
            <a:r>
              <a:rPr lang="en-US" sz="1400" b="1" dirty="0" err="1">
                <a:latin typeface="Times New Roman" panose="02020603050405020304" pitchFamily="18" charset="0"/>
                <a:cs typeface="Times New Roman" panose="02020603050405020304" pitchFamily="18" charset="0"/>
              </a:rPr>
              <a:t>станали</a:t>
            </a:r>
            <a:r>
              <a:rPr lang="en-US" sz="1400" b="1" dirty="0">
                <a:latin typeface="Times New Roman" panose="02020603050405020304" pitchFamily="18" charset="0"/>
                <a:cs typeface="Times New Roman" panose="02020603050405020304" pitchFamily="18" charset="0"/>
              </a:rPr>
              <a:t> </a:t>
            </a:r>
            <a:r>
              <a:rPr lang="en-US" sz="1400" b="1" dirty="0" err="1">
                <a:latin typeface="Times New Roman" panose="02020603050405020304" pitchFamily="18" charset="0"/>
                <a:cs typeface="Times New Roman" panose="02020603050405020304" pitchFamily="18" charset="0"/>
              </a:rPr>
              <a:t>високоспециализирани</a:t>
            </a:r>
            <a:r>
              <a:rPr lang="en-US" sz="1400" b="1" dirty="0">
                <a:latin typeface="Times New Roman" panose="02020603050405020304" pitchFamily="18" charset="0"/>
                <a:cs typeface="Times New Roman" panose="02020603050405020304" pitchFamily="18" charset="0"/>
              </a:rPr>
              <a:t>. </a:t>
            </a:r>
            <a:r>
              <a:rPr lang="en-US" sz="1400" b="1" dirty="0" err="1">
                <a:latin typeface="Times New Roman" panose="02020603050405020304" pitchFamily="18" charset="0"/>
                <a:cs typeface="Times New Roman" panose="02020603050405020304" pitchFamily="18" charset="0"/>
              </a:rPr>
              <a:t>Въпреки</a:t>
            </a:r>
            <a:r>
              <a:rPr lang="en-US" sz="1400" b="1" dirty="0">
                <a:latin typeface="Times New Roman" panose="02020603050405020304" pitchFamily="18" charset="0"/>
                <a:cs typeface="Times New Roman" panose="02020603050405020304" pitchFamily="18" charset="0"/>
              </a:rPr>
              <a:t> </a:t>
            </a:r>
            <a:r>
              <a:rPr lang="en-US" sz="1400" b="1" dirty="0" err="1">
                <a:latin typeface="Times New Roman" panose="02020603050405020304" pitchFamily="18" charset="0"/>
                <a:cs typeface="Times New Roman" panose="02020603050405020304" pitchFamily="18" charset="0"/>
              </a:rPr>
              <a:t>че</a:t>
            </a:r>
            <a:r>
              <a:rPr lang="en-US" sz="1400" b="1" dirty="0">
                <a:latin typeface="Times New Roman" panose="02020603050405020304" pitchFamily="18" charset="0"/>
                <a:cs typeface="Times New Roman" panose="02020603050405020304" pitchFamily="18" charset="0"/>
              </a:rPr>
              <a:t> е </a:t>
            </a:r>
            <a:r>
              <a:rPr lang="en-US" sz="1400" b="1" dirty="0" err="1">
                <a:latin typeface="Times New Roman" panose="02020603050405020304" pitchFamily="18" charset="0"/>
                <a:cs typeface="Times New Roman" panose="02020603050405020304" pitchFamily="18" charset="0"/>
              </a:rPr>
              <a:t>вярно</a:t>
            </a:r>
            <a:r>
              <a:rPr lang="en-US" sz="1400" b="1" dirty="0">
                <a:latin typeface="Times New Roman" panose="02020603050405020304" pitchFamily="18" charset="0"/>
                <a:cs typeface="Times New Roman" panose="02020603050405020304" pitchFamily="18" charset="0"/>
              </a:rPr>
              <a:t>, </a:t>
            </a:r>
            <a:r>
              <a:rPr lang="en-US" sz="1400" b="1" dirty="0" err="1">
                <a:latin typeface="Times New Roman" panose="02020603050405020304" pitchFamily="18" charset="0"/>
                <a:cs typeface="Times New Roman" panose="02020603050405020304" pitchFamily="18" charset="0"/>
              </a:rPr>
              <a:t>че</a:t>
            </a:r>
            <a:r>
              <a:rPr lang="en-US" sz="1400" b="1" dirty="0">
                <a:latin typeface="Times New Roman" panose="02020603050405020304" pitchFamily="18" charset="0"/>
                <a:cs typeface="Times New Roman" panose="02020603050405020304" pitchFamily="18" charset="0"/>
              </a:rPr>
              <a:t> </a:t>
            </a:r>
            <a:r>
              <a:rPr lang="en-US" sz="1400" b="1" dirty="0" err="1">
                <a:latin typeface="Times New Roman" panose="02020603050405020304" pitchFamily="18" charset="0"/>
                <a:cs typeface="Times New Roman" panose="02020603050405020304" pitchFamily="18" charset="0"/>
              </a:rPr>
              <a:t>хирургията</a:t>
            </a:r>
            <a:r>
              <a:rPr lang="en-US" sz="1400" b="1" dirty="0">
                <a:latin typeface="Times New Roman" panose="02020603050405020304" pitchFamily="18" charset="0"/>
                <a:cs typeface="Times New Roman" panose="02020603050405020304" pitchFamily="18" charset="0"/>
              </a:rPr>
              <a:t> е </a:t>
            </a:r>
            <a:r>
              <a:rPr lang="en-US" sz="1400" b="1" dirty="0" err="1">
                <a:latin typeface="Times New Roman" panose="02020603050405020304" pitchFamily="18" charset="0"/>
                <a:cs typeface="Times New Roman" panose="02020603050405020304" pitchFamily="18" charset="0"/>
              </a:rPr>
              <a:t>напреднала</a:t>
            </a:r>
            <a:r>
              <a:rPr lang="en-US" sz="1400" b="1" dirty="0">
                <a:latin typeface="Times New Roman" panose="02020603050405020304" pitchFamily="18" charset="0"/>
                <a:cs typeface="Times New Roman" panose="02020603050405020304" pitchFamily="18" charset="0"/>
              </a:rPr>
              <a:t> </a:t>
            </a:r>
            <a:r>
              <a:rPr lang="en-US" sz="1400" b="1" dirty="0" err="1">
                <a:latin typeface="Times New Roman" panose="02020603050405020304" pitchFamily="18" charset="0"/>
                <a:cs typeface="Times New Roman" panose="02020603050405020304" pitchFamily="18" charset="0"/>
              </a:rPr>
              <a:t>значително</a:t>
            </a:r>
            <a:r>
              <a:rPr lang="en-US" sz="1400" b="1" dirty="0">
                <a:latin typeface="Times New Roman" panose="02020603050405020304" pitchFamily="18" charset="0"/>
                <a:cs typeface="Times New Roman" panose="02020603050405020304" pitchFamily="18" charset="0"/>
              </a:rPr>
              <a:t> </a:t>
            </a:r>
            <a:r>
              <a:rPr lang="en-US" sz="1400" b="1" dirty="0" err="1">
                <a:latin typeface="Times New Roman" panose="02020603050405020304" pitchFamily="18" charset="0"/>
                <a:cs typeface="Times New Roman" panose="02020603050405020304" pitchFamily="18" charset="0"/>
              </a:rPr>
              <a:t>благодарение</a:t>
            </a:r>
            <a:r>
              <a:rPr lang="en-US" sz="1400" b="1" dirty="0">
                <a:latin typeface="Times New Roman" panose="02020603050405020304" pitchFamily="18" charset="0"/>
                <a:cs typeface="Times New Roman" panose="02020603050405020304" pitchFamily="18" charset="0"/>
              </a:rPr>
              <a:t> </a:t>
            </a:r>
            <a:r>
              <a:rPr lang="en-US" sz="1400" b="1" dirty="0" err="1">
                <a:latin typeface="Times New Roman" panose="02020603050405020304" pitchFamily="18" charset="0"/>
                <a:cs typeface="Times New Roman" panose="02020603050405020304" pitchFamily="18" charset="0"/>
              </a:rPr>
              <a:t>на</a:t>
            </a:r>
            <a:r>
              <a:rPr lang="en-US" sz="1400" b="1" dirty="0">
                <a:latin typeface="Times New Roman" panose="02020603050405020304" pitchFamily="18" charset="0"/>
                <a:cs typeface="Times New Roman" panose="02020603050405020304" pitchFamily="18" charset="0"/>
              </a:rPr>
              <a:t> </a:t>
            </a:r>
            <a:r>
              <a:rPr lang="en-US" sz="1400" b="1" dirty="0" err="1">
                <a:latin typeface="Times New Roman" panose="02020603050405020304" pitchFamily="18" charset="0"/>
                <a:cs typeface="Times New Roman" panose="02020603050405020304" pitchFamily="18" charset="0"/>
              </a:rPr>
              <a:t>великолепните</a:t>
            </a:r>
            <a:r>
              <a:rPr lang="en-US" sz="1400" b="1" dirty="0">
                <a:latin typeface="Times New Roman" panose="02020603050405020304" pitchFamily="18" charset="0"/>
                <a:cs typeface="Times New Roman" panose="02020603050405020304" pitchFamily="18" charset="0"/>
              </a:rPr>
              <a:t> </a:t>
            </a:r>
            <a:r>
              <a:rPr lang="en-US" sz="1400" b="1" dirty="0" err="1">
                <a:latin typeface="Times New Roman" panose="02020603050405020304" pitchFamily="18" charset="0"/>
                <a:cs typeface="Times New Roman" panose="02020603050405020304" pitchFamily="18" charset="0"/>
              </a:rPr>
              <a:t>анатомични</a:t>
            </a:r>
            <a:r>
              <a:rPr lang="en-US" sz="1400" b="1" dirty="0">
                <a:latin typeface="Times New Roman" panose="02020603050405020304" pitchFamily="18" charset="0"/>
                <a:cs typeface="Times New Roman" panose="02020603050405020304" pitchFamily="18" charset="0"/>
              </a:rPr>
              <a:t> </a:t>
            </a:r>
            <a:r>
              <a:rPr lang="en-US" sz="1400" b="1" dirty="0" err="1">
                <a:latin typeface="Times New Roman" panose="02020603050405020304" pitchFamily="18" charset="0"/>
                <a:cs typeface="Times New Roman" panose="02020603050405020304" pitchFamily="18" charset="0"/>
              </a:rPr>
              <a:t>описания</a:t>
            </a:r>
            <a:r>
              <a:rPr lang="en-US" sz="1400" b="1" dirty="0">
                <a:latin typeface="Times New Roman" panose="02020603050405020304" pitchFamily="18" charset="0"/>
                <a:cs typeface="Times New Roman" panose="02020603050405020304" pitchFamily="18" charset="0"/>
              </a:rPr>
              <a:t> </a:t>
            </a:r>
            <a:r>
              <a:rPr lang="en-US" sz="1400" b="1" dirty="0" err="1">
                <a:latin typeface="Times New Roman" panose="02020603050405020304" pitchFamily="18" charset="0"/>
                <a:cs typeface="Times New Roman" panose="02020603050405020304" pitchFamily="18" charset="0"/>
              </a:rPr>
              <a:t>на</a:t>
            </a:r>
            <a:r>
              <a:rPr lang="en-US" sz="1400" b="1" dirty="0">
                <a:latin typeface="Times New Roman" panose="02020603050405020304" pitchFamily="18" charset="0"/>
                <a:cs typeface="Times New Roman" panose="02020603050405020304" pitchFamily="18" charset="0"/>
              </a:rPr>
              <a:t> </a:t>
            </a:r>
            <a:r>
              <a:rPr lang="en-US" sz="1400" b="1" dirty="0" err="1">
                <a:latin typeface="Times New Roman" panose="02020603050405020304" pitchFamily="18" charset="0"/>
                <a:cs typeface="Times New Roman" panose="02020603050405020304" pitchFamily="18" charset="0"/>
              </a:rPr>
              <a:t>Андреа</a:t>
            </a:r>
            <a:r>
              <a:rPr lang="en-US" sz="1400" b="1" dirty="0">
                <a:latin typeface="Times New Roman" panose="02020603050405020304" pitchFamily="18" charset="0"/>
                <a:cs typeface="Times New Roman" panose="02020603050405020304" pitchFamily="18" charset="0"/>
              </a:rPr>
              <a:t> </a:t>
            </a:r>
            <a:r>
              <a:rPr lang="en-US" sz="1400" b="1" dirty="0" err="1">
                <a:latin typeface="Times New Roman" panose="02020603050405020304" pitchFamily="18" charset="0"/>
                <a:cs typeface="Times New Roman" panose="02020603050405020304" pitchFamily="18" charset="0"/>
              </a:rPr>
              <a:t>Везалий</a:t>
            </a:r>
            <a:r>
              <a:rPr lang="en-US" sz="1400" b="1" dirty="0">
                <a:latin typeface="Times New Roman" panose="02020603050405020304" pitchFamily="18" charset="0"/>
                <a:cs typeface="Times New Roman" panose="02020603050405020304" pitchFamily="18" charset="0"/>
              </a:rPr>
              <a:t> (1514–1564) в </a:t>
            </a:r>
            <a:r>
              <a:rPr lang="en-US" sz="1400" b="1" dirty="0" err="1">
                <a:latin typeface="Times New Roman" panose="02020603050405020304" pitchFamily="18" charset="0"/>
                <a:cs typeface="Times New Roman" panose="02020603050405020304" pitchFamily="18" charset="0"/>
              </a:rPr>
              <a:t>неговата</a:t>
            </a:r>
            <a:r>
              <a:rPr lang="en-US" sz="1400" b="1" dirty="0">
                <a:latin typeface="Times New Roman" panose="02020603050405020304" pitchFamily="18" charset="0"/>
                <a:cs typeface="Times New Roman" panose="02020603050405020304" pitchFamily="18" charset="0"/>
              </a:rPr>
              <a:t> </a:t>
            </a:r>
            <a:r>
              <a:rPr lang="en-US" sz="1400" b="1" dirty="0" err="1">
                <a:latin typeface="Times New Roman" panose="02020603050405020304" pitchFamily="18" charset="0"/>
                <a:cs typeface="Times New Roman" panose="02020603050405020304" pitchFamily="18" charset="0"/>
              </a:rPr>
              <a:t>работа</a:t>
            </a:r>
            <a:r>
              <a:rPr lang="en-US" sz="1400" b="1" dirty="0">
                <a:latin typeface="Times New Roman" panose="02020603050405020304" pitchFamily="18" charset="0"/>
                <a:cs typeface="Times New Roman" panose="02020603050405020304" pitchFamily="18" charset="0"/>
              </a:rPr>
              <a:t> „De </a:t>
            </a:r>
            <a:r>
              <a:rPr lang="en-US" sz="1400" b="1" dirty="0" err="1">
                <a:latin typeface="Times New Roman" panose="02020603050405020304" pitchFamily="18" charset="0"/>
                <a:cs typeface="Times New Roman" panose="02020603050405020304" pitchFamily="18" charset="0"/>
              </a:rPr>
              <a:t>Humani</a:t>
            </a:r>
            <a:r>
              <a:rPr lang="en-US" sz="1400" b="1" dirty="0">
                <a:latin typeface="Times New Roman" panose="02020603050405020304" pitchFamily="18" charset="0"/>
                <a:cs typeface="Times New Roman" panose="02020603050405020304" pitchFamily="18" charset="0"/>
              </a:rPr>
              <a:t> </a:t>
            </a:r>
            <a:r>
              <a:rPr lang="en-US" sz="1400" b="1" dirty="0" err="1">
                <a:latin typeface="Times New Roman" panose="02020603050405020304" pitchFamily="18" charset="0"/>
                <a:cs typeface="Times New Roman" panose="02020603050405020304" pitchFamily="18" charset="0"/>
              </a:rPr>
              <a:t>Corporis</a:t>
            </a:r>
            <a:r>
              <a:rPr lang="en-US" sz="1400" b="1" dirty="0">
                <a:latin typeface="Times New Roman" panose="02020603050405020304" pitchFamily="18" charset="0"/>
                <a:cs typeface="Times New Roman" panose="02020603050405020304" pitchFamily="18" charset="0"/>
              </a:rPr>
              <a:t> </a:t>
            </a:r>
            <a:r>
              <a:rPr lang="en-US" sz="1400" b="1" dirty="0" err="1">
                <a:latin typeface="Times New Roman" panose="02020603050405020304" pitchFamily="18" charset="0"/>
                <a:cs typeface="Times New Roman" panose="02020603050405020304" pitchFamily="18" charset="0"/>
              </a:rPr>
              <a:t>Fabrica</a:t>
            </a:r>
            <a:r>
              <a:rPr lang="en-US" sz="1400" b="1" dirty="0">
                <a:latin typeface="Times New Roman" panose="02020603050405020304" pitchFamily="18" charset="0"/>
                <a:cs typeface="Times New Roman" panose="02020603050405020304" pitchFamily="18" charset="0"/>
              </a:rPr>
              <a:t>“, </a:t>
            </a:r>
            <a:r>
              <a:rPr lang="en-US" sz="1400" b="1" dirty="0" err="1">
                <a:latin typeface="Times New Roman" panose="02020603050405020304" pitchFamily="18" charset="0"/>
                <a:cs typeface="Times New Roman" panose="02020603050405020304" pitchFamily="18" charset="0"/>
              </a:rPr>
              <a:t>тя</a:t>
            </a:r>
            <a:r>
              <a:rPr lang="en-US" sz="1400" b="1" dirty="0">
                <a:latin typeface="Times New Roman" panose="02020603050405020304" pitchFamily="18" charset="0"/>
                <a:cs typeface="Times New Roman" panose="02020603050405020304" pitchFamily="18" charset="0"/>
              </a:rPr>
              <a:t> е </a:t>
            </a:r>
            <a:r>
              <a:rPr lang="en-US" sz="1400" b="1" dirty="0" err="1">
                <a:latin typeface="Times New Roman" panose="02020603050405020304" pitchFamily="18" charset="0"/>
                <a:cs typeface="Times New Roman" panose="02020603050405020304" pitchFamily="18" charset="0"/>
              </a:rPr>
              <a:t>достигнала</a:t>
            </a:r>
            <a:r>
              <a:rPr lang="en-US" sz="1400" b="1" dirty="0">
                <a:latin typeface="Times New Roman" panose="02020603050405020304" pitchFamily="18" charset="0"/>
                <a:cs typeface="Times New Roman" panose="02020603050405020304" pitchFamily="18" charset="0"/>
              </a:rPr>
              <a:t> </a:t>
            </a:r>
            <a:r>
              <a:rPr lang="en-US" sz="1400" b="1" dirty="0" err="1">
                <a:latin typeface="Times New Roman" panose="02020603050405020304" pitchFamily="18" charset="0"/>
                <a:cs typeface="Times New Roman" panose="02020603050405020304" pitchFamily="18" charset="0"/>
              </a:rPr>
              <a:t>своя</a:t>
            </a:r>
            <a:r>
              <a:rPr lang="en-US" sz="1400" b="1" dirty="0">
                <a:latin typeface="Times New Roman" panose="02020603050405020304" pitchFamily="18" charset="0"/>
                <a:cs typeface="Times New Roman" panose="02020603050405020304" pitchFamily="18" charset="0"/>
              </a:rPr>
              <a:t> </a:t>
            </a:r>
            <a:r>
              <a:rPr lang="en-US" sz="1400" b="1" dirty="0" err="1">
                <a:latin typeface="Times New Roman" panose="02020603050405020304" pitchFamily="18" charset="0"/>
                <a:cs typeface="Times New Roman" panose="02020603050405020304" pitchFamily="18" charset="0"/>
              </a:rPr>
              <a:t>връх</a:t>
            </a:r>
            <a:r>
              <a:rPr lang="en-US" sz="1400" b="1" dirty="0">
                <a:latin typeface="Times New Roman" panose="02020603050405020304" pitchFamily="18" charset="0"/>
                <a:cs typeface="Times New Roman" panose="02020603050405020304" pitchFamily="18" charset="0"/>
              </a:rPr>
              <a:t> </a:t>
            </a:r>
            <a:r>
              <a:rPr lang="en-US" sz="1400" b="1" dirty="0" err="1">
                <a:latin typeface="Times New Roman" panose="02020603050405020304" pitchFamily="18" charset="0"/>
                <a:cs typeface="Times New Roman" panose="02020603050405020304" pitchFamily="18" charset="0"/>
              </a:rPr>
              <a:t>през</a:t>
            </a:r>
            <a:r>
              <a:rPr lang="en-US" sz="1400" b="1" dirty="0">
                <a:latin typeface="Times New Roman" panose="02020603050405020304" pitchFamily="18" charset="0"/>
                <a:cs typeface="Times New Roman" panose="02020603050405020304" pitchFamily="18" charset="0"/>
              </a:rPr>
              <a:t> </a:t>
            </a:r>
            <a:r>
              <a:rPr lang="en-US" sz="1400" b="1" dirty="0" err="1">
                <a:latin typeface="Times New Roman" panose="02020603050405020304" pitchFamily="18" charset="0"/>
                <a:cs typeface="Times New Roman" panose="02020603050405020304" pitchFamily="18" charset="0"/>
              </a:rPr>
              <a:t>последните</a:t>
            </a:r>
            <a:r>
              <a:rPr lang="en-US" sz="1400" b="1" dirty="0">
                <a:latin typeface="Times New Roman" panose="02020603050405020304" pitchFamily="18" charset="0"/>
                <a:cs typeface="Times New Roman" panose="02020603050405020304" pitchFamily="18" charset="0"/>
              </a:rPr>
              <a:t> 150 </a:t>
            </a:r>
            <a:r>
              <a:rPr lang="en-US" sz="1400" b="1" dirty="0" err="1">
                <a:latin typeface="Times New Roman" panose="02020603050405020304" pitchFamily="18" charset="0"/>
                <a:cs typeface="Times New Roman" panose="02020603050405020304" pitchFamily="18" charset="0"/>
              </a:rPr>
              <a:t>години</a:t>
            </a:r>
            <a:r>
              <a:rPr lang="en-US" sz="1400" b="1" dirty="0">
                <a:latin typeface="Times New Roman" panose="02020603050405020304" pitchFamily="18" charset="0"/>
                <a:cs typeface="Times New Roman" panose="02020603050405020304" pitchFamily="18" charset="0"/>
              </a:rPr>
              <a:t> и </a:t>
            </a:r>
            <a:r>
              <a:rPr lang="en-US" sz="1400" b="1" dirty="0" err="1">
                <a:latin typeface="Times New Roman" panose="02020603050405020304" pitchFamily="18" charset="0"/>
                <a:cs typeface="Times New Roman" panose="02020603050405020304" pitchFamily="18" charset="0"/>
              </a:rPr>
              <a:t>все</a:t>
            </a:r>
            <a:r>
              <a:rPr lang="en-US" sz="1400" b="1" dirty="0">
                <a:latin typeface="Times New Roman" panose="02020603050405020304" pitchFamily="18" charset="0"/>
                <a:cs typeface="Times New Roman" panose="02020603050405020304" pitchFamily="18" charset="0"/>
              </a:rPr>
              <a:t> </a:t>
            </a:r>
            <a:r>
              <a:rPr lang="en-US" sz="1400" b="1" dirty="0" err="1">
                <a:latin typeface="Times New Roman" panose="02020603050405020304" pitchFamily="18" charset="0"/>
                <a:cs typeface="Times New Roman" panose="02020603050405020304" pitchFamily="18" charset="0"/>
              </a:rPr>
              <a:t>още</a:t>
            </a:r>
            <a:r>
              <a:rPr lang="en-US" sz="1400" b="1" dirty="0">
                <a:latin typeface="Times New Roman" panose="02020603050405020304" pitchFamily="18" charset="0"/>
                <a:cs typeface="Times New Roman" panose="02020603050405020304" pitchFamily="18" charset="0"/>
              </a:rPr>
              <a:t> </a:t>
            </a:r>
            <a:r>
              <a:rPr lang="en-US" sz="1400" b="1" dirty="0" err="1">
                <a:latin typeface="Times New Roman" panose="02020603050405020304" pitchFamily="18" charset="0"/>
                <a:cs typeface="Times New Roman" panose="02020603050405020304" pitchFamily="18" charset="0"/>
              </a:rPr>
              <a:t>расте</a:t>
            </a:r>
            <a:r>
              <a:rPr lang="en-US" sz="1400" b="1" dirty="0">
                <a:latin typeface="Times New Roman" panose="02020603050405020304" pitchFamily="18" charset="0"/>
                <a:cs typeface="Times New Roman" panose="02020603050405020304" pitchFamily="18" charset="0"/>
              </a:rPr>
              <a:t> </a:t>
            </a:r>
            <a:r>
              <a:rPr lang="en-US" sz="1400" b="1" dirty="0" err="1">
                <a:latin typeface="Times New Roman" panose="02020603050405020304" pitchFamily="18" charset="0"/>
                <a:cs typeface="Times New Roman" panose="02020603050405020304" pitchFamily="18" charset="0"/>
              </a:rPr>
              <a:t>експоненциално</a:t>
            </a:r>
            <a:r>
              <a:rPr lang="en-US" sz="1400" b="1" dirty="0">
                <a:latin typeface="Times New Roman" panose="02020603050405020304" pitchFamily="18" charset="0"/>
                <a:cs typeface="Times New Roman" panose="02020603050405020304" pitchFamily="18" charset="0"/>
              </a:rPr>
              <a:t>, </a:t>
            </a:r>
            <a:r>
              <a:rPr lang="en-US" sz="1400" b="1" dirty="0" err="1">
                <a:latin typeface="Times New Roman" panose="02020603050405020304" pitchFamily="18" charset="0"/>
                <a:cs typeface="Times New Roman" panose="02020603050405020304" pitchFamily="18" charset="0"/>
              </a:rPr>
              <a:t>като</a:t>
            </a:r>
            <a:r>
              <a:rPr lang="en-US" sz="1400" b="1" dirty="0">
                <a:latin typeface="Times New Roman" panose="02020603050405020304" pitchFamily="18" charset="0"/>
                <a:cs typeface="Times New Roman" panose="02020603050405020304" pitchFamily="18" charset="0"/>
              </a:rPr>
              <a:t> </a:t>
            </a:r>
            <a:r>
              <a:rPr lang="en-US" sz="1400" b="1" dirty="0" err="1">
                <a:latin typeface="Times New Roman" panose="02020603050405020304" pitchFamily="18" charset="0"/>
                <a:cs typeface="Times New Roman" panose="02020603050405020304" pitchFamily="18" charset="0"/>
              </a:rPr>
              <a:t>става</a:t>
            </a:r>
            <a:r>
              <a:rPr lang="en-US" sz="1400" b="1" dirty="0">
                <a:latin typeface="Times New Roman" panose="02020603050405020304" pitchFamily="18" charset="0"/>
                <a:cs typeface="Times New Roman" panose="02020603050405020304" pitchFamily="18" charset="0"/>
              </a:rPr>
              <a:t> </a:t>
            </a:r>
            <a:r>
              <a:rPr lang="en-US" sz="1400" b="1" dirty="0" err="1">
                <a:latin typeface="Times New Roman" panose="02020603050405020304" pitchFamily="18" charset="0"/>
                <a:cs typeface="Times New Roman" panose="02020603050405020304" pitchFamily="18" charset="0"/>
              </a:rPr>
              <a:t>все</a:t>
            </a:r>
            <a:r>
              <a:rPr lang="en-US" sz="1400" b="1" dirty="0">
                <a:latin typeface="Times New Roman" panose="02020603050405020304" pitchFamily="18" charset="0"/>
                <a:cs typeface="Times New Roman" panose="02020603050405020304" pitchFamily="18" charset="0"/>
              </a:rPr>
              <a:t> </a:t>
            </a:r>
            <a:r>
              <a:rPr lang="en-US" sz="1400" b="1" dirty="0" err="1">
                <a:latin typeface="Times New Roman" panose="02020603050405020304" pitchFamily="18" charset="0"/>
                <a:cs typeface="Times New Roman" panose="02020603050405020304" pitchFamily="18" charset="0"/>
              </a:rPr>
              <a:t>по-включваща</a:t>
            </a:r>
            <a:r>
              <a:rPr lang="en-US" sz="1400" b="1" dirty="0">
                <a:latin typeface="Times New Roman" panose="02020603050405020304" pitchFamily="18" charset="0"/>
                <a:cs typeface="Times New Roman" panose="02020603050405020304" pitchFamily="18" charset="0"/>
              </a:rPr>
              <a:t> и </a:t>
            </a:r>
            <a:r>
              <a:rPr lang="en-US" sz="1400" b="1" dirty="0" err="1">
                <a:latin typeface="Times New Roman" panose="02020603050405020304" pitchFamily="18" charset="0"/>
                <a:cs typeface="Times New Roman" panose="02020603050405020304" pitchFamily="18" charset="0"/>
              </a:rPr>
              <a:t>сложна</a:t>
            </a:r>
            <a:r>
              <a:rPr lang="en-US" dirty="0"/>
              <a:t>.</a:t>
            </a:r>
          </a:p>
          <a:p>
            <a:endParaRPr lang="en-US" dirty="0"/>
          </a:p>
        </p:txBody>
      </p:sp>
      <p:sp>
        <p:nvSpPr>
          <p:cNvPr id="3" name="Title 2"/>
          <p:cNvSpPr>
            <a:spLocks noGrp="1"/>
          </p:cNvSpPr>
          <p:nvPr>
            <p:ph type="title"/>
          </p:nvPr>
        </p:nvSpPr>
        <p:spPr/>
        <p:txBody>
          <a:bodyPr/>
          <a:lstStyle/>
          <a:p>
            <a:endParaRPr lang="en-US"/>
          </a:p>
        </p:txBody>
      </p:sp>
    </p:spTree>
    <p:extLst>
      <p:ext uri="{BB962C8B-B14F-4D97-AF65-F5344CB8AC3E}">
        <p14:creationId xmlns:p14="http://schemas.microsoft.com/office/powerpoint/2010/main" val="156456460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
          </p:nvPr>
        </p:nvSpPr>
        <p:spPr>
          <a:xfrm>
            <a:off x="827584" y="1491630"/>
            <a:ext cx="7386300" cy="2720100"/>
          </a:xfrm>
        </p:spPr>
        <p:txBody>
          <a:bodyPr/>
          <a:lstStyle/>
          <a:p>
            <a:pPr algn="just"/>
            <a:r>
              <a:rPr lang="en-US" sz="1400" b="1" dirty="0" err="1">
                <a:latin typeface="Times New Roman" panose="02020603050405020304" pitchFamily="18" charset="0"/>
                <a:cs typeface="Times New Roman" panose="02020603050405020304" pitchFamily="18" charset="0"/>
              </a:rPr>
              <a:t>Тя</a:t>
            </a:r>
            <a:r>
              <a:rPr lang="en-US" sz="1400" b="1" dirty="0">
                <a:latin typeface="Times New Roman" panose="02020603050405020304" pitchFamily="18" charset="0"/>
                <a:cs typeface="Times New Roman" panose="02020603050405020304" pitchFamily="18" charset="0"/>
              </a:rPr>
              <a:t> </a:t>
            </a:r>
            <a:r>
              <a:rPr lang="en-US" sz="1400" b="1" dirty="0" err="1">
                <a:latin typeface="Times New Roman" panose="02020603050405020304" pitchFamily="18" charset="0"/>
                <a:cs typeface="Times New Roman" panose="02020603050405020304" pitchFamily="18" charset="0"/>
              </a:rPr>
              <a:t>се</a:t>
            </a:r>
            <a:r>
              <a:rPr lang="en-US" sz="1400" b="1" dirty="0">
                <a:latin typeface="Times New Roman" panose="02020603050405020304" pitchFamily="18" charset="0"/>
                <a:cs typeface="Times New Roman" panose="02020603050405020304" pitchFamily="18" charset="0"/>
              </a:rPr>
              <a:t> </a:t>
            </a:r>
            <a:r>
              <a:rPr lang="en-US" sz="1400" b="1" dirty="0" err="1">
                <a:latin typeface="Times New Roman" panose="02020603050405020304" pitchFamily="18" charset="0"/>
                <a:cs typeface="Times New Roman" panose="02020603050405020304" pitchFamily="18" charset="0"/>
              </a:rPr>
              <a:t>развива</a:t>
            </a:r>
            <a:r>
              <a:rPr lang="en-US" sz="1400" b="1" dirty="0">
                <a:latin typeface="Times New Roman" panose="02020603050405020304" pitchFamily="18" charset="0"/>
                <a:cs typeface="Times New Roman" panose="02020603050405020304" pitchFamily="18" charset="0"/>
              </a:rPr>
              <a:t> </a:t>
            </a:r>
            <a:r>
              <a:rPr lang="en-US" sz="1400" b="1" dirty="0" err="1">
                <a:latin typeface="Times New Roman" panose="02020603050405020304" pitchFamily="18" charset="0"/>
                <a:cs typeface="Times New Roman" panose="02020603050405020304" pitchFamily="18" charset="0"/>
              </a:rPr>
              <a:t>по</a:t>
            </a:r>
            <a:r>
              <a:rPr lang="en-US" sz="1400" b="1" dirty="0">
                <a:latin typeface="Times New Roman" panose="02020603050405020304" pitchFamily="18" charset="0"/>
                <a:cs typeface="Times New Roman" panose="02020603050405020304" pitchFamily="18" charset="0"/>
              </a:rPr>
              <a:t> </a:t>
            </a:r>
            <a:r>
              <a:rPr lang="en-US" sz="1400" b="1" dirty="0" err="1">
                <a:latin typeface="Times New Roman" panose="02020603050405020304" pitchFamily="18" charset="0"/>
                <a:cs typeface="Times New Roman" panose="02020603050405020304" pitchFamily="18" charset="0"/>
              </a:rPr>
              <a:t>този</a:t>
            </a:r>
            <a:r>
              <a:rPr lang="en-US" sz="1400" b="1" dirty="0">
                <a:latin typeface="Times New Roman" panose="02020603050405020304" pitchFamily="18" charset="0"/>
                <a:cs typeface="Times New Roman" panose="02020603050405020304" pitchFamily="18" charset="0"/>
              </a:rPr>
              <a:t> </a:t>
            </a:r>
            <a:r>
              <a:rPr lang="en-US" sz="1400" b="1" dirty="0" err="1">
                <a:latin typeface="Times New Roman" panose="02020603050405020304" pitchFamily="18" charset="0"/>
                <a:cs typeface="Times New Roman" panose="02020603050405020304" pitchFamily="18" charset="0"/>
              </a:rPr>
              <a:t>начин</a:t>
            </a:r>
            <a:r>
              <a:rPr lang="en-US" sz="1400" b="1" dirty="0">
                <a:latin typeface="Times New Roman" panose="02020603050405020304" pitchFamily="18" charset="0"/>
                <a:cs typeface="Times New Roman" panose="02020603050405020304" pitchFamily="18" charset="0"/>
              </a:rPr>
              <a:t> </a:t>
            </a:r>
            <a:r>
              <a:rPr lang="en-US" sz="1400" b="1" dirty="0" err="1">
                <a:latin typeface="Times New Roman" panose="02020603050405020304" pitchFamily="18" charset="0"/>
                <a:cs typeface="Times New Roman" panose="02020603050405020304" pitchFamily="18" charset="0"/>
              </a:rPr>
              <a:t>благодарение</a:t>
            </a:r>
            <a:r>
              <a:rPr lang="en-US" sz="1400" b="1" dirty="0">
                <a:latin typeface="Times New Roman" panose="02020603050405020304" pitchFamily="18" charset="0"/>
                <a:cs typeface="Times New Roman" panose="02020603050405020304" pitchFamily="18" charset="0"/>
              </a:rPr>
              <a:t> </a:t>
            </a:r>
            <a:r>
              <a:rPr lang="en-US" sz="1400" b="1" dirty="0" err="1">
                <a:latin typeface="Times New Roman" panose="02020603050405020304" pitchFamily="18" charset="0"/>
                <a:cs typeface="Times New Roman" panose="02020603050405020304" pitchFamily="18" charset="0"/>
              </a:rPr>
              <a:t>на</a:t>
            </a:r>
            <a:r>
              <a:rPr lang="en-US" sz="1400" b="1" dirty="0">
                <a:latin typeface="Times New Roman" panose="02020603050405020304" pitchFamily="18" charset="0"/>
                <a:cs typeface="Times New Roman" panose="02020603050405020304" pitchFamily="18" charset="0"/>
              </a:rPr>
              <a:t> </a:t>
            </a:r>
            <a:r>
              <a:rPr lang="en-US" sz="1400" b="1" dirty="0" err="1">
                <a:latin typeface="Times New Roman" panose="02020603050405020304" pitchFamily="18" charset="0"/>
                <a:cs typeface="Times New Roman" panose="02020603050405020304" pitchFamily="18" charset="0"/>
              </a:rPr>
              <a:t>велики</a:t>
            </a:r>
            <a:r>
              <a:rPr lang="en-US" sz="1400" b="1" dirty="0">
                <a:latin typeface="Times New Roman" panose="02020603050405020304" pitchFamily="18" charset="0"/>
                <a:cs typeface="Times New Roman" panose="02020603050405020304" pitchFamily="18" charset="0"/>
              </a:rPr>
              <a:t> </a:t>
            </a:r>
            <a:r>
              <a:rPr lang="en-US" sz="1400" b="1" dirty="0" err="1">
                <a:latin typeface="Times New Roman" panose="02020603050405020304" pitchFamily="18" charset="0"/>
                <a:cs typeface="Times New Roman" panose="02020603050405020304" pitchFamily="18" charset="0"/>
              </a:rPr>
              <a:t>хирурзи</a:t>
            </a:r>
            <a:r>
              <a:rPr lang="en-US" sz="1400" b="1" dirty="0">
                <a:latin typeface="Times New Roman" panose="02020603050405020304" pitchFamily="18" charset="0"/>
                <a:cs typeface="Times New Roman" panose="02020603050405020304" pitchFamily="18" charset="0"/>
              </a:rPr>
              <a:t> </a:t>
            </a:r>
            <a:r>
              <a:rPr lang="en-US" sz="1400" b="1" dirty="0" err="1">
                <a:latin typeface="Times New Roman" panose="02020603050405020304" pitchFamily="18" charset="0"/>
                <a:cs typeface="Times New Roman" panose="02020603050405020304" pitchFamily="18" charset="0"/>
              </a:rPr>
              <a:t>като</a:t>
            </a:r>
            <a:r>
              <a:rPr lang="en-US" sz="1400" b="1" dirty="0">
                <a:latin typeface="Times New Roman" panose="02020603050405020304" pitchFamily="18" charset="0"/>
                <a:cs typeface="Times New Roman" panose="02020603050405020304" pitchFamily="18" charset="0"/>
              </a:rPr>
              <a:t> </a:t>
            </a:r>
            <a:r>
              <a:rPr lang="en-US" sz="1400" b="1" dirty="0" err="1">
                <a:latin typeface="Times New Roman" panose="02020603050405020304" pitchFamily="18" charset="0"/>
                <a:cs typeface="Times New Roman" panose="02020603050405020304" pitchFamily="18" charset="0"/>
              </a:rPr>
              <a:t>Джоузеф</a:t>
            </a:r>
            <a:r>
              <a:rPr lang="en-US" sz="1400" b="1" dirty="0">
                <a:latin typeface="Times New Roman" panose="02020603050405020304" pitchFamily="18" charset="0"/>
                <a:cs typeface="Times New Roman" panose="02020603050405020304" pitchFamily="18" charset="0"/>
              </a:rPr>
              <a:t> </a:t>
            </a:r>
            <a:r>
              <a:rPr lang="en-US" sz="1400" b="1" dirty="0" err="1">
                <a:latin typeface="Times New Roman" panose="02020603050405020304" pitchFamily="18" charset="0"/>
                <a:cs typeface="Times New Roman" panose="02020603050405020304" pitchFamily="18" charset="0"/>
              </a:rPr>
              <a:t>Листър</a:t>
            </a:r>
            <a:r>
              <a:rPr lang="en-US" sz="1400" b="1" dirty="0">
                <a:latin typeface="Times New Roman" panose="02020603050405020304" pitchFamily="18" charset="0"/>
                <a:cs typeface="Times New Roman" panose="02020603050405020304" pitchFamily="18" charset="0"/>
              </a:rPr>
              <a:t>, </a:t>
            </a:r>
            <a:r>
              <a:rPr lang="en-US" sz="1400" b="1" dirty="0" err="1">
                <a:latin typeface="Times New Roman" panose="02020603050405020304" pitchFamily="18" charset="0"/>
                <a:cs typeface="Times New Roman" panose="02020603050405020304" pitchFamily="18" charset="0"/>
              </a:rPr>
              <a:t>който</a:t>
            </a:r>
            <a:r>
              <a:rPr lang="en-US" sz="1400" b="1" dirty="0">
                <a:latin typeface="Times New Roman" panose="02020603050405020304" pitchFamily="18" charset="0"/>
                <a:cs typeface="Times New Roman" panose="02020603050405020304" pitchFamily="18" charset="0"/>
              </a:rPr>
              <a:t> </a:t>
            </a:r>
            <a:r>
              <a:rPr lang="en-US" sz="1400" b="1" dirty="0" err="1">
                <a:latin typeface="Times New Roman" panose="02020603050405020304" pitchFamily="18" charset="0"/>
                <a:cs typeface="Times New Roman" panose="02020603050405020304" pitchFamily="18" charset="0"/>
              </a:rPr>
              <a:t>през</a:t>
            </a:r>
            <a:r>
              <a:rPr lang="en-US" sz="1400" b="1" dirty="0">
                <a:latin typeface="Times New Roman" panose="02020603050405020304" pitchFamily="18" charset="0"/>
                <a:cs typeface="Times New Roman" panose="02020603050405020304" pitchFamily="18" charset="0"/>
              </a:rPr>
              <a:t> 1867 г. </a:t>
            </a:r>
            <a:r>
              <a:rPr lang="en-US" sz="1400" b="1" dirty="0" err="1">
                <a:latin typeface="Times New Roman" panose="02020603050405020304" pitchFamily="18" charset="0"/>
                <a:cs typeface="Times New Roman" panose="02020603050405020304" pitchFamily="18" charset="0"/>
              </a:rPr>
              <a:t>публикува</a:t>
            </a:r>
            <a:r>
              <a:rPr lang="en-US" sz="1400" b="1" dirty="0">
                <a:latin typeface="Times New Roman" panose="02020603050405020304" pitchFamily="18" charset="0"/>
                <a:cs typeface="Times New Roman" panose="02020603050405020304" pitchFamily="18" charset="0"/>
              </a:rPr>
              <a:t> </a:t>
            </a:r>
            <a:r>
              <a:rPr lang="en-US" sz="1400" b="1" dirty="0" err="1">
                <a:latin typeface="Times New Roman" panose="02020603050405020304" pitchFamily="18" charset="0"/>
                <a:cs typeface="Times New Roman" panose="02020603050405020304" pitchFamily="18" charset="0"/>
              </a:rPr>
              <a:t>своите</a:t>
            </a:r>
            <a:r>
              <a:rPr lang="en-US" sz="1400" b="1" dirty="0">
                <a:latin typeface="Times New Roman" panose="02020603050405020304" pitchFamily="18" charset="0"/>
                <a:cs typeface="Times New Roman" panose="02020603050405020304" pitchFamily="18" charset="0"/>
              </a:rPr>
              <a:t> </a:t>
            </a:r>
            <a:r>
              <a:rPr lang="en-US" sz="1400" b="1" dirty="0" err="1">
                <a:latin typeface="Times New Roman" panose="02020603050405020304" pitchFamily="18" charset="0"/>
                <a:cs typeface="Times New Roman" panose="02020603050405020304" pitchFamily="18" charset="0"/>
              </a:rPr>
              <a:t>антисептични</a:t>
            </a:r>
            <a:r>
              <a:rPr lang="en-US" sz="1400" b="1" dirty="0">
                <a:latin typeface="Times New Roman" panose="02020603050405020304" pitchFamily="18" charset="0"/>
                <a:cs typeface="Times New Roman" panose="02020603050405020304" pitchFamily="18" charset="0"/>
              </a:rPr>
              <a:t> </a:t>
            </a:r>
            <a:r>
              <a:rPr lang="en-US" sz="1400" b="1" dirty="0" err="1">
                <a:latin typeface="Times New Roman" panose="02020603050405020304" pitchFamily="18" charset="0"/>
                <a:cs typeface="Times New Roman" panose="02020603050405020304" pitchFamily="18" charset="0"/>
              </a:rPr>
              <a:t>техники</a:t>
            </a:r>
            <a:r>
              <a:rPr lang="en-US" sz="1400" b="1" dirty="0">
                <a:latin typeface="Times New Roman" panose="02020603050405020304" pitchFamily="18" charset="0"/>
                <a:cs typeface="Times New Roman" panose="02020603050405020304" pitchFamily="18" charset="0"/>
              </a:rPr>
              <a:t>, </a:t>
            </a:r>
            <a:r>
              <a:rPr lang="en-US" sz="1400" b="1" dirty="0" err="1">
                <a:latin typeface="Times New Roman" panose="02020603050405020304" pitchFamily="18" charset="0"/>
                <a:cs typeface="Times New Roman" panose="02020603050405020304" pitchFamily="18" charset="0"/>
              </a:rPr>
              <a:t>Теодор</a:t>
            </a:r>
            <a:r>
              <a:rPr lang="en-US" sz="1400" b="1" dirty="0">
                <a:latin typeface="Times New Roman" panose="02020603050405020304" pitchFamily="18" charset="0"/>
                <a:cs typeface="Times New Roman" panose="02020603050405020304" pitchFamily="18" charset="0"/>
              </a:rPr>
              <a:t> </a:t>
            </a:r>
            <a:r>
              <a:rPr lang="en-US" sz="1400" b="1" dirty="0" err="1">
                <a:latin typeface="Times New Roman" panose="02020603050405020304" pitchFamily="18" charset="0"/>
                <a:cs typeface="Times New Roman" panose="02020603050405020304" pitchFamily="18" charset="0"/>
              </a:rPr>
              <a:t>Билрот</a:t>
            </a:r>
            <a:r>
              <a:rPr lang="en-US" sz="1400" b="1" dirty="0">
                <a:latin typeface="Times New Roman" panose="02020603050405020304" pitchFamily="18" charset="0"/>
                <a:cs typeface="Times New Roman" panose="02020603050405020304" pitchFamily="18" charset="0"/>
              </a:rPr>
              <a:t>, </a:t>
            </a:r>
            <a:r>
              <a:rPr lang="en-US" sz="1400" b="1" dirty="0" err="1">
                <a:latin typeface="Times New Roman" panose="02020603050405020304" pitchFamily="18" charset="0"/>
                <a:cs typeface="Times New Roman" panose="02020603050405020304" pitchFamily="18" charset="0"/>
              </a:rPr>
              <a:t>Йохан</a:t>
            </a:r>
            <a:r>
              <a:rPr lang="en-US" sz="1400" b="1" dirty="0">
                <a:latin typeface="Times New Roman" panose="02020603050405020304" pitchFamily="18" charset="0"/>
                <a:cs typeface="Times New Roman" panose="02020603050405020304" pitchFamily="18" charset="0"/>
              </a:rPr>
              <a:t> </a:t>
            </a:r>
            <a:r>
              <a:rPr lang="en-US" sz="1400" b="1" dirty="0" err="1">
                <a:latin typeface="Times New Roman" panose="02020603050405020304" pitchFamily="18" charset="0"/>
                <a:cs typeface="Times New Roman" panose="02020603050405020304" pitchFamily="18" charset="0"/>
              </a:rPr>
              <a:t>фон</a:t>
            </a:r>
            <a:r>
              <a:rPr lang="en-US" sz="1400" b="1" dirty="0">
                <a:latin typeface="Times New Roman" panose="02020603050405020304" pitchFamily="18" charset="0"/>
                <a:cs typeface="Times New Roman" panose="02020603050405020304" pitchFamily="18" charset="0"/>
              </a:rPr>
              <a:t> </a:t>
            </a:r>
            <a:r>
              <a:rPr lang="en-US" sz="1400" b="1" dirty="0" err="1">
                <a:latin typeface="Times New Roman" panose="02020603050405020304" pitchFamily="18" charset="0"/>
                <a:cs typeface="Times New Roman" panose="02020603050405020304" pitchFamily="18" charset="0"/>
              </a:rPr>
              <a:t>Микулич</a:t>
            </a:r>
            <a:r>
              <a:rPr lang="en-US" sz="1400" b="1" dirty="0">
                <a:latin typeface="Times New Roman" panose="02020603050405020304" pitchFamily="18" charset="0"/>
                <a:cs typeface="Times New Roman" panose="02020603050405020304" pitchFamily="18" charset="0"/>
              </a:rPr>
              <a:t>, </a:t>
            </a:r>
            <a:r>
              <a:rPr lang="en-US" sz="1400" b="1" dirty="0" err="1">
                <a:latin typeface="Times New Roman" panose="02020603050405020304" pitchFamily="18" charset="0"/>
                <a:cs typeface="Times New Roman" panose="02020603050405020304" pitchFamily="18" charset="0"/>
              </a:rPr>
              <a:t>Джордж</a:t>
            </a:r>
            <a:r>
              <a:rPr lang="en-US" sz="1400" b="1" dirty="0">
                <a:latin typeface="Times New Roman" panose="02020603050405020304" pitchFamily="18" charset="0"/>
                <a:cs typeface="Times New Roman" panose="02020603050405020304" pitchFamily="18" charset="0"/>
              </a:rPr>
              <a:t> </a:t>
            </a:r>
            <a:r>
              <a:rPr lang="en-US" sz="1400" b="1" dirty="0" err="1">
                <a:latin typeface="Times New Roman" panose="02020603050405020304" pitchFamily="18" charset="0"/>
                <a:cs typeface="Times New Roman" panose="02020603050405020304" pitchFamily="18" charset="0"/>
              </a:rPr>
              <a:t>Томас</a:t>
            </a:r>
            <a:r>
              <a:rPr lang="en-US" sz="1400" b="1" dirty="0">
                <a:latin typeface="Times New Roman" panose="02020603050405020304" pitchFamily="18" charset="0"/>
                <a:cs typeface="Times New Roman" panose="02020603050405020304" pitchFamily="18" charset="0"/>
              </a:rPr>
              <a:t> </a:t>
            </a:r>
            <a:r>
              <a:rPr lang="en-US" sz="1400" b="1" dirty="0" err="1">
                <a:latin typeface="Times New Roman" panose="02020603050405020304" pitchFamily="18" charset="0"/>
                <a:cs typeface="Times New Roman" panose="02020603050405020304" pitchFamily="18" charset="0"/>
              </a:rPr>
              <a:t>Мортън</a:t>
            </a:r>
            <a:r>
              <a:rPr lang="en-US" sz="1400" b="1" dirty="0">
                <a:latin typeface="Times New Roman" panose="02020603050405020304" pitchFamily="18" charset="0"/>
                <a:cs typeface="Times New Roman" panose="02020603050405020304" pitchFamily="18" charset="0"/>
              </a:rPr>
              <a:t>, </a:t>
            </a:r>
            <a:r>
              <a:rPr lang="en-US" sz="1400" b="1" dirty="0" err="1">
                <a:latin typeface="Times New Roman" panose="02020603050405020304" pitchFamily="18" charset="0"/>
                <a:cs typeface="Times New Roman" panose="02020603050405020304" pitchFamily="18" charset="0"/>
              </a:rPr>
              <a:t>Чарлз</a:t>
            </a:r>
            <a:r>
              <a:rPr lang="en-US" sz="1400" b="1" dirty="0">
                <a:latin typeface="Times New Roman" panose="02020603050405020304" pitchFamily="18" charset="0"/>
                <a:cs typeface="Times New Roman" panose="02020603050405020304" pitchFamily="18" charset="0"/>
              </a:rPr>
              <a:t> </a:t>
            </a:r>
            <a:r>
              <a:rPr lang="en-US" sz="1400" b="1" dirty="0" err="1" smtClean="0">
                <a:latin typeface="Times New Roman" panose="02020603050405020304" pitchFamily="18" charset="0"/>
                <a:cs typeface="Times New Roman" panose="02020603050405020304" pitchFamily="18" charset="0"/>
              </a:rPr>
              <a:t>Макбърни</a:t>
            </a:r>
            <a:r>
              <a:rPr lang="en-US" sz="1400" b="1" dirty="0" smtClean="0">
                <a:latin typeface="Times New Roman" panose="02020603050405020304" pitchFamily="18" charset="0"/>
                <a:cs typeface="Times New Roman" panose="02020603050405020304" pitchFamily="18" charset="0"/>
              </a:rPr>
              <a:t>, </a:t>
            </a:r>
            <a:r>
              <a:rPr lang="en-US" sz="1400" b="1" dirty="0" err="1">
                <a:latin typeface="Times New Roman" panose="02020603050405020304" pitchFamily="18" charset="0"/>
                <a:cs typeface="Times New Roman" panose="02020603050405020304" pitchFamily="18" charset="0"/>
              </a:rPr>
              <a:t>Уилям</a:t>
            </a:r>
            <a:r>
              <a:rPr lang="en-US" sz="1400" b="1" dirty="0">
                <a:latin typeface="Times New Roman" panose="02020603050405020304" pitchFamily="18" charset="0"/>
                <a:cs typeface="Times New Roman" panose="02020603050405020304" pitchFamily="18" charset="0"/>
              </a:rPr>
              <a:t> </a:t>
            </a:r>
            <a:r>
              <a:rPr lang="en-US" sz="1400" b="1" dirty="0" err="1">
                <a:latin typeface="Times New Roman" panose="02020603050405020304" pitchFamily="18" charset="0"/>
                <a:cs typeface="Times New Roman" panose="02020603050405020304" pitchFamily="18" charset="0"/>
              </a:rPr>
              <a:t>Халстед</a:t>
            </a:r>
            <a:r>
              <a:rPr lang="en-US" sz="1400" b="1" dirty="0">
                <a:latin typeface="Times New Roman" panose="02020603050405020304" pitchFamily="18" charset="0"/>
                <a:cs typeface="Times New Roman" panose="02020603050405020304" pitchFamily="18" charset="0"/>
              </a:rPr>
              <a:t> (1852–1922), </a:t>
            </a:r>
            <a:r>
              <a:rPr lang="en-US" sz="1400" b="1" dirty="0" err="1">
                <a:latin typeface="Times New Roman" panose="02020603050405020304" pitchFamily="18" charset="0"/>
                <a:cs typeface="Times New Roman" panose="02020603050405020304" pitchFamily="18" charset="0"/>
              </a:rPr>
              <a:t>който</a:t>
            </a:r>
            <a:r>
              <a:rPr lang="en-US" sz="1400" b="1" dirty="0">
                <a:latin typeface="Times New Roman" panose="02020603050405020304" pitchFamily="18" charset="0"/>
                <a:cs typeface="Times New Roman" panose="02020603050405020304" pitchFamily="18" charset="0"/>
              </a:rPr>
              <a:t> </a:t>
            </a:r>
            <a:r>
              <a:rPr lang="en-US" sz="1400" b="1" dirty="0" err="1">
                <a:latin typeface="Times New Roman" panose="02020603050405020304" pitchFamily="18" charset="0"/>
                <a:cs typeface="Times New Roman" panose="02020603050405020304" pitchFamily="18" charset="0"/>
              </a:rPr>
              <a:t>заяви</a:t>
            </a:r>
            <a:r>
              <a:rPr lang="en-US" sz="1400" b="1" dirty="0">
                <a:latin typeface="Times New Roman" panose="02020603050405020304" pitchFamily="18" charset="0"/>
                <a:cs typeface="Times New Roman" panose="02020603050405020304" pitchFamily="18" charset="0"/>
              </a:rPr>
              <a:t>, </a:t>
            </a:r>
            <a:r>
              <a:rPr lang="en-US" sz="1400" b="1" dirty="0" err="1">
                <a:latin typeface="Times New Roman" panose="02020603050405020304" pitchFamily="18" charset="0"/>
                <a:cs typeface="Times New Roman" panose="02020603050405020304" pitchFamily="18" charset="0"/>
              </a:rPr>
              <a:t>че</a:t>
            </a:r>
            <a:r>
              <a:rPr lang="en-US" sz="1400" b="1" dirty="0">
                <a:latin typeface="Times New Roman" panose="02020603050405020304" pitchFamily="18" charset="0"/>
                <a:cs typeface="Times New Roman" panose="02020603050405020304" pitchFamily="18" charset="0"/>
              </a:rPr>
              <a:t> „</a:t>
            </a:r>
            <a:r>
              <a:rPr lang="en-US" sz="1400" b="1" dirty="0" err="1">
                <a:latin typeface="Times New Roman" panose="02020603050405020304" pitchFamily="18" charset="0"/>
                <a:cs typeface="Times New Roman" panose="02020603050405020304" pitchFamily="18" charset="0"/>
              </a:rPr>
              <a:t>операциите</a:t>
            </a:r>
            <a:r>
              <a:rPr lang="en-US" sz="1400" b="1" dirty="0">
                <a:latin typeface="Times New Roman" panose="02020603050405020304" pitchFamily="18" charset="0"/>
                <a:cs typeface="Times New Roman" panose="02020603050405020304" pitchFamily="18" charset="0"/>
              </a:rPr>
              <a:t> </a:t>
            </a:r>
            <a:r>
              <a:rPr lang="en-US" sz="1400" b="1" dirty="0" err="1">
                <a:latin typeface="Times New Roman" panose="02020603050405020304" pitchFamily="18" charset="0"/>
                <a:cs typeface="Times New Roman" panose="02020603050405020304" pitchFamily="18" charset="0"/>
              </a:rPr>
              <a:t>сами</a:t>
            </a:r>
            <a:r>
              <a:rPr lang="en-US" sz="1400" b="1" dirty="0">
                <a:latin typeface="Times New Roman" panose="02020603050405020304" pitchFamily="18" charset="0"/>
                <a:cs typeface="Times New Roman" panose="02020603050405020304" pitchFamily="18" charset="0"/>
              </a:rPr>
              <a:t> </a:t>
            </a:r>
            <a:r>
              <a:rPr lang="en-US" sz="1400" b="1" dirty="0" err="1">
                <a:latin typeface="Times New Roman" panose="02020603050405020304" pitchFamily="18" charset="0"/>
                <a:cs typeface="Times New Roman" panose="02020603050405020304" pitchFamily="18" charset="0"/>
              </a:rPr>
              <a:t>по</a:t>
            </a:r>
            <a:r>
              <a:rPr lang="en-US" sz="1400" b="1" dirty="0">
                <a:latin typeface="Times New Roman" panose="02020603050405020304" pitchFamily="18" charset="0"/>
                <a:cs typeface="Times New Roman" panose="02020603050405020304" pitchFamily="18" charset="0"/>
              </a:rPr>
              <a:t> </a:t>
            </a:r>
            <a:r>
              <a:rPr lang="en-US" sz="1400" b="1" dirty="0" err="1">
                <a:latin typeface="Times New Roman" panose="02020603050405020304" pitchFamily="18" charset="0"/>
                <a:cs typeface="Times New Roman" panose="02020603050405020304" pitchFamily="18" charset="0"/>
              </a:rPr>
              <a:t>себе</a:t>
            </a:r>
            <a:r>
              <a:rPr lang="en-US" sz="1400" b="1" dirty="0">
                <a:latin typeface="Times New Roman" panose="02020603050405020304" pitchFamily="18" charset="0"/>
                <a:cs typeface="Times New Roman" panose="02020603050405020304" pitchFamily="18" charset="0"/>
              </a:rPr>
              <a:t> </a:t>
            </a:r>
            <a:r>
              <a:rPr lang="en-US" sz="1400" b="1" dirty="0" err="1">
                <a:latin typeface="Times New Roman" panose="02020603050405020304" pitchFamily="18" charset="0"/>
                <a:cs typeface="Times New Roman" panose="02020603050405020304" pitchFamily="18" charset="0"/>
              </a:rPr>
              <a:t>си</a:t>
            </a:r>
            <a:r>
              <a:rPr lang="en-US" sz="1400" b="1" dirty="0">
                <a:latin typeface="Times New Roman" panose="02020603050405020304" pitchFamily="18" charset="0"/>
                <a:cs typeface="Times New Roman" panose="02020603050405020304" pitchFamily="18" charset="0"/>
              </a:rPr>
              <a:t> </a:t>
            </a:r>
            <a:r>
              <a:rPr lang="en-US" sz="1400" b="1" dirty="0" err="1">
                <a:latin typeface="Times New Roman" panose="02020603050405020304" pitchFamily="18" charset="0"/>
                <a:cs typeface="Times New Roman" panose="02020603050405020304" pitchFamily="18" charset="0"/>
              </a:rPr>
              <a:t>са</a:t>
            </a:r>
            <a:r>
              <a:rPr lang="en-US" sz="1400" b="1" dirty="0">
                <a:latin typeface="Times New Roman" panose="02020603050405020304" pitchFamily="18" charset="0"/>
                <a:cs typeface="Times New Roman" panose="02020603050405020304" pitchFamily="18" charset="0"/>
              </a:rPr>
              <a:t> </a:t>
            </a:r>
            <a:r>
              <a:rPr lang="en-US" sz="1400" b="1" dirty="0" err="1">
                <a:latin typeface="Times New Roman" panose="02020603050405020304" pitchFamily="18" charset="0"/>
                <a:cs typeface="Times New Roman" panose="02020603050405020304" pitchFamily="18" charset="0"/>
              </a:rPr>
              <a:t>само</a:t>
            </a:r>
            <a:r>
              <a:rPr lang="en-US" sz="1400" b="1" dirty="0">
                <a:latin typeface="Times New Roman" panose="02020603050405020304" pitchFamily="18" charset="0"/>
                <a:cs typeface="Times New Roman" panose="02020603050405020304" pitchFamily="18" charset="0"/>
              </a:rPr>
              <a:t> </a:t>
            </a:r>
            <a:r>
              <a:rPr lang="en-US" sz="1400" b="1" dirty="0" err="1">
                <a:latin typeface="Times New Roman" panose="02020603050405020304" pitchFamily="18" charset="0"/>
                <a:cs typeface="Times New Roman" panose="02020603050405020304" pitchFamily="18" charset="0"/>
              </a:rPr>
              <a:t>малка</a:t>
            </a:r>
            <a:r>
              <a:rPr lang="en-US" sz="1400" b="1" dirty="0">
                <a:latin typeface="Times New Roman" panose="02020603050405020304" pitchFamily="18" charset="0"/>
                <a:cs typeface="Times New Roman" panose="02020603050405020304" pitchFamily="18" charset="0"/>
              </a:rPr>
              <a:t> </a:t>
            </a:r>
            <a:r>
              <a:rPr lang="en-US" sz="1400" b="1" dirty="0" err="1">
                <a:latin typeface="Times New Roman" panose="02020603050405020304" pitchFamily="18" charset="0"/>
                <a:cs typeface="Times New Roman" panose="02020603050405020304" pitchFamily="18" charset="0"/>
              </a:rPr>
              <a:t>част</a:t>
            </a:r>
            <a:r>
              <a:rPr lang="en-US" sz="1400" b="1" dirty="0">
                <a:latin typeface="Times New Roman" panose="02020603050405020304" pitchFamily="18" charset="0"/>
                <a:cs typeface="Times New Roman" panose="02020603050405020304" pitchFamily="18" charset="0"/>
              </a:rPr>
              <a:t> </a:t>
            </a:r>
            <a:r>
              <a:rPr lang="en-US" sz="1400" b="1" dirty="0" err="1">
                <a:latin typeface="Times New Roman" panose="02020603050405020304" pitchFamily="18" charset="0"/>
                <a:cs typeface="Times New Roman" panose="02020603050405020304" pitchFamily="18" charset="0"/>
              </a:rPr>
              <a:t>от</a:t>
            </a:r>
            <a:r>
              <a:rPr lang="en-US" sz="1400" b="1" dirty="0">
                <a:latin typeface="Times New Roman" panose="02020603050405020304" pitchFamily="18" charset="0"/>
                <a:cs typeface="Times New Roman" panose="02020603050405020304" pitchFamily="18" charset="0"/>
              </a:rPr>
              <a:t> </a:t>
            </a:r>
            <a:r>
              <a:rPr lang="en-US" sz="1400" b="1" dirty="0" err="1">
                <a:latin typeface="Times New Roman" panose="02020603050405020304" pitchFamily="18" charset="0"/>
                <a:cs typeface="Times New Roman" panose="02020603050405020304" pitchFamily="18" charset="0"/>
              </a:rPr>
              <a:t>хирургичната</a:t>
            </a:r>
            <a:r>
              <a:rPr lang="en-US" sz="1400" b="1" dirty="0">
                <a:latin typeface="Times New Roman" panose="02020603050405020304" pitchFamily="18" charset="0"/>
                <a:cs typeface="Times New Roman" panose="02020603050405020304" pitchFamily="18" charset="0"/>
              </a:rPr>
              <a:t> </a:t>
            </a:r>
            <a:r>
              <a:rPr lang="en-US" sz="1400" b="1" dirty="0" err="1">
                <a:latin typeface="Times New Roman" panose="02020603050405020304" pitchFamily="18" charset="0"/>
                <a:cs typeface="Times New Roman" panose="02020603050405020304" pitchFamily="18" charset="0"/>
              </a:rPr>
              <a:t>процедура</a:t>
            </a:r>
            <a:r>
              <a:rPr lang="en-US" sz="1400" b="1" dirty="0">
                <a:latin typeface="Times New Roman" panose="02020603050405020304" pitchFamily="18" charset="0"/>
                <a:cs typeface="Times New Roman" panose="02020603050405020304" pitchFamily="18" charset="0"/>
              </a:rPr>
              <a:t>“, и </a:t>
            </a:r>
            <a:r>
              <a:rPr lang="en-US" sz="1400" b="1" dirty="0" err="1">
                <a:latin typeface="Times New Roman" panose="02020603050405020304" pitchFamily="18" charset="0"/>
                <a:cs typeface="Times New Roman" panose="02020603050405020304" pitchFamily="18" charset="0"/>
              </a:rPr>
              <a:t>стигна</a:t>
            </a:r>
            <a:r>
              <a:rPr lang="en-US" sz="1400" b="1" dirty="0">
                <a:latin typeface="Times New Roman" panose="02020603050405020304" pitchFamily="18" charset="0"/>
                <a:cs typeface="Times New Roman" panose="02020603050405020304" pitchFamily="18" charset="0"/>
              </a:rPr>
              <a:t> </a:t>
            </a:r>
            <a:r>
              <a:rPr lang="en-US" sz="1400" b="1" dirty="0" err="1">
                <a:latin typeface="Times New Roman" panose="02020603050405020304" pitchFamily="18" charset="0"/>
                <a:cs typeface="Times New Roman" panose="02020603050405020304" pitchFamily="18" charset="0"/>
              </a:rPr>
              <a:t>до</a:t>
            </a:r>
            <a:r>
              <a:rPr lang="en-US" sz="1400" b="1" dirty="0">
                <a:latin typeface="Times New Roman" panose="02020603050405020304" pitchFamily="18" charset="0"/>
                <a:cs typeface="Times New Roman" panose="02020603050405020304" pitchFamily="18" charset="0"/>
              </a:rPr>
              <a:t> </a:t>
            </a:r>
            <a:r>
              <a:rPr lang="en-US" sz="1400" b="1" dirty="0" err="1">
                <a:latin typeface="Times New Roman" panose="02020603050405020304" pitchFamily="18" charset="0"/>
                <a:cs typeface="Times New Roman" panose="02020603050405020304" pitchFamily="18" charset="0"/>
              </a:rPr>
              <a:t>заключението</a:t>
            </a:r>
            <a:r>
              <a:rPr lang="en-US" sz="1400" b="1" dirty="0">
                <a:latin typeface="Times New Roman" panose="02020603050405020304" pitchFamily="18" charset="0"/>
                <a:cs typeface="Times New Roman" panose="02020603050405020304" pitchFamily="18" charset="0"/>
              </a:rPr>
              <a:t>, </a:t>
            </a:r>
            <a:r>
              <a:rPr lang="en-US" sz="1400" b="1" dirty="0" err="1">
                <a:latin typeface="Times New Roman" panose="02020603050405020304" pitchFamily="18" charset="0"/>
                <a:cs typeface="Times New Roman" panose="02020603050405020304" pitchFamily="18" charset="0"/>
              </a:rPr>
              <a:t>че</a:t>
            </a:r>
            <a:r>
              <a:rPr lang="en-US" sz="1400" b="1" dirty="0">
                <a:latin typeface="Times New Roman" panose="02020603050405020304" pitchFamily="18" charset="0"/>
                <a:cs typeface="Times New Roman" panose="02020603050405020304" pitchFamily="18" charset="0"/>
              </a:rPr>
              <a:t> „</a:t>
            </a:r>
            <a:r>
              <a:rPr lang="en-US" sz="1400" b="1" dirty="0" err="1">
                <a:latin typeface="Times New Roman" panose="02020603050405020304" pitchFamily="18" charset="0"/>
                <a:cs typeface="Times New Roman" panose="02020603050405020304" pitchFamily="18" charset="0"/>
              </a:rPr>
              <a:t>ни</a:t>
            </a:r>
            <a:r>
              <a:rPr lang="en-US" sz="1400" b="1" dirty="0">
                <a:latin typeface="Times New Roman" panose="02020603050405020304" pitchFamily="18" charset="0"/>
                <a:cs typeface="Times New Roman" panose="02020603050405020304" pitchFamily="18" charset="0"/>
              </a:rPr>
              <a:t> е </a:t>
            </a:r>
            <a:r>
              <a:rPr lang="en-US" sz="1400" b="1" dirty="0" err="1">
                <a:latin typeface="Times New Roman" panose="02020603050405020304" pitchFamily="18" charset="0"/>
                <a:cs typeface="Times New Roman" panose="02020603050405020304" pitchFamily="18" charset="0"/>
              </a:rPr>
              <a:t>необходима</a:t>
            </a:r>
            <a:r>
              <a:rPr lang="en-US" sz="1400" b="1" dirty="0">
                <a:latin typeface="Times New Roman" panose="02020603050405020304" pitchFamily="18" charset="0"/>
                <a:cs typeface="Times New Roman" panose="02020603050405020304" pitchFamily="18" charset="0"/>
              </a:rPr>
              <a:t> </a:t>
            </a:r>
            <a:r>
              <a:rPr lang="en-US" sz="1400" b="1" dirty="0" err="1">
                <a:latin typeface="Times New Roman" panose="02020603050405020304" pitchFamily="18" charset="0"/>
                <a:cs typeface="Times New Roman" panose="02020603050405020304" pitchFamily="18" charset="0"/>
              </a:rPr>
              <a:t>система</a:t>
            </a:r>
            <a:r>
              <a:rPr lang="en-US" sz="1400" b="1" dirty="0">
                <a:latin typeface="Times New Roman" panose="02020603050405020304" pitchFamily="18" charset="0"/>
                <a:cs typeface="Times New Roman" panose="02020603050405020304" pitchFamily="18" charset="0"/>
              </a:rPr>
              <a:t>, </a:t>
            </a:r>
            <a:r>
              <a:rPr lang="en-US" sz="1400" b="1" dirty="0" err="1">
                <a:latin typeface="Times New Roman" panose="02020603050405020304" pitchFamily="18" charset="0"/>
                <a:cs typeface="Times New Roman" panose="02020603050405020304" pitchFamily="18" charset="0"/>
              </a:rPr>
              <a:t>която</a:t>
            </a:r>
            <a:r>
              <a:rPr lang="en-US" sz="1400" b="1" dirty="0">
                <a:latin typeface="Times New Roman" panose="02020603050405020304" pitchFamily="18" charset="0"/>
                <a:cs typeface="Times New Roman" panose="02020603050405020304" pitchFamily="18" charset="0"/>
              </a:rPr>
              <a:t> </a:t>
            </a:r>
            <a:r>
              <a:rPr lang="en-US" sz="1400" b="1" dirty="0" err="1">
                <a:latin typeface="Times New Roman" panose="02020603050405020304" pitchFamily="18" charset="0"/>
                <a:cs typeface="Times New Roman" panose="02020603050405020304" pitchFamily="18" charset="0"/>
              </a:rPr>
              <a:t>със</a:t>
            </a:r>
            <a:r>
              <a:rPr lang="en-US" sz="1400" b="1" dirty="0">
                <a:latin typeface="Times New Roman" panose="02020603050405020304" pitchFamily="18" charset="0"/>
                <a:cs typeface="Times New Roman" panose="02020603050405020304" pitchFamily="18" charset="0"/>
              </a:rPr>
              <a:t> </a:t>
            </a:r>
            <a:r>
              <a:rPr lang="en-US" sz="1400" b="1" dirty="0" err="1">
                <a:latin typeface="Times New Roman" panose="02020603050405020304" pitchFamily="18" charset="0"/>
                <a:cs typeface="Times New Roman" panose="02020603050405020304" pitchFamily="18" charset="0"/>
              </a:rPr>
              <a:t>сигурност</a:t>
            </a:r>
            <a:r>
              <a:rPr lang="en-US" sz="1400" b="1" dirty="0">
                <a:latin typeface="Times New Roman" panose="02020603050405020304" pitchFamily="18" charset="0"/>
                <a:cs typeface="Times New Roman" panose="02020603050405020304" pitchFamily="18" charset="0"/>
              </a:rPr>
              <a:t> </a:t>
            </a:r>
            <a:r>
              <a:rPr lang="en-US" sz="1400" b="1" dirty="0" err="1">
                <a:latin typeface="Times New Roman" panose="02020603050405020304" pitchFamily="18" charset="0"/>
                <a:cs typeface="Times New Roman" panose="02020603050405020304" pitchFamily="18" charset="0"/>
              </a:rPr>
              <a:t>ще</a:t>
            </a:r>
            <a:r>
              <a:rPr lang="en-US" sz="1400" b="1" dirty="0">
                <a:latin typeface="Times New Roman" panose="02020603050405020304" pitchFamily="18" charset="0"/>
                <a:cs typeface="Times New Roman" panose="02020603050405020304" pitchFamily="18" charset="0"/>
              </a:rPr>
              <a:t> </a:t>
            </a:r>
            <a:r>
              <a:rPr lang="en-US" sz="1400" b="1" dirty="0" err="1">
                <a:latin typeface="Times New Roman" panose="02020603050405020304" pitchFamily="18" charset="0"/>
                <a:cs typeface="Times New Roman" panose="02020603050405020304" pitchFamily="18" charset="0"/>
              </a:rPr>
              <a:t>постигнем</a:t>
            </a:r>
            <a:r>
              <a:rPr lang="en-US" sz="1400" b="1" dirty="0">
                <a:latin typeface="Times New Roman" panose="02020603050405020304" pitchFamily="18" charset="0"/>
                <a:cs typeface="Times New Roman" panose="02020603050405020304" pitchFamily="18" charset="0"/>
              </a:rPr>
              <a:t>, </a:t>
            </a:r>
            <a:r>
              <a:rPr lang="en-US" sz="1400" b="1" dirty="0" err="1">
                <a:latin typeface="Times New Roman" panose="02020603050405020304" pitchFamily="18" charset="0"/>
                <a:cs typeface="Times New Roman" panose="02020603050405020304" pitchFamily="18" charset="0"/>
              </a:rPr>
              <a:t>за</a:t>
            </a:r>
            <a:r>
              <a:rPr lang="en-US" sz="1400" b="1" dirty="0">
                <a:latin typeface="Times New Roman" panose="02020603050405020304" pitchFamily="18" charset="0"/>
                <a:cs typeface="Times New Roman" panose="02020603050405020304" pitchFamily="18" charset="0"/>
              </a:rPr>
              <a:t> </a:t>
            </a:r>
            <a:r>
              <a:rPr lang="en-US" sz="1400" b="1" dirty="0" err="1">
                <a:latin typeface="Times New Roman" panose="02020603050405020304" pitchFamily="18" charset="0"/>
                <a:cs typeface="Times New Roman" panose="02020603050405020304" pitchFamily="18" charset="0"/>
              </a:rPr>
              <a:t>да</a:t>
            </a:r>
            <a:r>
              <a:rPr lang="en-US" sz="1400" b="1" dirty="0">
                <a:latin typeface="Times New Roman" panose="02020603050405020304" pitchFamily="18" charset="0"/>
                <a:cs typeface="Times New Roman" panose="02020603050405020304" pitchFamily="18" charset="0"/>
              </a:rPr>
              <a:t> </a:t>
            </a:r>
            <a:r>
              <a:rPr lang="en-US" sz="1400" b="1" dirty="0" err="1">
                <a:latin typeface="Times New Roman" panose="02020603050405020304" pitchFamily="18" charset="0"/>
                <a:cs typeface="Times New Roman" panose="02020603050405020304" pitchFamily="18" charset="0"/>
              </a:rPr>
              <a:t>произвеждаме</a:t>
            </a:r>
            <a:r>
              <a:rPr lang="en-US" sz="1400" b="1" dirty="0">
                <a:latin typeface="Times New Roman" panose="02020603050405020304" pitchFamily="18" charset="0"/>
                <a:cs typeface="Times New Roman" panose="02020603050405020304" pitchFamily="18" charset="0"/>
              </a:rPr>
              <a:t> </a:t>
            </a:r>
            <a:r>
              <a:rPr lang="en-US" sz="1400" b="1" dirty="0" err="1">
                <a:latin typeface="Times New Roman" panose="02020603050405020304" pitchFamily="18" charset="0"/>
                <a:cs typeface="Times New Roman" panose="02020603050405020304" pitchFamily="18" charset="0"/>
              </a:rPr>
              <a:t>не</a:t>
            </a:r>
            <a:r>
              <a:rPr lang="en-US" sz="1400" b="1" dirty="0">
                <a:latin typeface="Times New Roman" panose="02020603050405020304" pitchFamily="18" charset="0"/>
                <a:cs typeface="Times New Roman" panose="02020603050405020304" pitchFamily="18" charset="0"/>
              </a:rPr>
              <a:t> </a:t>
            </a:r>
            <a:r>
              <a:rPr lang="en-US" sz="1400" b="1" dirty="0" err="1">
                <a:latin typeface="Times New Roman" panose="02020603050405020304" pitchFamily="18" charset="0"/>
                <a:cs typeface="Times New Roman" panose="02020603050405020304" pitchFamily="18" charset="0"/>
              </a:rPr>
              <a:t>само</a:t>
            </a:r>
            <a:r>
              <a:rPr lang="en-US" sz="1400" b="1" dirty="0">
                <a:latin typeface="Times New Roman" panose="02020603050405020304" pitchFamily="18" charset="0"/>
                <a:cs typeface="Times New Roman" panose="02020603050405020304" pitchFamily="18" charset="0"/>
              </a:rPr>
              <a:t> </a:t>
            </a:r>
            <a:r>
              <a:rPr lang="en-US" sz="1400" b="1" dirty="0" err="1">
                <a:latin typeface="Times New Roman" panose="02020603050405020304" pitchFamily="18" charset="0"/>
                <a:cs typeface="Times New Roman" panose="02020603050405020304" pitchFamily="18" charset="0"/>
              </a:rPr>
              <a:t>хирурзи</a:t>
            </a:r>
            <a:r>
              <a:rPr lang="en-US" sz="1400" b="1" dirty="0">
                <a:latin typeface="Times New Roman" panose="02020603050405020304" pitchFamily="18" charset="0"/>
                <a:cs typeface="Times New Roman" panose="02020603050405020304" pitchFamily="18" charset="0"/>
              </a:rPr>
              <a:t>, а </a:t>
            </a:r>
            <a:r>
              <a:rPr lang="en-US" sz="1400" b="1" dirty="0" err="1">
                <a:latin typeface="Times New Roman" panose="02020603050405020304" pitchFamily="18" charset="0"/>
                <a:cs typeface="Times New Roman" panose="02020603050405020304" pitchFamily="18" charset="0"/>
              </a:rPr>
              <a:t>по-скоро</a:t>
            </a:r>
            <a:r>
              <a:rPr lang="en-US" sz="1400" b="1" dirty="0">
                <a:latin typeface="Times New Roman" panose="02020603050405020304" pitchFamily="18" charset="0"/>
                <a:cs typeface="Times New Roman" panose="02020603050405020304" pitchFamily="18" charset="0"/>
              </a:rPr>
              <a:t> </a:t>
            </a:r>
            <a:r>
              <a:rPr lang="en-US" sz="1400" b="1" dirty="0" err="1">
                <a:latin typeface="Times New Roman" panose="02020603050405020304" pitchFamily="18" charset="0"/>
                <a:cs typeface="Times New Roman" panose="02020603050405020304" pitchFamily="18" charset="0"/>
              </a:rPr>
              <a:t>хирурзи</a:t>
            </a:r>
            <a:r>
              <a:rPr lang="en-US" sz="1400" b="1" dirty="0">
                <a:latin typeface="Times New Roman" panose="02020603050405020304" pitchFamily="18" charset="0"/>
                <a:cs typeface="Times New Roman" panose="02020603050405020304" pitchFamily="18" charset="0"/>
              </a:rPr>
              <a:t> с </a:t>
            </a:r>
            <a:r>
              <a:rPr lang="en-US" sz="1400" b="1" dirty="0" err="1">
                <a:latin typeface="Times New Roman" panose="02020603050405020304" pitchFamily="18" charset="0"/>
                <a:cs typeface="Times New Roman" panose="02020603050405020304" pitchFamily="18" charset="0"/>
              </a:rPr>
              <a:t>високи</a:t>
            </a:r>
            <a:r>
              <a:rPr lang="en-US" sz="1400" b="1" dirty="0">
                <a:latin typeface="Times New Roman" panose="02020603050405020304" pitchFamily="18" charset="0"/>
                <a:cs typeface="Times New Roman" panose="02020603050405020304" pitchFamily="18" charset="0"/>
              </a:rPr>
              <a:t> </a:t>
            </a:r>
            <a:r>
              <a:rPr lang="en-US" sz="1400" b="1" dirty="0" err="1">
                <a:latin typeface="Times New Roman" panose="02020603050405020304" pitchFamily="18" charset="0"/>
                <a:cs typeface="Times New Roman" panose="02020603050405020304" pitchFamily="18" charset="0"/>
              </a:rPr>
              <a:t>постижения</a:t>
            </a:r>
            <a:r>
              <a:rPr lang="en-US" sz="1400" b="1" dirty="0">
                <a:latin typeface="Times New Roman" panose="02020603050405020304" pitchFamily="18" charset="0"/>
                <a:cs typeface="Times New Roman" panose="02020603050405020304" pitchFamily="18" charset="0"/>
              </a:rPr>
              <a:t>, </a:t>
            </a:r>
            <a:r>
              <a:rPr lang="en-US" sz="1400" b="1" dirty="0" err="1">
                <a:latin typeface="Times New Roman" panose="02020603050405020304" pitchFamily="18" charset="0"/>
                <a:cs typeface="Times New Roman" panose="02020603050405020304" pitchFamily="18" charset="0"/>
              </a:rPr>
              <a:t>които</a:t>
            </a:r>
            <a:r>
              <a:rPr lang="en-US" sz="1400" b="1" dirty="0">
                <a:latin typeface="Times New Roman" panose="02020603050405020304" pitchFamily="18" charset="0"/>
                <a:cs typeface="Times New Roman" panose="02020603050405020304" pitchFamily="18" charset="0"/>
              </a:rPr>
              <a:t> </a:t>
            </a:r>
            <a:r>
              <a:rPr lang="en-US" sz="1400" b="1" dirty="0" err="1">
                <a:latin typeface="Times New Roman" panose="02020603050405020304" pitchFamily="18" charset="0"/>
                <a:cs typeface="Times New Roman" panose="02020603050405020304" pitchFamily="18" charset="0"/>
              </a:rPr>
              <a:t>да</a:t>
            </a:r>
            <a:r>
              <a:rPr lang="en-US" sz="1400" b="1" dirty="0">
                <a:latin typeface="Times New Roman" panose="02020603050405020304" pitchFamily="18" charset="0"/>
                <a:cs typeface="Times New Roman" panose="02020603050405020304" pitchFamily="18" charset="0"/>
              </a:rPr>
              <a:t> </a:t>
            </a:r>
            <a:r>
              <a:rPr lang="en-US" sz="1400" b="1" dirty="0" err="1">
                <a:latin typeface="Times New Roman" panose="02020603050405020304" pitchFamily="18" charset="0"/>
                <a:cs typeface="Times New Roman" panose="02020603050405020304" pitchFamily="18" charset="0"/>
              </a:rPr>
              <a:t>стимулират</a:t>
            </a:r>
            <a:r>
              <a:rPr lang="en-US" sz="1400" b="1" dirty="0">
                <a:latin typeface="Times New Roman" panose="02020603050405020304" pitchFamily="18" charset="0"/>
                <a:cs typeface="Times New Roman" panose="02020603050405020304" pitchFamily="18" charset="0"/>
              </a:rPr>
              <a:t> </a:t>
            </a:r>
            <a:r>
              <a:rPr lang="en-US" sz="1400" b="1" dirty="0" err="1">
                <a:latin typeface="Times New Roman" panose="02020603050405020304" pitchFamily="18" charset="0"/>
                <a:cs typeface="Times New Roman" panose="02020603050405020304" pitchFamily="18" charset="0"/>
              </a:rPr>
              <a:t>младите</a:t>
            </a:r>
            <a:r>
              <a:rPr lang="en-US" sz="1400" b="1" dirty="0">
                <a:latin typeface="Times New Roman" panose="02020603050405020304" pitchFamily="18" charset="0"/>
                <a:cs typeface="Times New Roman" panose="02020603050405020304" pitchFamily="18" charset="0"/>
              </a:rPr>
              <a:t> </a:t>
            </a:r>
            <a:r>
              <a:rPr lang="en-US" sz="1400" b="1" dirty="0" err="1">
                <a:latin typeface="Times New Roman" panose="02020603050405020304" pitchFamily="18" charset="0"/>
                <a:cs typeface="Times New Roman" panose="02020603050405020304" pitchFamily="18" charset="0"/>
              </a:rPr>
              <a:t>лекари</a:t>
            </a:r>
            <a:r>
              <a:rPr lang="en-US" sz="1400" b="1" dirty="0">
                <a:latin typeface="Times New Roman" panose="02020603050405020304" pitchFamily="18" charset="0"/>
                <a:cs typeface="Times New Roman" panose="02020603050405020304" pitchFamily="18" charset="0"/>
              </a:rPr>
              <a:t> </a:t>
            </a:r>
            <a:r>
              <a:rPr lang="en-US" sz="1400" b="1" dirty="0" err="1">
                <a:latin typeface="Times New Roman" panose="02020603050405020304" pitchFamily="18" charset="0"/>
                <a:cs typeface="Times New Roman" panose="02020603050405020304" pitchFamily="18" charset="0"/>
              </a:rPr>
              <a:t>да</a:t>
            </a:r>
            <a:r>
              <a:rPr lang="en-US" sz="1400" b="1" dirty="0">
                <a:latin typeface="Times New Roman" panose="02020603050405020304" pitchFamily="18" charset="0"/>
                <a:cs typeface="Times New Roman" panose="02020603050405020304" pitchFamily="18" charset="0"/>
              </a:rPr>
              <a:t> </a:t>
            </a:r>
            <a:r>
              <a:rPr lang="en-US" sz="1400" b="1" dirty="0" err="1">
                <a:latin typeface="Times New Roman" panose="02020603050405020304" pitchFamily="18" charset="0"/>
                <a:cs typeface="Times New Roman" panose="02020603050405020304" pitchFamily="18" charset="0"/>
              </a:rPr>
              <a:t>изучават</a:t>
            </a:r>
            <a:r>
              <a:rPr lang="en-US" sz="1400" b="1" dirty="0">
                <a:latin typeface="Times New Roman" panose="02020603050405020304" pitchFamily="18" charset="0"/>
                <a:cs typeface="Times New Roman" panose="02020603050405020304" pitchFamily="18" charset="0"/>
              </a:rPr>
              <a:t> </a:t>
            </a:r>
            <a:r>
              <a:rPr lang="en-US" sz="1400" b="1" dirty="0" err="1">
                <a:latin typeface="Times New Roman" panose="02020603050405020304" pitchFamily="18" charset="0"/>
                <a:cs typeface="Times New Roman" panose="02020603050405020304" pitchFamily="18" charset="0"/>
              </a:rPr>
              <a:t>хирургия</a:t>
            </a:r>
            <a:r>
              <a:rPr lang="en-US" sz="1400" b="1" dirty="0">
                <a:latin typeface="Times New Roman" panose="02020603050405020304" pitchFamily="18" charset="0"/>
                <a:cs typeface="Times New Roman" panose="02020603050405020304" pitchFamily="18" charset="0"/>
              </a:rPr>
              <a:t> и </a:t>
            </a:r>
            <a:r>
              <a:rPr lang="en-US" sz="1400" b="1" dirty="0" err="1">
                <a:latin typeface="Times New Roman" panose="02020603050405020304" pitchFamily="18" charset="0"/>
                <a:cs typeface="Times New Roman" panose="02020603050405020304" pitchFamily="18" charset="0"/>
              </a:rPr>
              <a:t>да</a:t>
            </a:r>
            <a:r>
              <a:rPr lang="en-US" sz="1400" b="1" dirty="0">
                <a:latin typeface="Times New Roman" panose="02020603050405020304" pitchFamily="18" charset="0"/>
                <a:cs typeface="Times New Roman" panose="02020603050405020304" pitchFamily="18" charset="0"/>
              </a:rPr>
              <a:t> </a:t>
            </a:r>
            <a:r>
              <a:rPr lang="en-US" sz="1400" b="1" dirty="0" err="1">
                <a:latin typeface="Times New Roman" panose="02020603050405020304" pitchFamily="18" charset="0"/>
                <a:cs typeface="Times New Roman" panose="02020603050405020304" pitchFamily="18" charset="0"/>
              </a:rPr>
              <a:t>посветят</a:t>
            </a:r>
            <a:r>
              <a:rPr lang="en-US" sz="1400" b="1" dirty="0">
                <a:latin typeface="Times New Roman" panose="02020603050405020304" pitchFamily="18" charset="0"/>
                <a:cs typeface="Times New Roman" panose="02020603050405020304" pitchFamily="18" charset="0"/>
              </a:rPr>
              <a:t> </a:t>
            </a:r>
            <a:r>
              <a:rPr lang="en-US" sz="1400" b="1" dirty="0" err="1">
                <a:latin typeface="Times New Roman" panose="02020603050405020304" pitchFamily="18" charset="0"/>
                <a:cs typeface="Times New Roman" panose="02020603050405020304" pitchFamily="18" charset="0"/>
              </a:rPr>
              <a:t>цялата</a:t>
            </a:r>
            <a:r>
              <a:rPr lang="en-US" sz="1400" b="1" dirty="0">
                <a:latin typeface="Times New Roman" panose="02020603050405020304" pitchFamily="18" charset="0"/>
                <a:cs typeface="Times New Roman" panose="02020603050405020304" pitchFamily="18" charset="0"/>
              </a:rPr>
              <a:t> </a:t>
            </a:r>
            <a:r>
              <a:rPr lang="en-US" sz="1400" b="1" dirty="0" err="1">
                <a:latin typeface="Times New Roman" panose="02020603050405020304" pitchFamily="18" charset="0"/>
                <a:cs typeface="Times New Roman" panose="02020603050405020304" pitchFamily="18" charset="0"/>
              </a:rPr>
              <a:t>си</a:t>
            </a:r>
            <a:r>
              <a:rPr lang="en-US" sz="1400" b="1" dirty="0">
                <a:latin typeface="Times New Roman" panose="02020603050405020304" pitchFamily="18" charset="0"/>
                <a:cs typeface="Times New Roman" panose="02020603050405020304" pitchFamily="18" charset="0"/>
              </a:rPr>
              <a:t> </a:t>
            </a:r>
            <a:r>
              <a:rPr lang="en-US" sz="1400" b="1" dirty="0" err="1">
                <a:latin typeface="Times New Roman" panose="02020603050405020304" pitchFamily="18" charset="0"/>
                <a:cs typeface="Times New Roman" panose="02020603050405020304" pitchFamily="18" charset="0"/>
              </a:rPr>
              <a:t>енергия</a:t>
            </a:r>
            <a:r>
              <a:rPr lang="en-US" sz="1400" b="1" dirty="0">
                <a:latin typeface="Times New Roman" panose="02020603050405020304" pitchFamily="18" charset="0"/>
                <a:cs typeface="Times New Roman" panose="02020603050405020304" pitchFamily="18" charset="0"/>
              </a:rPr>
              <a:t> и </a:t>
            </a:r>
            <a:r>
              <a:rPr lang="en-US" sz="1400" b="1" dirty="0" err="1">
                <a:latin typeface="Times New Roman" panose="02020603050405020304" pitchFamily="18" charset="0"/>
                <a:cs typeface="Times New Roman" panose="02020603050405020304" pitchFamily="18" charset="0"/>
              </a:rPr>
              <a:t>живот</a:t>
            </a:r>
            <a:r>
              <a:rPr lang="en-US" sz="1400" b="1" dirty="0">
                <a:latin typeface="Times New Roman" panose="02020603050405020304" pitchFamily="18" charset="0"/>
                <a:cs typeface="Times New Roman" panose="02020603050405020304" pitchFamily="18" charset="0"/>
              </a:rPr>
              <a:t> </a:t>
            </a:r>
            <a:r>
              <a:rPr lang="en-US" sz="1400" b="1" dirty="0" err="1">
                <a:latin typeface="Times New Roman" panose="02020603050405020304" pitchFamily="18" charset="0"/>
                <a:cs typeface="Times New Roman" panose="02020603050405020304" pitchFamily="18" charset="0"/>
              </a:rPr>
              <a:t>на</a:t>
            </a:r>
            <a:r>
              <a:rPr lang="en-US" sz="1400" b="1" dirty="0">
                <a:latin typeface="Times New Roman" panose="02020603050405020304" pitchFamily="18" charset="0"/>
                <a:cs typeface="Times New Roman" panose="02020603050405020304" pitchFamily="18" charset="0"/>
              </a:rPr>
              <a:t> </a:t>
            </a:r>
            <a:r>
              <a:rPr lang="en-US" sz="1400" b="1" dirty="0" err="1">
                <a:latin typeface="Times New Roman" panose="02020603050405020304" pitchFamily="18" charset="0"/>
                <a:cs typeface="Times New Roman" panose="02020603050405020304" pitchFamily="18" charset="0"/>
              </a:rPr>
              <a:t>разширяването</a:t>
            </a:r>
            <a:r>
              <a:rPr lang="en-US" sz="1400" b="1" dirty="0">
                <a:latin typeface="Times New Roman" panose="02020603050405020304" pitchFamily="18" charset="0"/>
                <a:cs typeface="Times New Roman" panose="02020603050405020304" pitchFamily="18" charset="0"/>
              </a:rPr>
              <a:t> </a:t>
            </a:r>
            <a:r>
              <a:rPr lang="en-US" sz="1400" b="1" dirty="0" err="1">
                <a:latin typeface="Times New Roman" panose="02020603050405020304" pitchFamily="18" charset="0"/>
                <a:cs typeface="Times New Roman" panose="02020603050405020304" pitchFamily="18" charset="0"/>
              </a:rPr>
              <a:t>на</a:t>
            </a:r>
            <a:r>
              <a:rPr lang="en-US" sz="1400" b="1" dirty="0">
                <a:latin typeface="Times New Roman" panose="02020603050405020304" pitchFamily="18" charset="0"/>
                <a:cs typeface="Times New Roman" panose="02020603050405020304" pitchFamily="18" charset="0"/>
              </a:rPr>
              <a:t> </a:t>
            </a:r>
            <a:r>
              <a:rPr lang="en-US" sz="1400" b="1" dirty="0" err="1">
                <a:latin typeface="Times New Roman" panose="02020603050405020304" pitchFamily="18" charset="0"/>
                <a:cs typeface="Times New Roman" panose="02020603050405020304" pitchFamily="18" charset="0"/>
              </a:rPr>
              <a:t>знанията</a:t>
            </a:r>
            <a:r>
              <a:rPr lang="en-US" sz="1400" b="1" dirty="0">
                <a:latin typeface="Times New Roman" panose="02020603050405020304" pitchFamily="18" charset="0"/>
                <a:cs typeface="Times New Roman" panose="02020603050405020304" pitchFamily="18" charset="0"/>
              </a:rPr>
              <a:t> в </a:t>
            </a:r>
            <a:r>
              <a:rPr lang="en-US" sz="1400" b="1" dirty="0" err="1">
                <a:latin typeface="Times New Roman" panose="02020603050405020304" pitchFamily="18" charset="0"/>
                <a:cs typeface="Times New Roman" panose="02020603050405020304" pitchFamily="18" charset="0"/>
              </a:rPr>
              <a:t>областта</a:t>
            </a:r>
            <a:r>
              <a:rPr lang="en-US" sz="1400" b="1" dirty="0">
                <a:latin typeface="Times New Roman" panose="02020603050405020304" pitchFamily="18" charset="0"/>
                <a:cs typeface="Times New Roman" panose="02020603050405020304" pitchFamily="18" charset="0"/>
              </a:rPr>
              <a:t> </a:t>
            </a:r>
            <a:r>
              <a:rPr lang="en-US" sz="1400" b="1" dirty="0" err="1">
                <a:latin typeface="Times New Roman" panose="02020603050405020304" pitchFamily="18" charset="0"/>
                <a:cs typeface="Times New Roman" panose="02020603050405020304" pitchFamily="18" charset="0"/>
              </a:rPr>
              <a:t>на</a:t>
            </a:r>
            <a:r>
              <a:rPr lang="en-US" sz="1400" b="1" dirty="0">
                <a:latin typeface="Times New Roman" panose="02020603050405020304" pitchFamily="18" charset="0"/>
                <a:cs typeface="Times New Roman" panose="02020603050405020304" pitchFamily="18" charset="0"/>
              </a:rPr>
              <a:t> </a:t>
            </a:r>
            <a:r>
              <a:rPr lang="en-US" sz="1400" b="1" dirty="0" err="1">
                <a:latin typeface="Times New Roman" panose="02020603050405020304" pitchFamily="18" charset="0"/>
                <a:cs typeface="Times New Roman" panose="02020603050405020304" pitchFamily="18" charset="0"/>
              </a:rPr>
              <a:t>хирургичната</a:t>
            </a:r>
            <a:r>
              <a:rPr lang="en-US" sz="1400" b="1" dirty="0">
                <a:latin typeface="Times New Roman" panose="02020603050405020304" pitchFamily="18" charset="0"/>
                <a:cs typeface="Times New Roman" panose="02020603050405020304" pitchFamily="18" charset="0"/>
              </a:rPr>
              <a:t> </a:t>
            </a:r>
            <a:r>
              <a:rPr lang="en-US" sz="1400" b="1" dirty="0" err="1">
                <a:latin typeface="Times New Roman" panose="02020603050405020304" pitchFamily="18" charset="0"/>
                <a:cs typeface="Times New Roman" panose="02020603050405020304" pitchFamily="18" charset="0"/>
              </a:rPr>
              <a:t>наука</a:t>
            </a:r>
            <a:r>
              <a:rPr lang="en-US" sz="1400" b="1" dirty="0">
                <a:latin typeface="Times New Roman" panose="02020603050405020304" pitchFamily="18" charset="0"/>
                <a:cs typeface="Times New Roman" panose="02020603050405020304" pitchFamily="18" charset="0"/>
              </a:rPr>
              <a:t>“.</a:t>
            </a:r>
          </a:p>
          <a:p>
            <a:endParaRPr lang="en-US" dirty="0"/>
          </a:p>
        </p:txBody>
      </p:sp>
      <p:sp>
        <p:nvSpPr>
          <p:cNvPr id="3" name="Title 2"/>
          <p:cNvSpPr>
            <a:spLocks noGrp="1"/>
          </p:cNvSpPr>
          <p:nvPr>
            <p:ph type="title"/>
          </p:nvPr>
        </p:nvSpPr>
        <p:spPr/>
        <p:txBody>
          <a:bodyPr/>
          <a:lstStyle/>
          <a:p>
            <a:endParaRPr lang="en-US"/>
          </a:p>
        </p:txBody>
      </p:sp>
    </p:spTree>
    <p:extLst>
      <p:ext uri="{BB962C8B-B14F-4D97-AF65-F5344CB8AC3E}">
        <p14:creationId xmlns:p14="http://schemas.microsoft.com/office/powerpoint/2010/main" val="353392220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idx="2"/>
          </p:nvPr>
        </p:nvSpPr>
        <p:spPr>
          <a:xfrm flipH="1">
            <a:off x="1691680" y="771550"/>
            <a:ext cx="5904656" cy="2232248"/>
          </a:xfrm>
        </p:spPr>
        <p:txBody>
          <a:bodyPr/>
          <a:lstStyle/>
          <a:p>
            <a:pPr algn="just"/>
            <a:r>
              <a:rPr lang="bg-BG" sz="1400" b="1" dirty="0">
                <a:solidFill>
                  <a:schemeClr val="accent5"/>
                </a:solidFill>
                <a:latin typeface="Times New Roman" panose="02020603050405020304" pitchFamily="18" charset="0"/>
                <a:cs typeface="Times New Roman" panose="02020603050405020304" pitchFamily="18" charset="0"/>
              </a:rPr>
              <a:t>Хирургията поставя значителни предизвикателства, включително високия стрес и физическите изисквания към хирурзите, присъщата сложност и непредсказуемост на процедурите, необходимостта от управление на нарастващите очаквания на пациентите и сложните периоперативни процеси, финансовия натиск върху системите за здравеопазване и необходимостта от непрекъснати технологични иновации и развитие на работната сила, за да се подобрят резултатите за пациентите и да се намали изтощението</a:t>
            </a:r>
            <a:r>
              <a:rPr lang="bg-BG" sz="1400" b="1" dirty="0" smtClean="0">
                <a:solidFill>
                  <a:schemeClr val="accent5"/>
                </a:solidFill>
                <a:latin typeface="Times New Roman" panose="02020603050405020304" pitchFamily="18" charset="0"/>
                <a:cs typeface="Times New Roman" panose="02020603050405020304" pitchFamily="18" charset="0"/>
              </a:rPr>
              <a:t>.</a:t>
            </a:r>
            <a:br>
              <a:rPr lang="bg-BG" sz="1400" b="1" dirty="0" smtClean="0">
                <a:solidFill>
                  <a:schemeClr val="accent5"/>
                </a:solidFill>
                <a:latin typeface="Times New Roman" panose="02020603050405020304" pitchFamily="18" charset="0"/>
                <a:cs typeface="Times New Roman" panose="02020603050405020304" pitchFamily="18" charset="0"/>
              </a:rPr>
            </a:br>
            <a:r>
              <a:rPr lang="bg-BG" sz="1400" b="1" dirty="0" smtClean="0">
                <a:solidFill>
                  <a:schemeClr val="accent5"/>
                </a:solidFill>
                <a:latin typeface="Times New Roman" panose="02020603050405020304" pitchFamily="18" charset="0"/>
                <a:cs typeface="Times New Roman" panose="02020603050405020304" pitchFamily="18" charset="0"/>
              </a:rPr>
              <a:t> </a:t>
            </a:r>
            <a:r>
              <a:rPr lang="en-US" sz="1400" b="1" dirty="0">
                <a:solidFill>
                  <a:schemeClr val="accent5"/>
                </a:solidFill>
                <a:latin typeface="Times New Roman" panose="02020603050405020304" pitchFamily="18" charset="0"/>
                <a:cs typeface="Times New Roman" panose="02020603050405020304" pitchFamily="18" charset="0"/>
              </a:rPr>
              <a:t/>
            </a:r>
            <a:br>
              <a:rPr lang="en-US" sz="1400" b="1" dirty="0">
                <a:solidFill>
                  <a:schemeClr val="accent5"/>
                </a:solidFill>
                <a:latin typeface="Times New Roman" panose="02020603050405020304" pitchFamily="18" charset="0"/>
                <a:cs typeface="Times New Roman" panose="02020603050405020304" pitchFamily="18" charset="0"/>
              </a:rPr>
            </a:br>
            <a:r>
              <a:rPr lang="en-US" sz="1400" b="1" dirty="0" err="1">
                <a:solidFill>
                  <a:schemeClr val="accent5"/>
                </a:solidFill>
                <a:latin typeface="Times New Roman" panose="02020603050405020304" pitchFamily="18" charset="0"/>
                <a:cs typeface="Times New Roman" panose="02020603050405020304" pitchFamily="18" charset="0"/>
              </a:rPr>
              <a:t>Все</a:t>
            </a:r>
            <a:r>
              <a:rPr lang="en-US" sz="1400" b="1" dirty="0">
                <a:solidFill>
                  <a:schemeClr val="accent5"/>
                </a:solidFill>
                <a:latin typeface="Times New Roman" panose="02020603050405020304" pitchFamily="18" charset="0"/>
                <a:cs typeface="Times New Roman" panose="02020603050405020304" pitchFamily="18" charset="0"/>
              </a:rPr>
              <a:t> </a:t>
            </a:r>
            <a:r>
              <a:rPr lang="en-US" sz="1400" b="1" dirty="0" err="1">
                <a:solidFill>
                  <a:schemeClr val="accent5"/>
                </a:solidFill>
                <a:latin typeface="Times New Roman" panose="02020603050405020304" pitchFamily="18" charset="0"/>
                <a:cs typeface="Times New Roman" panose="02020603050405020304" pitchFamily="18" charset="0"/>
              </a:rPr>
              <a:t>по-голямо</a:t>
            </a:r>
            <a:r>
              <a:rPr lang="en-US" sz="1400" b="1" dirty="0">
                <a:solidFill>
                  <a:schemeClr val="accent5"/>
                </a:solidFill>
                <a:latin typeface="Times New Roman" panose="02020603050405020304" pitchFamily="18" charset="0"/>
                <a:cs typeface="Times New Roman" panose="02020603050405020304" pitchFamily="18" charset="0"/>
              </a:rPr>
              <a:t> </a:t>
            </a:r>
            <a:r>
              <a:rPr lang="en-US" sz="1400" b="1" dirty="0" err="1">
                <a:solidFill>
                  <a:schemeClr val="accent5"/>
                </a:solidFill>
                <a:latin typeface="Times New Roman" panose="02020603050405020304" pitchFamily="18" charset="0"/>
                <a:cs typeface="Times New Roman" panose="02020603050405020304" pitchFamily="18" charset="0"/>
              </a:rPr>
              <a:t>предизвикателство</a:t>
            </a:r>
            <a:r>
              <a:rPr lang="en-US" sz="1400" b="1" dirty="0">
                <a:solidFill>
                  <a:schemeClr val="accent5"/>
                </a:solidFill>
                <a:latin typeface="Times New Roman" panose="02020603050405020304" pitchFamily="18" charset="0"/>
                <a:cs typeface="Times New Roman" panose="02020603050405020304" pitchFamily="18" charset="0"/>
              </a:rPr>
              <a:t> </a:t>
            </a:r>
            <a:r>
              <a:rPr lang="en-US" sz="1400" b="1" dirty="0" err="1">
                <a:solidFill>
                  <a:schemeClr val="accent5"/>
                </a:solidFill>
                <a:latin typeface="Times New Roman" panose="02020603050405020304" pitchFamily="18" charset="0"/>
                <a:cs typeface="Times New Roman" panose="02020603050405020304" pitchFamily="18" charset="0"/>
              </a:rPr>
              <a:t>представлява</a:t>
            </a:r>
            <a:r>
              <a:rPr lang="en-US" sz="1400" b="1" dirty="0">
                <a:solidFill>
                  <a:schemeClr val="accent5"/>
                </a:solidFill>
                <a:latin typeface="Times New Roman" panose="02020603050405020304" pitchFamily="18" charset="0"/>
                <a:cs typeface="Times New Roman" panose="02020603050405020304" pitchFamily="18" charset="0"/>
              </a:rPr>
              <a:t> </a:t>
            </a:r>
            <a:r>
              <a:rPr lang="en-US" sz="1400" b="1" dirty="0" err="1">
                <a:solidFill>
                  <a:schemeClr val="accent5"/>
                </a:solidFill>
                <a:latin typeface="Times New Roman" panose="02020603050405020304" pitchFamily="18" charset="0"/>
                <a:cs typeface="Times New Roman" panose="02020603050405020304" pitchFamily="18" charset="0"/>
              </a:rPr>
              <a:t>нарастващият</a:t>
            </a:r>
            <a:r>
              <a:rPr lang="en-US" sz="1400" b="1" dirty="0">
                <a:solidFill>
                  <a:schemeClr val="accent5"/>
                </a:solidFill>
                <a:latin typeface="Times New Roman" panose="02020603050405020304" pitchFamily="18" charset="0"/>
                <a:cs typeface="Times New Roman" panose="02020603050405020304" pitchFamily="18" charset="0"/>
              </a:rPr>
              <a:t> </a:t>
            </a:r>
            <a:r>
              <a:rPr lang="en-US" sz="1400" b="1" dirty="0" err="1">
                <a:solidFill>
                  <a:schemeClr val="accent5"/>
                </a:solidFill>
                <a:latin typeface="Times New Roman" panose="02020603050405020304" pitchFamily="18" charset="0"/>
                <a:cs typeface="Times New Roman" panose="02020603050405020304" pitchFamily="18" charset="0"/>
              </a:rPr>
              <a:t>брой</a:t>
            </a:r>
            <a:r>
              <a:rPr lang="en-US" sz="1400" b="1" dirty="0">
                <a:solidFill>
                  <a:schemeClr val="accent5"/>
                </a:solidFill>
                <a:latin typeface="Times New Roman" panose="02020603050405020304" pitchFamily="18" charset="0"/>
                <a:cs typeface="Times New Roman" panose="02020603050405020304" pitchFamily="18" charset="0"/>
              </a:rPr>
              <a:t> </a:t>
            </a:r>
            <a:r>
              <a:rPr lang="en-US" sz="1400" b="1" dirty="0" err="1">
                <a:solidFill>
                  <a:schemeClr val="accent5"/>
                </a:solidFill>
                <a:latin typeface="Times New Roman" panose="02020603050405020304" pitchFamily="18" charset="0"/>
                <a:cs typeface="Times New Roman" panose="02020603050405020304" pitchFamily="18" charset="0"/>
              </a:rPr>
              <a:t>сложни</a:t>
            </a:r>
            <a:r>
              <a:rPr lang="en-US" sz="1400" b="1" dirty="0">
                <a:solidFill>
                  <a:schemeClr val="accent5"/>
                </a:solidFill>
                <a:latin typeface="Times New Roman" panose="02020603050405020304" pitchFamily="18" charset="0"/>
                <a:cs typeface="Times New Roman" panose="02020603050405020304" pitchFamily="18" charset="0"/>
              </a:rPr>
              <a:t> </a:t>
            </a:r>
            <a:r>
              <a:rPr lang="en-US" sz="1400" b="1" dirty="0" err="1">
                <a:solidFill>
                  <a:schemeClr val="accent5"/>
                </a:solidFill>
                <a:latin typeface="Times New Roman" panose="02020603050405020304" pitchFamily="18" charset="0"/>
                <a:cs typeface="Times New Roman" panose="02020603050405020304" pitchFamily="18" charset="0"/>
              </a:rPr>
              <a:t>процедури</a:t>
            </a:r>
            <a:r>
              <a:rPr lang="en-US" sz="1400" b="1" dirty="0">
                <a:solidFill>
                  <a:schemeClr val="accent5"/>
                </a:solidFill>
                <a:latin typeface="Times New Roman" panose="02020603050405020304" pitchFamily="18" charset="0"/>
                <a:cs typeface="Times New Roman" panose="02020603050405020304" pitchFamily="18" charset="0"/>
              </a:rPr>
              <a:t>, </a:t>
            </a:r>
            <a:r>
              <a:rPr lang="en-US" sz="1400" b="1" dirty="0" err="1">
                <a:solidFill>
                  <a:schemeClr val="accent5"/>
                </a:solidFill>
                <a:latin typeface="Times New Roman" panose="02020603050405020304" pitchFamily="18" charset="0"/>
                <a:cs typeface="Times New Roman" panose="02020603050405020304" pitchFamily="18" charset="0"/>
              </a:rPr>
              <a:t>извършвани</a:t>
            </a:r>
            <a:r>
              <a:rPr lang="en-US" sz="1400" b="1" dirty="0">
                <a:solidFill>
                  <a:schemeClr val="accent5"/>
                </a:solidFill>
                <a:latin typeface="Times New Roman" panose="02020603050405020304" pitchFamily="18" charset="0"/>
                <a:cs typeface="Times New Roman" panose="02020603050405020304" pitchFamily="18" charset="0"/>
              </a:rPr>
              <a:t> </a:t>
            </a:r>
            <a:r>
              <a:rPr lang="en-US" sz="1400" b="1" dirty="0" err="1">
                <a:solidFill>
                  <a:schemeClr val="accent5"/>
                </a:solidFill>
                <a:latin typeface="Times New Roman" panose="02020603050405020304" pitchFamily="18" charset="0"/>
                <a:cs typeface="Times New Roman" panose="02020603050405020304" pitchFamily="18" charset="0"/>
              </a:rPr>
              <a:t>върху</a:t>
            </a:r>
            <a:r>
              <a:rPr lang="en-US" sz="1400" b="1" dirty="0">
                <a:solidFill>
                  <a:schemeClr val="accent5"/>
                </a:solidFill>
                <a:latin typeface="Times New Roman" panose="02020603050405020304" pitchFamily="18" charset="0"/>
                <a:cs typeface="Times New Roman" panose="02020603050405020304" pitchFamily="18" charset="0"/>
              </a:rPr>
              <a:t> </a:t>
            </a:r>
            <a:r>
              <a:rPr lang="en-US" sz="1400" b="1" dirty="0" err="1">
                <a:solidFill>
                  <a:schemeClr val="accent5"/>
                </a:solidFill>
                <a:latin typeface="Times New Roman" panose="02020603050405020304" pitchFamily="18" charset="0"/>
                <a:cs typeface="Times New Roman" panose="02020603050405020304" pitchFamily="18" charset="0"/>
              </a:rPr>
              <a:t>по-възрастни</a:t>
            </a:r>
            <a:r>
              <a:rPr lang="en-US" sz="1400" b="1" dirty="0">
                <a:solidFill>
                  <a:schemeClr val="accent5"/>
                </a:solidFill>
                <a:latin typeface="Times New Roman" panose="02020603050405020304" pitchFamily="18" charset="0"/>
                <a:cs typeface="Times New Roman" panose="02020603050405020304" pitchFamily="18" charset="0"/>
              </a:rPr>
              <a:t> и </a:t>
            </a:r>
            <a:r>
              <a:rPr lang="en-US" sz="1400" b="1" dirty="0" err="1">
                <a:solidFill>
                  <a:schemeClr val="accent5"/>
                </a:solidFill>
                <a:latin typeface="Times New Roman" panose="02020603050405020304" pitchFamily="18" charset="0"/>
                <a:cs typeface="Times New Roman" panose="02020603050405020304" pitchFamily="18" charset="0"/>
              </a:rPr>
              <a:t>по-болни</a:t>
            </a:r>
            <a:r>
              <a:rPr lang="en-US" sz="1400" b="1" dirty="0">
                <a:solidFill>
                  <a:schemeClr val="accent5"/>
                </a:solidFill>
                <a:latin typeface="Times New Roman" panose="02020603050405020304" pitchFamily="18" charset="0"/>
                <a:cs typeface="Times New Roman" panose="02020603050405020304" pitchFamily="18" charset="0"/>
              </a:rPr>
              <a:t> </a:t>
            </a:r>
            <a:r>
              <a:rPr lang="en-US" sz="1400" b="1" dirty="0" err="1">
                <a:solidFill>
                  <a:schemeClr val="accent5"/>
                </a:solidFill>
                <a:latin typeface="Times New Roman" panose="02020603050405020304" pitchFamily="18" charset="0"/>
                <a:cs typeface="Times New Roman" panose="02020603050405020304" pitchFamily="18" charset="0"/>
              </a:rPr>
              <a:t>пациенти</a:t>
            </a:r>
            <a:r>
              <a:rPr lang="en-US" sz="1400" b="1" dirty="0">
                <a:solidFill>
                  <a:schemeClr val="accent5"/>
                </a:solidFill>
                <a:latin typeface="Times New Roman" panose="02020603050405020304" pitchFamily="18" charset="0"/>
                <a:cs typeface="Times New Roman" panose="02020603050405020304" pitchFamily="18" charset="0"/>
              </a:rPr>
              <a:t>, </a:t>
            </a:r>
            <a:r>
              <a:rPr lang="en-US" sz="1400" b="1" dirty="0" err="1">
                <a:solidFill>
                  <a:schemeClr val="accent5"/>
                </a:solidFill>
                <a:latin typeface="Times New Roman" panose="02020603050405020304" pitchFamily="18" charset="0"/>
                <a:cs typeface="Times New Roman" panose="02020603050405020304" pitchFamily="18" charset="0"/>
              </a:rPr>
              <a:t>което</a:t>
            </a:r>
            <a:r>
              <a:rPr lang="en-US" sz="1400" b="1" dirty="0">
                <a:solidFill>
                  <a:schemeClr val="accent5"/>
                </a:solidFill>
                <a:latin typeface="Times New Roman" panose="02020603050405020304" pitchFamily="18" charset="0"/>
                <a:cs typeface="Times New Roman" panose="02020603050405020304" pitchFamily="18" charset="0"/>
              </a:rPr>
              <a:t> </a:t>
            </a:r>
            <a:r>
              <a:rPr lang="en-US" sz="1400" b="1" dirty="0" err="1">
                <a:solidFill>
                  <a:schemeClr val="accent5"/>
                </a:solidFill>
                <a:latin typeface="Times New Roman" panose="02020603050405020304" pitchFamily="18" charset="0"/>
                <a:cs typeface="Times New Roman" panose="02020603050405020304" pitchFamily="18" charset="0"/>
              </a:rPr>
              <a:t>повишава</a:t>
            </a:r>
            <a:r>
              <a:rPr lang="en-US" sz="1400" b="1" dirty="0">
                <a:solidFill>
                  <a:schemeClr val="accent5"/>
                </a:solidFill>
                <a:latin typeface="Times New Roman" panose="02020603050405020304" pitchFamily="18" charset="0"/>
                <a:cs typeface="Times New Roman" panose="02020603050405020304" pitchFamily="18" charset="0"/>
              </a:rPr>
              <a:t> </a:t>
            </a:r>
            <a:r>
              <a:rPr lang="en-US" sz="1400" b="1" dirty="0" err="1">
                <a:solidFill>
                  <a:schemeClr val="accent5"/>
                </a:solidFill>
                <a:latin typeface="Times New Roman" panose="02020603050405020304" pitchFamily="18" charset="0"/>
                <a:cs typeface="Times New Roman" panose="02020603050405020304" pitchFamily="18" charset="0"/>
              </a:rPr>
              <a:t>риска</a:t>
            </a:r>
            <a:r>
              <a:rPr lang="en-US" sz="1400" b="1" dirty="0">
                <a:solidFill>
                  <a:schemeClr val="accent5"/>
                </a:solidFill>
                <a:latin typeface="Times New Roman" panose="02020603050405020304" pitchFamily="18" charset="0"/>
                <a:cs typeface="Times New Roman" panose="02020603050405020304" pitchFamily="18" charset="0"/>
              </a:rPr>
              <a:t> </a:t>
            </a:r>
            <a:r>
              <a:rPr lang="en-US" sz="1400" b="1" dirty="0" err="1">
                <a:solidFill>
                  <a:schemeClr val="accent5"/>
                </a:solidFill>
                <a:latin typeface="Times New Roman" panose="02020603050405020304" pitchFamily="18" charset="0"/>
                <a:cs typeface="Times New Roman" panose="02020603050405020304" pitchFamily="18" charset="0"/>
              </a:rPr>
              <a:t>от</a:t>
            </a:r>
            <a:r>
              <a:rPr lang="en-US" sz="1400" b="1" dirty="0">
                <a:solidFill>
                  <a:schemeClr val="accent5"/>
                </a:solidFill>
                <a:latin typeface="Times New Roman" panose="02020603050405020304" pitchFamily="18" charset="0"/>
                <a:cs typeface="Times New Roman" panose="02020603050405020304" pitchFamily="18" charset="0"/>
              </a:rPr>
              <a:t> </a:t>
            </a:r>
            <a:r>
              <a:rPr lang="en-US" sz="1400" b="1" dirty="0" err="1">
                <a:solidFill>
                  <a:schemeClr val="accent5"/>
                </a:solidFill>
                <a:latin typeface="Times New Roman" panose="02020603050405020304" pitchFamily="18" charset="0"/>
                <a:cs typeface="Times New Roman" panose="02020603050405020304" pitchFamily="18" charset="0"/>
              </a:rPr>
              <a:t>усложнения</a:t>
            </a:r>
            <a:r>
              <a:rPr lang="en-US" sz="1400" dirty="0">
                <a:solidFill>
                  <a:schemeClr val="accent5"/>
                </a:solidFill>
                <a:latin typeface="Times New Roman" panose="02020603050405020304" pitchFamily="18" charset="0"/>
                <a:cs typeface="Times New Roman" panose="02020603050405020304" pitchFamily="18" charset="0"/>
              </a:rPr>
              <a:t>. </a:t>
            </a:r>
            <a:r>
              <a:rPr lang="en-US" sz="1400" dirty="0">
                <a:solidFill>
                  <a:srgbClr val="002060"/>
                </a:solidFill>
                <a:latin typeface="Times New Roman" panose="02020603050405020304" pitchFamily="18" charset="0"/>
                <a:cs typeface="Times New Roman" panose="02020603050405020304" pitchFamily="18" charset="0"/>
              </a:rPr>
              <a:t/>
            </a:r>
            <a:br>
              <a:rPr lang="en-US" sz="1400" dirty="0">
                <a:solidFill>
                  <a:srgbClr val="002060"/>
                </a:solidFill>
                <a:latin typeface="Times New Roman" panose="02020603050405020304" pitchFamily="18" charset="0"/>
                <a:cs typeface="Times New Roman" panose="02020603050405020304" pitchFamily="18" charset="0"/>
              </a:rPr>
            </a:br>
            <a:endParaRPr lang="en-US" sz="1400" dirty="0">
              <a:solidFill>
                <a:srgbClr val="00206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45569303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338"/>
        <p:cNvGrpSpPr/>
        <p:nvPr/>
      </p:nvGrpSpPr>
      <p:grpSpPr>
        <a:xfrm>
          <a:off x="0" y="0"/>
          <a:ext cx="0" cy="0"/>
          <a:chOff x="0" y="0"/>
          <a:chExt cx="0" cy="0"/>
        </a:xfrm>
      </p:grpSpPr>
      <p:sp>
        <p:nvSpPr>
          <p:cNvPr id="340" name="Google Shape;340;p32"/>
          <p:cNvSpPr txBox="1">
            <a:spLocks noGrp="1"/>
          </p:cNvSpPr>
          <p:nvPr>
            <p:ph type="body" idx="1"/>
          </p:nvPr>
        </p:nvSpPr>
        <p:spPr>
          <a:xfrm>
            <a:off x="2557322" y="699542"/>
            <a:ext cx="6479174" cy="3521158"/>
          </a:xfrm>
          <a:prstGeom prst="rect">
            <a:avLst/>
          </a:prstGeom>
        </p:spPr>
        <p:txBody>
          <a:bodyPr spcFirstLastPara="1" wrap="square" lIns="91425" tIns="91425" rIns="91425" bIns="91425" anchor="ctr" anchorCtr="0">
            <a:noAutofit/>
          </a:bodyPr>
          <a:lstStyle/>
          <a:p>
            <a:pPr marL="139700" indent="0" algn="just">
              <a:buNone/>
            </a:pPr>
            <a:r>
              <a:rPr lang="bg-BG" sz="1200" b="1" dirty="0">
                <a:latin typeface="Times New Roman" panose="02020603050405020304" pitchFamily="18" charset="0"/>
                <a:cs typeface="Times New Roman" panose="02020603050405020304" pitchFamily="18" charset="0"/>
              </a:rPr>
              <a:t>Освен научния и техническия си принос, хирургията е уникално удовлетворяваща професия. Тя се е дисциплинирала през вековете и е посветила практиката си за постигане на най-доброто благосъстояние на всички човешки същества. В замяна на това тя е получила уважението на обществото, на другите професии и на политиците. Консервативната позиция на професията й е служила добре и е причина за нейното постоянство и последователност. В началото на 21-ви век обаче на всички нива и с главозамайващи темпове се случват дълбоки промени, които предоставят както предизвикателства, така и възможности на хирургическата професия. Тези промени се случват на глобално ниво, на национално ниво, в науката и технологиите, в здравеопазването, както и в хирургичното образование и практика</a:t>
            </a:r>
            <a:r>
              <a:rPr lang="bg-BG" sz="1200" b="1" dirty="0" smtClean="0">
                <a:latin typeface="Times New Roman" panose="02020603050405020304" pitchFamily="18" charset="0"/>
                <a:cs typeface="Times New Roman" panose="02020603050405020304" pitchFamily="18" charset="0"/>
              </a:rPr>
              <a:t>.</a:t>
            </a:r>
          </a:p>
          <a:p>
            <a:pPr marL="139700" indent="0" algn="just">
              <a:buNone/>
            </a:pPr>
            <a:endParaRPr lang="en-US" sz="1200" b="1" dirty="0">
              <a:latin typeface="Times New Roman" panose="02020603050405020304" pitchFamily="18" charset="0"/>
              <a:cs typeface="Times New Roman" panose="02020603050405020304" pitchFamily="18" charset="0"/>
            </a:endParaRPr>
          </a:p>
          <a:p>
            <a:pPr marL="139700" indent="0" algn="just">
              <a:buNone/>
            </a:pPr>
            <a:r>
              <a:rPr lang="bg-BG" sz="1200" b="1" dirty="0">
                <a:latin typeface="Times New Roman" panose="02020603050405020304" pitchFamily="18" charset="0"/>
                <a:cs typeface="Times New Roman" panose="02020603050405020304" pitchFamily="18" charset="0"/>
              </a:rPr>
              <a:t>През вековете хирургическата професия е определяла стандартите за етична и хуманна практика. Хирурзите са направили великолепен принос в образованието, клиничните грижи и науката. Техните забележителни постижения в областта на хирургичната наука и нововъведенията в оперативната техника са довели до революция в хирургичните грижи, спасили са безброй животи и са подобрили значително продължителността и качеството на човешкия живот. Поколения хирурзи са развивали своя занаят и са го предавали на следващите поколения, както на мен и на всеки един от вас, за да го пренесат в бъдещето.</a:t>
            </a:r>
            <a:endParaRPr lang="en-US" sz="1200" b="1" dirty="0">
              <a:latin typeface="Times New Roman" panose="02020603050405020304" pitchFamily="18" charset="0"/>
              <a:cs typeface="Times New Roman" panose="02020603050405020304" pitchFamily="18" charset="0"/>
            </a:endParaRPr>
          </a:p>
          <a:p>
            <a:pPr marL="0" lvl="0" indent="0" algn="l" rtl="0">
              <a:spcBef>
                <a:spcPts val="0"/>
              </a:spcBef>
              <a:spcAft>
                <a:spcPts val="0"/>
              </a:spcAft>
              <a:buClr>
                <a:schemeClr val="dk1"/>
              </a:buClr>
              <a:buSzPts val="1100"/>
              <a:buFont typeface="Arial"/>
              <a:buNone/>
            </a:pPr>
            <a:endParaRPr dirty="0"/>
          </a:p>
        </p:txBody>
      </p:sp>
      <p:grpSp>
        <p:nvGrpSpPr>
          <p:cNvPr id="5" name="Google Shape;399;p36"/>
          <p:cNvGrpSpPr/>
          <p:nvPr/>
        </p:nvGrpSpPr>
        <p:grpSpPr>
          <a:xfrm>
            <a:off x="-180528" y="411510"/>
            <a:ext cx="2737850" cy="3744594"/>
            <a:chOff x="153825" y="1299406"/>
            <a:chExt cx="4611849" cy="3677299"/>
          </a:xfrm>
        </p:grpSpPr>
        <p:sp>
          <p:nvSpPr>
            <p:cNvPr id="6" name="Google Shape;400;p36"/>
            <p:cNvSpPr/>
            <p:nvPr/>
          </p:nvSpPr>
          <p:spPr>
            <a:xfrm>
              <a:off x="153825" y="4880105"/>
              <a:ext cx="2211300" cy="96600"/>
            </a:xfrm>
            <a:prstGeom prst="ellipse">
              <a:avLst/>
            </a:prstGeom>
            <a:solidFill>
              <a:srgbClr val="4D36B6">
                <a:alpha val="33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7" name="Google Shape;401;p36"/>
            <p:cNvPicPr preferRelativeResize="0"/>
            <p:nvPr/>
          </p:nvPicPr>
          <p:blipFill>
            <a:blip r:embed="rId3">
              <a:alphaModFix/>
            </a:blip>
            <a:stretch>
              <a:fillRect/>
            </a:stretch>
          </p:blipFill>
          <p:spPr>
            <a:xfrm>
              <a:off x="256950" y="1299406"/>
              <a:ext cx="4508724" cy="3640902"/>
            </a:xfrm>
            <a:prstGeom prst="rect">
              <a:avLst/>
            </a:prstGeom>
            <a:noFill/>
            <a:ln>
              <a:noFill/>
            </a:ln>
            <a:effectLst>
              <a:reflection stA="52999" endPos="32000" dist="19050" dir="5400000" fadeDir="5400012" sy="-100000" algn="bl" rotWithShape="0"/>
            </a:effectLst>
          </p:spPr>
        </p:pic>
      </p:gr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
          </p:nvPr>
        </p:nvSpPr>
        <p:spPr>
          <a:xfrm>
            <a:off x="1691680" y="699542"/>
            <a:ext cx="7128792" cy="4176464"/>
          </a:xfrm>
        </p:spPr>
        <p:txBody>
          <a:bodyPr/>
          <a:lstStyle/>
          <a:p>
            <a:pPr marL="139700" indent="0" algn="just">
              <a:buNone/>
            </a:pPr>
            <a:r>
              <a:rPr lang="bg-BG" sz="1200" b="1" dirty="0">
                <a:latin typeface="Times New Roman" panose="02020603050405020304" pitchFamily="18" charset="0"/>
                <a:cs typeface="Times New Roman" panose="02020603050405020304" pitchFamily="18" charset="0"/>
              </a:rPr>
              <a:t>Въпреки определянето на хирургията като приоритетна специализация, броят на младите лекари, които се интересуват от тази област на медицината все още намалява. Какви са причините за това? Какво би могло да се направи, за да се промени</a:t>
            </a:r>
            <a:r>
              <a:rPr lang="bg-BG" sz="1200" b="1" dirty="0" smtClean="0">
                <a:latin typeface="Times New Roman" panose="02020603050405020304" pitchFamily="18" charset="0"/>
                <a:cs typeface="Times New Roman" panose="02020603050405020304" pitchFamily="18" charset="0"/>
              </a:rPr>
              <a:t>?</a:t>
            </a:r>
          </a:p>
          <a:p>
            <a:pPr marL="139700" indent="0" algn="just">
              <a:buNone/>
            </a:pPr>
            <a:endParaRPr lang="en-US" sz="1200" b="1" dirty="0">
              <a:latin typeface="Times New Roman" panose="02020603050405020304" pitchFamily="18" charset="0"/>
              <a:cs typeface="Times New Roman" panose="02020603050405020304" pitchFamily="18" charset="0"/>
            </a:endParaRPr>
          </a:p>
          <a:p>
            <a:pPr marL="139700" indent="0" algn="just">
              <a:buNone/>
            </a:pPr>
            <a:r>
              <a:rPr lang="bg-BG" sz="1200" b="1" dirty="0">
                <a:latin typeface="Times New Roman" panose="02020603050405020304" pitchFamily="18" charset="0"/>
                <a:cs typeface="Times New Roman" panose="02020603050405020304" pitchFamily="18" charset="0"/>
              </a:rPr>
              <a:t>Дали причина за нежеланието е това, че хирургията е изключително сложна дисциплина. Хирургията обикновено изисква не само хирург, но и анестезия, операционна зала, автоклави, шевове и други консумативи, да не говорим за следоперативните грижи. За да се извърши правилно операцията изисква значителни инвестиции в инфраструктура и обучение, както и постоянни доставки на консумативи.</a:t>
            </a:r>
            <a:endParaRPr lang="en-US" sz="1200" b="1" dirty="0">
              <a:latin typeface="Times New Roman" panose="02020603050405020304" pitchFamily="18" charset="0"/>
              <a:cs typeface="Times New Roman" panose="02020603050405020304" pitchFamily="18" charset="0"/>
            </a:endParaRPr>
          </a:p>
          <a:p>
            <a:pPr marL="139700" indent="0" algn="just">
              <a:buNone/>
            </a:pPr>
            <a:r>
              <a:rPr lang="bg-BG" sz="1200" b="1" dirty="0">
                <a:latin typeface="Times New Roman" panose="02020603050405020304" pitchFamily="18" charset="0"/>
                <a:cs typeface="Times New Roman" panose="02020603050405020304" pitchFamily="18" charset="0"/>
              </a:rPr>
              <a:t>Дисбалансът между работата и личния живот? Хирургичната етика подчертава, че хирурзите имат множество професионални роли - клиницист, преподавател, изследовател, организационен лидер, консултант или активист в политиката на здравеопазването, както и непрофесионални като съпруг/а, родител и член на общността. </a:t>
            </a:r>
            <a:endParaRPr lang="bg-BG" sz="1200" b="1" dirty="0" smtClean="0">
              <a:latin typeface="Times New Roman" panose="02020603050405020304" pitchFamily="18" charset="0"/>
              <a:cs typeface="Times New Roman" panose="02020603050405020304" pitchFamily="18" charset="0"/>
            </a:endParaRPr>
          </a:p>
          <a:p>
            <a:pPr marL="139700" indent="0" algn="just">
              <a:buNone/>
            </a:pPr>
            <a:endParaRPr lang="en-US" sz="1200" b="1" dirty="0">
              <a:latin typeface="Times New Roman" panose="02020603050405020304" pitchFamily="18" charset="0"/>
              <a:cs typeface="Times New Roman" panose="02020603050405020304" pitchFamily="18" charset="0"/>
            </a:endParaRPr>
          </a:p>
          <a:p>
            <a:pPr marL="139700" indent="0" algn="just">
              <a:buNone/>
            </a:pPr>
            <a:r>
              <a:rPr lang="bg-BG" sz="1200" b="1" dirty="0" smtClean="0">
                <a:latin typeface="Times New Roman" panose="02020603050405020304" pitchFamily="18" charset="0"/>
                <a:cs typeface="Times New Roman" panose="02020603050405020304" pitchFamily="18" charset="0"/>
              </a:rPr>
              <a:t>.</a:t>
            </a:r>
            <a:endParaRPr lang="en-US" sz="1200" b="1" dirty="0">
              <a:latin typeface="Times New Roman" panose="02020603050405020304" pitchFamily="18" charset="0"/>
              <a:cs typeface="Times New Roman" panose="02020603050405020304" pitchFamily="18" charset="0"/>
            </a:endParaRPr>
          </a:p>
          <a:p>
            <a:pPr marL="139700" indent="0" algn="just">
              <a:buNone/>
            </a:pPr>
            <a:endParaRPr lang="en-US" sz="1200" b="1" dirty="0">
              <a:latin typeface="Times New Roman" panose="02020603050405020304" pitchFamily="18" charset="0"/>
              <a:cs typeface="Times New Roman" panose="02020603050405020304" pitchFamily="18" charset="0"/>
            </a:endParaRPr>
          </a:p>
        </p:txBody>
      </p:sp>
      <p:grpSp>
        <p:nvGrpSpPr>
          <p:cNvPr id="4" name="Google Shape;365;p33"/>
          <p:cNvGrpSpPr/>
          <p:nvPr/>
        </p:nvGrpSpPr>
        <p:grpSpPr>
          <a:xfrm>
            <a:off x="275537" y="1491630"/>
            <a:ext cx="1427450" cy="2232247"/>
            <a:chOff x="373150" y="1719050"/>
            <a:chExt cx="1427450" cy="3292150"/>
          </a:xfrm>
        </p:grpSpPr>
        <p:sp>
          <p:nvSpPr>
            <p:cNvPr id="5" name="Google Shape;366;p33"/>
            <p:cNvSpPr/>
            <p:nvPr/>
          </p:nvSpPr>
          <p:spPr>
            <a:xfrm>
              <a:off x="565200" y="4958100"/>
              <a:ext cx="1235400" cy="53100"/>
            </a:xfrm>
            <a:prstGeom prst="ellipse">
              <a:avLst/>
            </a:prstGeom>
            <a:solidFill>
              <a:srgbClr val="4D36B6">
                <a:alpha val="33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6" name="Google Shape;367;p33"/>
            <p:cNvPicPr preferRelativeResize="0"/>
            <p:nvPr/>
          </p:nvPicPr>
          <p:blipFill>
            <a:blip r:embed="rId2">
              <a:alphaModFix/>
            </a:blip>
            <a:stretch>
              <a:fillRect/>
            </a:stretch>
          </p:blipFill>
          <p:spPr>
            <a:xfrm>
              <a:off x="373150" y="1719050"/>
              <a:ext cx="1235443" cy="3267849"/>
            </a:xfrm>
            <a:prstGeom prst="rect">
              <a:avLst/>
            </a:prstGeom>
            <a:noFill/>
            <a:ln>
              <a:noFill/>
            </a:ln>
            <a:effectLst>
              <a:reflection stA="31000" endPos="30000" dist="19050" dir="5400000" fadeDir="5400012" sy="-100000" algn="bl" rotWithShape="0"/>
            </a:effectLst>
          </p:spPr>
        </p:pic>
      </p:grpSp>
    </p:spTree>
    <p:extLst>
      <p:ext uri="{BB962C8B-B14F-4D97-AF65-F5344CB8AC3E}">
        <p14:creationId xmlns:p14="http://schemas.microsoft.com/office/powerpoint/2010/main" val="289980276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
          </p:nvPr>
        </p:nvSpPr>
        <p:spPr/>
        <p:txBody>
          <a:bodyPr/>
          <a:lstStyle/>
          <a:p>
            <a:pPr algn="just"/>
            <a:r>
              <a:rPr lang="en-US" sz="1400" b="1" dirty="0" err="1">
                <a:latin typeface="Times New Roman" panose="02020603050405020304" pitchFamily="18" charset="0"/>
                <a:cs typeface="Times New Roman" panose="02020603050405020304" pitchFamily="18" charset="0"/>
              </a:rPr>
              <a:t>Изчерпване</a:t>
            </a:r>
            <a:r>
              <a:rPr lang="en-US" sz="1400" b="1" dirty="0">
                <a:latin typeface="Times New Roman" panose="02020603050405020304" pitchFamily="18" charset="0"/>
                <a:cs typeface="Times New Roman" panose="02020603050405020304" pitchFamily="18" charset="0"/>
              </a:rPr>
              <a:t> и </a:t>
            </a:r>
            <a:r>
              <a:rPr lang="en-US" sz="1400" b="1" dirty="0" err="1">
                <a:latin typeface="Times New Roman" panose="02020603050405020304" pitchFamily="18" charset="0"/>
                <a:cs typeface="Times New Roman" panose="02020603050405020304" pitchFamily="18" charset="0"/>
              </a:rPr>
              <a:t>стрес</a:t>
            </a:r>
            <a:r>
              <a:rPr lang="en-US" sz="1400" b="1" dirty="0">
                <a:latin typeface="Times New Roman" panose="02020603050405020304" pitchFamily="18" charset="0"/>
                <a:cs typeface="Times New Roman" panose="02020603050405020304" pitchFamily="18" charset="0"/>
              </a:rPr>
              <a:t> </a:t>
            </a:r>
            <a:r>
              <a:rPr lang="en-US" sz="1400" b="1" dirty="0" err="1">
                <a:latin typeface="Times New Roman" panose="02020603050405020304" pitchFamily="18" charset="0"/>
                <a:cs typeface="Times New Roman" panose="02020603050405020304" pitchFamily="18" charset="0"/>
              </a:rPr>
              <a:t>при</a:t>
            </a:r>
            <a:r>
              <a:rPr lang="en-US" sz="1400" b="1" dirty="0">
                <a:latin typeface="Times New Roman" panose="02020603050405020304" pitchFamily="18" charset="0"/>
                <a:cs typeface="Times New Roman" panose="02020603050405020304" pitchFamily="18" charset="0"/>
              </a:rPr>
              <a:t> </a:t>
            </a:r>
            <a:r>
              <a:rPr lang="en-US" sz="1400" b="1" dirty="0" err="1">
                <a:latin typeface="Times New Roman" panose="02020603050405020304" pitchFamily="18" charset="0"/>
                <a:cs typeface="Times New Roman" panose="02020603050405020304" pitchFamily="18" charset="0"/>
              </a:rPr>
              <a:t>хирурзите</a:t>
            </a:r>
            <a:r>
              <a:rPr lang="en-US" sz="1400" b="1" dirty="0">
                <a:latin typeface="Times New Roman" panose="02020603050405020304" pitchFamily="18" charset="0"/>
                <a:cs typeface="Times New Roman" panose="02020603050405020304" pitchFamily="18" charset="0"/>
              </a:rPr>
              <a:t>: </a:t>
            </a:r>
            <a:r>
              <a:rPr lang="en-US" sz="1400" b="1" dirty="0" err="1">
                <a:latin typeface="Times New Roman" panose="02020603050405020304" pitchFamily="18" charset="0"/>
                <a:cs typeface="Times New Roman" panose="02020603050405020304" pitchFamily="18" charset="0"/>
              </a:rPr>
              <a:t>Големият</a:t>
            </a:r>
            <a:r>
              <a:rPr lang="en-US" sz="1400" b="1" dirty="0">
                <a:latin typeface="Times New Roman" panose="02020603050405020304" pitchFamily="18" charset="0"/>
                <a:cs typeface="Times New Roman" panose="02020603050405020304" pitchFamily="18" charset="0"/>
              </a:rPr>
              <a:t> </a:t>
            </a:r>
            <a:r>
              <a:rPr lang="en-US" sz="1400" b="1" dirty="0" err="1">
                <a:latin typeface="Times New Roman" panose="02020603050405020304" pitchFamily="18" charset="0"/>
                <a:cs typeface="Times New Roman" panose="02020603050405020304" pitchFamily="18" charset="0"/>
              </a:rPr>
              <a:t>обем</a:t>
            </a:r>
            <a:r>
              <a:rPr lang="en-US" sz="1400" b="1" dirty="0">
                <a:latin typeface="Times New Roman" panose="02020603050405020304" pitchFamily="18" charset="0"/>
                <a:cs typeface="Times New Roman" panose="02020603050405020304" pitchFamily="18" charset="0"/>
              </a:rPr>
              <a:t> </a:t>
            </a:r>
            <a:r>
              <a:rPr lang="en-US" sz="1400" b="1" dirty="0" err="1">
                <a:latin typeface="Times New Roman" panose="02020603050405020304" pitchFamily="18" charset="0"/>
                <a:cs typeface="Times New Roman" panose="02020603050405020304" pitchFamily="18" charset="0"/>
              </a:rPr>
              <a:t>работа</a:t>
            </a:r>
            <a:r>
              <a:rPr lang="en-US" sz="1400" b="1" dirty="0">
                <a:latin typeface="Times New Roman" panose="02020603050405020304" pitchFamily="18" charset="0"/>
                <a:cs typeface="Times New Roman" panose="02020603050405020304" pitchFamily="18" charset="0"/>
              </a:rPr>
              <a:t>, </a:t>
            </a:r>
            <a:r>
              <a:rPr lang="en-US" sz="1400" b="1" dirty="0" err="1">
                <a:latin typeface="Times New Roman" panose="02020603050405020304" pitchFamily="18" charset="0"/>
                <a:cs typeface="Times New Roman" panose="02020603050405020304" pitchFamily="18" charset="0"/>
              </a:rPr>
              <a:t>дългите</a:t>
            </a:r>
            <a:r>
              <a:rPr lang="en-US" sz="1400" b="1" dirty="0">
                <a:latin typeface="Times New Roman" panose="02020603050405020304" pitchFamily="18" charset="0"/>
                <a:cs typeface="Times New Roman" panose="02020603050405020304" pitchFamily="18" charset="0"/>
              </a:rPr>
              <a:t> </a:t>
            </a:r>
            <a:r>
              <a:rPr lang="en-US" sz="1400" b="1" dirty="0" err="1">
                <a:latin typeface="Times New Roman" panose="02020603050405020304" pitchFamily="18" charset="0"/>
                <a:cs typeface="Times New Roman" panose="02020603050405020304" pitchFamily="18" charset="0"/>
              </a:rPr>
              <a:t>работни</a:t>
            </a:r>
            <a:r>
              <a:rPr lang="en-US" sz="1400" b="1" dirty="0">
                <a:latin typeface="Times New Roman" panose="02020603050405020304" pitchFamily="18" charset="0"/>
                <a:cs typeface="Times New Roman" panose="02020603050405020304" pitchFamily="18" charset="0"/>
              </a:rPr>
              <a:t> </a:t>
            </a:r>
            <a:r>
              <a:rPr lang="en-US" sz="1400" b="1" dirty="0" err="1">
                <a:latin typeface="Times New Roman" panose="02020603050405020304" pitchFamily="18" charset="0"/>
                <a:cs typeface="Times New Roman" panose="02020603050405020304" pitchFamily="18" charset="0"/>
              </a:rPr>
              <a:t>часове</a:t>
            </a:r>
            <a:r>
              <a:rPr lang="en-US" sz="1400" b="1" dirty="0">
                <a:latin typeface="Times New Roman" panose="02020603050405020304" pitchFamily="18" charset="0"/>
                <a:cs typeface="Times New Roman" panose="02020603050405020304" pitchFamily="18" charset="0"/>
              </a:rPr>
              <a:t> и </a:t>
            </a:r>
            <a:r>
              <a:rPr lang="en-US" sz="1400" b="1" dirty="0" err="1">
                <a:latin typeface="Times New Roman" panose="02020603050405020304" pitchFamily="18" charset="0"/>
                <a:cs typeface="Times New Roman" panose="02020603050405020304" pitchFamily="18" charset="0"/>
              </a:rPr>
              <a:t>емоционалното</a:t>
            </a:r>
            <a:r>
              <a:rPr lang="en-US" sz="1400" b="1" dirty="0">
                <a:latin typeface="Times New Roman" panose="02020603050405020304" pitchFamily="18" charset="0"/>
                <a:cs typeface="Times New Roman" panose="02020603050405020304" pitchFamily="18" charset="0"/>
              </a:rPr>
              <a:t> </a:t>
            </a:r>
            <a:r>
              <a:rPr lang="en-US" sz="1400" b="1" dirty="0" err="1">
                <a:latin typeface="Times New Roman" panose="02020603050405020304" pitchFamily="18" charset="0"/>
                <a:cs typeface="Times New Roman" panose="02020603050405020304" pitchFamily="18" charset="0"/>
              </a:rPr>
              <a:t>напрежение</a:t>
            </a:r>
            <a:r>
              <a:rPr lang="en-US" sz="1400" b="1" dirty="0">
                <a:latin typeface="Times New Roman" panose="02020603050405020304" pitchFamily="18" charset="0"/>
                <a:cs typeface="Times New Roman" panose="02020603050405020304" pitchFamily="18" charset="0"/>
              </a:rPr>
              <a:t> в </a:t>
            </a:r>
            <a:r>
              <a:rPr lang="en-US" sz="1400" b="1" dirty="0" err="1">
                <a:latin typeface="Times New Roman" panose="02020603050405020304" pitchFamily="18" charset="0"/>
                <a:cs typeface="Times New Roman" panose="02020603050405020304" pitchFamily="18" charset="0"/>
              </a:rPr>
              <a:t>ситуации</a:t>
            </a:r>
            <a:r>
              <a:rPr lang="en-US" sz="1400" b="1" dirty="0">
                <a:latin typeface="Times New Roman" panose="02020603050405020304" pitchFamily="18" charset="0"/>
                <a:cs typeface="Times New Roman" panose="02020603050405020304" pitchFamily="18" charset="0"/>
              </a:rPr>
              <a:t> </a:t>
            </a:r>
            <a:r>
              <a:rPr lang="en-US" sz="1400" b="1" dirty="0" err="1">
                <a:latin typeface="Times New Roman" panose="02020603050405020304" pitchFamily="18" charset="0"/>
                <a:cs typeface="Times New Roman" panose="02020603050405020304" pitchFamily="18" charset="0"/>
              </a:rPr>
              <a:t>на</a:t>
            </a:r>
            <a:r>
              <a:rPr lang="en-US" sz="1400" b="1" dirty="0">
                <a:latin typeface="Times New Roman" panose="02020603050405020304" pitchFamily="18" charset="0"/>
                <a:cs typeface="Times New Roman" panose="02020603050405020304" pitchFamily="18" charset="0"/>
              </a:rPr>
              <a:t> </a:t>
            </a:r>
            <a:r>
              <a:rPr lang="en-US" sz="1400" b="1" dirty="0" err="1">
                <a:latin typeface="Times New Roman" panose="02020603050405020304" pitchFamily="18" charset="0"/>
                <a:cs typeface="Times New Roman" panose="02020603050405020304" pitchFamily="18" charset="0"/>
              </a:rPr>
              <a:t>живот</a:t>
            </a:r>
            <a:r>
              <a:rPr lang="en-US" sz="1400" b="1" dirty="0">
                <a:latin typeface="Times New Roman" panose="02020603050405020304" pitchFamily="18" charset="0"/>
                <a:cs typeface="Times New Roman" panose="02020603050405020304" pitchFamily="18" charset="0"/>
              </a:rPr>
              <a:t> и </a:t>
            </a:r>
            <a:r>
              <a:rPr lang="en-US" sz="1400" b="1" dirty="0" err="1">
                <a:latin typeface="Times New Roman" panose="02020603050405020304" pitchFamily="18" charset="0"/>
                <a:cs typeface="Times New Roman" panose="02020603050405020304" pitchFamily="18" charset="0"/>
              </a:rPr>
              <a:t>смърт</a:t>
            </a:r>
            <a:r>
              <a:rPr lang="en-US" sz="1400" b="1" dirty="0">
                <a:latin typeface="Times New Roman" panose="02020603050405020304" pitchFamily="18" charset="0"/>
                <a:cs typeface="Times New Roman" panose="02020603050405020304" pitchFamily="18" charset="0"/>
              </a:rPr>
              <a:t> </a:t>
            </a:r>
            <a:r>
              <a:rPr lang="en-US" sz="1400" b="1" dirty="0" err="1">
                <a:latin typeface="Times New Roman" panose="02020603050405020304" pitchFamily="18" charset="0"/>
                <a:cs typeface="Times New Roman" panose="02020603050405020304" pitchFamily="18" charset="0"/>
              </a:rPr>
              <a:t>допринасят</a:t>
            </a:r>
            <a:r>
              <a:rPr lang="en-US" sz="1400" b="1" dirty="0">
                <a:latin typeface="Times New Roman" panose="02020603050405020304" pitchFamily="18" charset="0"/>
                <a:cs typeface="Times New Roman" panose="02020603050405020304" pitchFamily="18" charset="0"/>
              </a:rPr>
              <a:t> </a:t>
            </a:r>
            <a:r>
              <a:rPr lang="en-US" sz="1400" b="1" dirty="0" err="1">
                <a:latin typeface="Times New Roman" panose="02020603050405020304" pitchFamily="18" charset="0"/>
                <a:cs typeface="Times New Roman" panose="02020603050405020304" pitchFamily="18" charset="0"/>
              </a:rPr>
              <a:t>за</a:t>
            </a:r>
            <a:r>
              <a:rPr lang="en-US" sz="1400" b="1" dirty="0">
                <a:latin typeface="Times New Roman" panose="02020603050405020304" pitchFamily="18" charset="0"/>
                <a:cs typeface="Times New Roman" panose="02020603050405020304" pitchFamily="18" charset="0"/>
              </a:rPr>
              <a:t> </a:t>
            </a:r>
            <a:r>
              <a:rPr lang="en-US" sz="1400" b="1" dirty="0" err="1">
                <a:latin typeface="Times New Roman" panose="02020603050405020304" pitchFamily="18" charset="0"/>
                <a:cs typeface="Times New Roman" panose="02020603050405020304" pitchFamily="18" charset="0"/>
              </a:rPr>
              <a:t>стреса</a:t>
            </a:r>
            <a:r>
              <a:rPr lang="en-US" sz="1400" b="1" dirty="0">
                <a:latin typeface="Times New Roman" panose="02020603050405020304" pitchFamily="18" charset="0"/>
                <a:cs typeface="Times New Roman" panose="02020603050405020304" pitchFamily="18" charset="0"/>
              </a:rPr>
              <a:t> и </a:t>
            </a:r>
            <a:r>
              <a:rPr lang="en-US" sz="1400" b="1" dirty="0" err="1">
                <a:latin typeface="Times New Roman" panose="02020603050405020304" pitchFamily="18" charset="0"/>
                <a:cs typeface="Times New Roman" panose="02020603050405020304" pitchFamily="18" charset="0"/>
              </a:rPr>
              <a:t>изчерпването</a:t>
            </a:r>
            <a:r>
              <a:rPr lang="en-US" sz="1400" b="1" dirty="0">
                <a:latin typeface="Times New Roman" panose="02020603050405020304" pitchFamily="18" charset="0"/>
                <a:cs typeface="Times New Roman" panose="02020603050405020304" pitchFamily="18" charset="0"/>
              </a:rPr>
              <a:t> </a:t>
            </a:r>
            <a:r>
              <a:rPr lang="en-US" sz="1400" b="1" dirty="0" err="1">
                <a:latin typeface="Times New Roman" panose="02020603050405020304" pitchFamily="18" charset="0"/>
                <a:cs typeface="Times New Roman" panose="02020603050405020304" pitchFamily="18" charset="0"/>
              </a:rPr>
              <a:t>сред</a:t>
            </a:r>
            <a:r>
              <a:rPr lang="en-US" sz="1400" b="1" dirty="0">
                <a:latin typeface="Times New Roman" panose="02020603050405020304" pitchFamily="18" charset="0"/>
                <a:cs typeface="Times New Roman" panose="02020603050405020304" pitchFamily="18" charset="0"/>
              </a:rPr>
              <a:t> </a:t>
            </a:r>
            <a:r>
              <a:rPr lang="en-US" sz="1400" b="1" dirty="0" err="1">
                <a:latin typeface="Times New Roman" panose="02020603050405020304" pitchFamily="18" charset="0"/>
                <a:cs typeface="Times New Roman" panose="02020603050405020304" pitchFamily="18" charset="0"/>
              </a:rPr>
              <a:t>хирурзите</a:t>
            </a:r>
            <a:r>
              <a:rPr lang="en-US" sz="1400" b="1" dirty="0">
                <a:latin typeface="Times New Roman" panose="02020603050405020304" pitchFamily="18" charset="0"/>
                <a:cs typeface="Times New Roman" panose="02020603050405020304" pitchFamily="18" charset="0"/>
              </a:rPr>
              <a:t>.</a:t>
            </a:r>
          </a:p>
          <a:p>
            <a:pPr algn="just"/>
            <a:r>
              <a:rPr lang="en-US" sz="1400" b="1" dirty="0" err="1">
                <a:latin typeface="Times New Roman" panose="02020603050405020304" pitchFamily="18" charset="0"/>
                <a:cs typeface="Times New Roman" panose="02020603050405020304" pitchFamily="18" charset="0"/>
              </a:rPr>
              <a:t>Загуба</a:t>
            </a:r>
            <a:r>
              <a:rPr lang="en-US" sz="1400" b="1" dirty="0">
                <a:latin typeface="Times New Roman" panose="02020603050405020304" pitchFamily="18" charset="0"/>
                <a:cs typeface="Times New Roman" panose="02020603050405020304" pitchFamily="18" charset="0"/>
              </a:rPr>
              <a:t> </a:t>
            </a:r>
            <a:r>
              <a:rPr lang="en-US" sz="1400" b="1" dirty="0" err="1">
                <a:latin typeface="Times New Roman" panose="02020603050405020304" pitchFamily="18" charset="0"/>
                <a:cs typeface="Times New Roman" panose="02020603050405020304" pitchFamily="18" charset="0"/>
              </a:rPr>
              <a:t>на</a:t>
            </a:r>
            <a:r>
              <a:rPr lang="en-US" sz="1400" b="1" dirty="0">
                <a:latin typeface="Times New Roman" panose="02020603050405020304" pitchFamily="18" charset="0"/>
                <a:cs typeface="Times New Roman" panose="02020603050405020304" pitchFamily="18" charset="0"/>
              </a:rPr>
              <a:t> </a:t>
            </a:r>
            <a:r>
              <a:rPr lang="en-US" sz="1400" b="1" dirty="0" err="1">
                <a:latin typeface="Times New Roman" panose="02020603050405020304" pitchFamily="18" charset="0"/>
                <a:cs typeface="Times New Roman" panose="02020603050405020304" pitchFamily="18" charset="0"/>
              </a:rPr>
              <a:t>работна</a:t>
            </a:r>
            <a:r>
              <a:rPr lang="en-US" sz="1400" b="1" dirty="0">
                <a:latin typeface="Times New Roman" panose="02020603050405020304" pitchFamily="18" charset="0"/>
                <a:cs typeface="Times New Roman" panose="02020603050405020304" pitchFamily="18" charset="0"/>
              </a:rPr>
              <a:t> </a:t>
            </a:r>
            <a:r>
              <a:rPr lang="en-US" sz="1400" b="1" dirty="0" err="1">
                <a:latin typeface="Times New Roman" panose="02020603050405020304" pitchFamily="18" charset="0"/>
                <a:cs typeface="Times New Roman" panose="02020603050405020304" pitchFamily="18" charset="0"/>
              </a:rPr>
              <a:t>сила</a:t>
            </a:r>
            <a:r>
              <a:rPr lang="en-US" sz="1400" b="1" dirty="0">
                <a:latin typeface="Times New Roman" panose="02020603050405020304" pitchFamily="18" charset="0"/>
                <a:cs typeface="Times New Roman" panose="02020603050405020304" pitchFamily="18" charset="0"/>
              </a:rPr>
              <a:t>: </a:t>
            </a:r>
            <a:r>
              <a:rPr lang="en-US" sz="1400" b="1" dirty="0" err="1">
                <a:latin typeface="Times New Roman" panose="02020603050405020304" pitchFamily="18" charset="0"/>
                <a:cs typeface="Times New Roman" panose="02020603050405020304" pitchFamily="18" charset="0"/>
              </a:rPr>
              <a:t>Значително</a:t>
            </a:r>
            <a:r>
              <a:rPr lang="en-US" sz="1400" b="1" dirty="0">
                <a:latin typeface="Times New Roman" panose="02020603050405020304" pitchFamily="18" charset="0"/>
                <a:cs typeface="Times New Roman" panose="02020603050405020304" pitchFamily="18" charset="0"/>
              </a:rPr>
              <a:t> </a:t>
            </a:r>
            <a:r>
              <a:rPr lang="en-US" sz="1400" b="1" dirty="0" err="1">
                <a:latin typeface="Times New Roman" panose="02020603050405020304" pitchFamily="18" charset="0"/>
                <a:cs typeface="Times New Roman" panose="02020603050405020304" pitchFamily="18" charset="0"/>
              </a:rPr>
              <a:t>предизвикателство</a:t>
            </a:r>
            <a:r>
              <a:rPr lang="en-US" sz="1400" b="1" dirty="0">
                <a:latin typeface="Times New Roman" panose="02020603050405020304" pitchFamily="18" charset="0"/>
                <a:cs typeface="Times New Roman" panose="02020603050405020304" pitchFamily="18" charset="0"/>
              </a:rPr>
              <a:t> е </a:t>
            </a:r>
            <a:r>
              <a:rPr lang="en-US" sz="1400" b="1" dirty="0" err="1">
                <a:latin typeface="Times New Roman" panose="02020603050405020304" pitchFamily="18" charset="0"/>
                <a:cs typeface="Times New Roman" panose="02020603050405020304" pitchFamily="18" charset="0"/>
              </a:rPr>
              <a:t>пенсионирането</a:t>
            </a:r>
            <a:r>
              <a:rPr lang="en-US" sz="1400" b="1" dirty="0">
                <a:latin typeface="Times New Roman" panose="02020603050405020304" pitchFamily="18" charset="0"/>
                <a:cs typeface="Times New Roman" panose="02020603050405020304" pitchFamily="18" charset="0"/>
              </a:rPr>
              <a:t> </a:t>
            </a:r>
            <a:r>
              <a:rPr lang="en-US" sz="1400" b="1" dirty="0" err="1">
                <a:latin typeface="Times New Roman" panose="02020603050405020304" pitchFamily="18" charset="0"/>
                <a:cs typeface="Times New Roman" panose="02020603050405020304" pitchFamily="18" charset="0"/>
              </a:rPr>
              <a:t>на</a:t>
            </a:r>
            <a:r>
              <a:rPr lang="en-US" sz="1400" b="1" dirty="0">
                <a:latin typeface="Times New Roman" panose="02020603050405020304" pitchFamily="18" charset="0"/>
                <a:cs typeface="Times New Roman" panose="02020603050405020304" pitchFamily="18" charset="0"/>
              </a:rPr>
              <a:t> </a:t>
            </a:r>
            <a:r>
              <a:rPr lang="en-US" sz="1400" b="1" dirty="0" err="1">
                <a:latin typeface="Times New Roman" panose="02020603050405020304" pitchFamily="18" charset="0"/>
                <a:cs typeface="Times New Roman" panose="02020603050405020304" pitchFamily="18" charset="0"/>
              </a:rPr>
              <a:t>опитни</a:t>
            </a:r>
            <a:r>
              <a:rPr lang="en-US" sz="1400" b="1" dirty="0">
                <a:latin typeface="Times New Roman" panose="02020603050405020304" pitchFamily="18" charset="0"/>
                <a:cs typeface="Times New Roman" panose="02020603050405020304" pitchFamily="18" charset="0"/>
              </a:rPr>
              <a:t> </a:t>
            </a:r>
            <a:r>
              <a:rPr lang="en-US" sz="1400" b="1" dirty="0" err="1">
                <a:latin typeface="Times New Roman" panose="02020603050405020304" pitchFamily="18" charset="0"/>
                <a:cs typeface="Times New Roman" panose="02020603050405020304" pitchFamily="18" charset="0"/>
              </a:rPr>
              <a:t>хирурзи</a:t>
            </a:r>
            <a:r>
              <a:rPr lang="en-US" sz="1400" b="1" dirty="0">
                <a:latin typeface="Times New Roman" panose="02020603050405020304" pitchFamily="18" charset="0"/>
                <a:cs typeface="Times New Roman" panose="02020603050405020304" pitchFamily="18" charset="0"/>
              </a:rPr>
              <a:t>, </a:t>
            </a:r>
            <a:r>
              <a:rPr lang="en-US" sz="1400" b="1" dirty="0" err="1">
                <a:latin typeface="Times New Roman" panose="02020603050405020304" pitchFamily="18" charset="0"/>
                <a:cs typeface="Times New Roman" panose="02020603050405020304" pitchFamily="18" charset="0"/>
              </a:rPr>
              <a:t>което</a:t>
            </a:r>
            <a:r>
              <a:rPr lang="en-US" sz="1400" b="1" dirty="0">
                <a:latin typeface="Times New Roman" panose="02020603050405020304" pitchFamily="18" charset="0"/>
                <a:cs typeface="Times New Roman" panose="02020603050405020304" pitchFamily="18" charset="0"/>
              </a:rPr>
              <a:t> </a:t>
            </a:r>
            <a:r>
              <a:rPr lang="en-US" sz="1400" b="1" dirty="0" err="1">
                <a:latin typeface="Times New Roman" panose="02020603050405020304" pitchFamily="18" charset="0"/>
                <a:cs typeface="Times New Roman" panose="02020603050405020304" pitchFamily="18" charset="0"/>
              </a:rPr>
              <a:t>води</a:t>
            </a:r>
            <a:r>
              <a:rPr lang="en-US" sz="1400" b="1" dirty="0">
                <a:latin typeface="Times New Roman" panose="02020603050405020304" pitchFamily="18" charset="0"/>
                <a:cs typeface="Times New Roman" panose="02020603050405020304" pitchFamily="18" charset="0"/>
              </a:rPr>
              <a:t> </a:t>
            </a:r>
            <a:r>
              <a:rPr lang="en-US" sz="1400" b="1" dirty="0" err="1">
                <a:latin typeface="Times New Roman" panose="02020603050405020304" pitchFamily="18" charset="0"/>
                <a:cs typeface="Times New Roman" panose="02020603050405020304" pitchFamily="18" charset="0"/>
              </a:rPr>
              <a:t>до</a:t>
            </a:r>
            <a:r>
              <a:rPr lang="en-US" sz="1400" b="1" dirty="0">
                <a:latin typeface="Times New Roman" panose="02020603050405020304" pitchFamily="18" charset="0"/>
                <a:cs typeface="Times New Roman" panose="02020603050405020304" pitchFamily="18" charset="0"/>
              </a:rPr>
              <a:t> </a:t>
            </a:r>
            <a:r>
              <a:rPr lang="en-US" sz="1400" b="1" dirty="0" err="1">
                <a:latin typeface="Times New Roman" panose="02020603050405020304" pitchFamily="18" charset="0"/>
                <a:cs typeface="Times New Roman" panose="02020603050405020304" pitchFamily="18" charset="0"/>
              </a:rPr>
              <a:t>загуба</a:t>
            </a:r>
            <a:r>
              <a:rPr lang="en-US" sz="1400" b="1" dirty="0">
                <a:latin typeface="Times New Roman" panose="02020603050405020304" pitchFamily="18" charset="0"/>
                <a:cs typeface="Times New Roman" panose="02020603050405020304" pitchFamily="18" charset="0"/>
              </a:rPr>
              <a:t> </a:t>
            </a:r>
            <a:r>
              <a:rPr lang="en-US" sz="1400" b="1" dirty="0" err="1">
                <a:latin typeface="Times New Roman" panose="02020603050405020304" pitchFamily="18" charset="0"/>
                <a:cs typeface="Times New Roman" panose="02020603050405020304" pitchFamily="18" charset="0"/>
              </a:rPr>
              <a:t>на</a:t>
            </a:r>
            <a:r>
              <a:rPr lang="en-US" sz="1400" b="1" dirty="0">
                <a:latin typeface="Times New Roman" panose="02020603050405020304" pitchFamily="18" charset="0"/>
                <a:cs typeface="Times New Roman" panose="02020603050405020304" pitchFamily="18" charset="0"/>
              </a:rPr>
              <a:t> </a:t>
            </a:r>
            <a:r>
              <a:rPr lang="en-US" sz="1400" b="1" dirty="0" err="1">
                <a:latin typeface="Times New Roman" panose="02020603050405020304" pitchFamily="18" charset="0"/>
                <a:cs typeface="Times New Roman" panose="02020603050405020304" pitchFamily="18" charset="0"/>
              </a:rPr>
              <a:t>критична</a:t>
            </a:r>
            <a:r>
              <a:rPr lang="en-US" sz="1400" b="1" dirty="0">
                <a:latin typeface="Times New Roman" panose="02020603050405020304" pitchFamily="18" charset="0"/>
                <a:cs typeface="Times New Roman" panose="02020603050405020304" pitchFamily="18" charset="0"/>
              </a:rPr>
              <a:t> </a:t>
            </a:r>
            <a:r>
              <a:rPr lang="en-US" sz="1400" b="1" dirty="0" err="1">
                <a:latin typeface="Times New Roman" panose="02020603050405020304" pitchFamily="18" charset="0"/>
                <a:cs typeface="Times New Roman" panose="02020603050405020304" pitchFamily="18" charset="0"/>
              </a:rPr>
              <a:t>експертиза</a:t>
            </a:r>
            <a:r>
              <a:rPr lang="en-US" sz="1400" b="1" dirty="0">
                <a:latin typeface="Times New Roman" panose="02020603050405020304" pitchFamily="18" charset="0"/>
                <a:cs typeface="Times New Roman" panose="02020603050405020304" pitchFamily="18" charset="0"/>
              </a:rPr>
              <a:t>, </a:t>
            </a:r>
            <a:r>
              <a:rPr lang="en-US" sz="1400" b="1" dirty="0" err="1">
                <a:latin typeface="Times New Roman" panose="02020603050405020304" pitchFamily="18" charset="0"/>
                <a:cs typeface="Times New Roman" panose="02020603050405020304" pitchFamily="18" charset="0"/>
              </a:rPr>
              <a:t>необходима</a:t>
            </a:r>
            <a:r>
              <a:rPr lang="en-US" sz="1400" b="1" dirty="0">
                <a:latin typeface="Times New Roman" panose="02020603050405020304" pitchFamily="18" charset="0"/>
                <a:cs typeface="Times New Roman" panose="02020603050405020304" pitchFamily="18" charset="0"/>
              </a:rPr>
              <a:t> </a:t>
            </a:r>
            <a:r>
              <a:rPr lang="en-US" sz="1400" b="1" dirty="0" err="1">
                <a:latin typeface="Times New Roman" panose="02020603050405020304" pitchFamily="18" charset="0"/>
                <a:cs typeface="Times New Roman" panose="02020603050405020304" pitchFamily="18" charset="0"/>
              </a:rPr>
              <a:t>за</a:t>
            </a:r>
            <a:r>
              <a:rPr lang="en-US" sz="1400" b="1" dirty="0">
                <a:latin typeface="Times New Roman" panose="02020603050405020304" pitchFamily="18" charset="0"/>
                <a:cs typeface="Times New Roman" panose="02020603050405020304" pitchFamily="18" charset="0"/>
              </a:rPr>
              <a:t> </a:t>
            </a:r>
            <a:r>
              <a:rPr lang="en-US" sz="1400" b="1" dirty="0" err="1">
                <a:latin typeface="Times New Roman" panose="02020603050405020304" pitchFamily="18" charset="0"/>
                <a:cs typeface="Times New Roman" panose="02020603050405020304" pitchFamily="18" charset="0"/>
              </a:rPr>
              <a:t>обучението</a:t>
            </a:r>
            <a:r>
              <a:rPr lang="en-US" sz="1400" b="1" dirty="0">
                <a:latin typeface="Times New Roman" panose="02020603050405020304" pitchFamily="18" charset="0"/>
                <a:cs typeface="Times New Roman" panose="02020603050405020304" pitchFamily="18" charset="0"/>
              </a:rPr>
              <a:t> </a:t>
            </a:r>
            <a:r>
              <a:rPr lang="en-US" sz="1400" b="1" dirty="0" err="1">
                <a:latin typeface="Times New Roman" panose="02020603050405020304" pitchFamily="18" charset="0"/>
                <a:cs typeface="Times New Roman" panose="02020603050405020304" pitchFamily="18" charset="0"/>
              </a:rPr>
              <a:t>на</a:t>
            </a:r>
            <a:r>
              <a:rPr lang="en-US" sz="1400" b="1" dirty="0">
                <a:latin typeface="Times New Roman" panose="02020603050405020304" pitchFamily="18" charset="0"/>
                <a:cs typeface="Times New Roman" panose="02020603050405020304" pitchFamily="18" charset="0"/>
              </a:rPr>
              <a:t> </a:t>
            </a:r>
            <a:r>
              <a:rPr lang="en-US" sz="1400" b="1" dirty="0" err="1">
                <a:latin typeface="Times New Roman" panose="02020603050405020304" pitchFamily="18" charset="0"/>
                <a:cs typeface="Times New Roman" panose="02020603050405020304" pitchFamily="18" charset="0"/>
              </a:rPr>
              <a:t>нови</a:t>
            </a:r>
            <a:r>
              <a:rPr lang="en-US" sz="1400" b="1" dirty="0">
                <a:latin typeface="Times New Roman" panose="02020603050405020304" pitchFamily="18" charset="0"/>
                <a:cs typeface="Times New Roman" panose="02020603050405020304" pitchFamily="18" charset="0"/>
              </a:rPr>
              <a:t> </a:t>
            </a:r>
            <a:r>
              <a:rPr lang="en-US" sz="1400" b="1" dirty="0" err="1">
                <a:latin typeface="Times New Roman" panose="02020603050405020304" pitchFamily="18" charset="0"/>
                <a:cs typeface="Times New Roman" panose="02020603050405020304" pitchFamily="18" charset="0"/>
              </a:rPr>
              <a:t>хирурзи</a:t>
            </a:r>
            <a:r>
              <a:rPr lang="en-US" sz="1400" b="1" dirty="0">
                <a:latin typeface="Times New Roman" panose="02020603050405020304" pitchFamily="18" charset="0"/>
                <a:cs typeface="Times New Roman" panose="02020603050405020304" pitchFamily="18" charset="0"/>
              </a:rPr>
              <a:t> и </a:t>
            </a:r>
            <a:r>
              <a:rPr lang="en-US" sz="1400" b="1" dirty="0" err="1">
                <a:latin typeface="Times New Roman" panose="02020603050405020304" pitchFamily="18" charset="0"/>
                <a:cs typeface="Times New Roman" panose="02020603050405020304" pitchFamily="18" charset="0"/>
              </a:rPr>
              <a:t>управлението</a:t>
            </a:r>
            <a:r>
              <a:rPr lang="en-US" sz="1400" b="1" dirty="0">
                <a:latin typeface="Times New Roman" panose="02020603050405020304" pitchFamily="18" charset="0"/>
                <a:cs typeface="Times New Roman" panose="02020603050405020304" pitchFamily="18" charset="0"/>
              </a:rPr>
              <a:t> </a:t>
            </a:r>
            <a:r>
              <a:rPr lang="en-US" sz="1400" b="1" dirty="0" err="1">
                <a:latin typeface="Times New Roman" panose="02020603050405020304" pitchFamily="18" charset="0"/>
                <a:cs typeface="Times New Roman" panose="02020603050405020304" pitchFamily="18" charset="0"/>
              </a:rPr>
              <a:t>на</a:t>
            </a:r>
            <a:r>
              <a:rPr lang="en-US" sz="1400" b="1" dirty="0">
                <a:latin typeface="Times New Roman" panose="02020603050405020304" pitchFamily="18" charset="0"/>
                <a:cs typeface="Times New Roman" panose="02020603050405020304" pitchFamily="18" charset="0"/>
              </a:rPr>
              <a:t> </a:t>
            </a:r>
            <a:r>
              <a:rPr lang="en-US" sz="1400" b="1" dirty="0" err="1">
                <a:latin typeface="Times New Roman" panose="02020603050405020304" pitchFamily="18" charset="0"/>
                <a:cs typeface="Times New Roman" panose="02020603050405020304" pitchFamily="18" charset="0"/>
              </a:rPr>
              <a:t>списъците</a:t>
            </a:r>
            <a:r>
              <a:rPr lang="en-US" sz="1400" b="1" dirty="0">
                <a:latin typeface="Times New Roman" panose="02020603050405020304" pitchFamily="18" charset="0"/>
                <a:cs typeface="Times New Roman" panose="02020603050405020304" pitchFamily="18" charset="0"/>
              </a:rPr>
              <a:t> с </a:t>
            </a:r>
            <a:r>
              <a:rPr lang="en-US" sz="1400" b="1" dirty="0" err="1">
                <a:latin typeface="Times New Roman" panose="02020603050405020304" pitchFamily="18" charset="0"/>
                <a:cs typeface="Times New Roman" panose="02020603050405020304" pitchFamily="18" charset="0"/>
              </a:rPr>
              <a:t>чакащи</a:t>
            </a:r>
            <a:r>
              <a:rPr lang="en-US" sz="1400" b="1" dirty="0">
                <a:latin typeface="Times New Roman" panose="02020603050405020304" pitchFamily="18" charset="0"/>
                <a:cs typeface="Times New Roman" panose="02020603050405020304" pitchFamily="18" charset="0"/>
              </a:rPr>
              <a:t> </a:t>
            </a:r>
            <a:r>
              <a:rPr lang="en-US" sz="1400" b="1" dirty="0" err="1">
                <a:latin typeface="Times New Roman" panose="02020603050405020304" pitchFamily="18" charset="0"/>
                <a:cs typeface="Times New Roman" panose="02020603050405020304" pitchFamily="18" charset="0"/>
              </a:rPr>
              <a:t>пациенти</a:t>
            </a:r>
            <a:r>
              <a:rPr lang="en-US" sz="1400" b="1" dirty="0">
                <a:latin typeface="Times New Roman" panose="02020603050405020304" pitchFamily="18" charset="0"/>
                <a:cs typeface="Times New Roman" panose="02020603050405020304" pitchFamily="18" charset="0"/>
              </a:rPr>
              <a:t>.</a:t>
            </a:r>
          </a:p>
          <a:p>
            <a:pPr algn="just"/>
            <a:r>
              <a:rPr lang="en-US" sz="1400" b="1" dirty="0" err="1">
                <a:latin typeface="Times New Roman" panose="02020603050405020304" pitchFamily="18" charset="0"/>
                <a:cs typeface="Times New Roman" panose="02020603050405020304" pitchFamily="18" charset="0"/>
              </a:rPr>
              <a:t>Умора</a:t>
            </a:r>
            <a:r>
              <a:rPr lang="en-US" sz="1400" b="1" dirty="0">
                <a:latin typeface="Times New Roman" panose="02020603050405020304" pitchFamily="18" charset="0"/>
                <a:cs typeface="Times New Roman" panose="02020603050405020304" pitchFamily="18" charset="0"/>
              </a:rPr>
              <a:t> </a:t>
            </a:r>
            <a:r>
              <a:rPr lang="en-US" sz="1400" b="1" dirty="0" err="1">
                <a:latin typeface="Times New Roman" panose="02020603050405020304" pitchFamily="18" charset="0"/>
                <a:cs typeface="Times New Roman" panose="02020603050405020304" pitchFamily="18" charset="0"/>
              </a:rPr>
              <a:t>на</a:t>
            </a:r>
            <a:r>
              <a:rPr lang="en-US" sz="1400" b="1" dirty="0">
                <a:latin typeface="Times New Roman" panose="02020603050405020304" pitchFamily="18" charset="0"/>
                <a:cs typeface="Times New Roman" panose="02020603050405020304" pitchFamily="18" charset="0"/>
              </a:rPr>
              <a:t> </a:t>
            </a:r>
            <a:r>
              <a:rPr lang="en-US" sz="1400" b="1" dirty="0" err="1">
                <a:latin typeface="Times New Roman" panose="02020603050405020304" pitchFamily="18" charset="0"/>
                <a:cs typeface="Times New Roman" panose="02020603050405020304" pitchFamily="18" charset="0"/>
              </a:rPr>
              <a:t>лекарите</a:t>
            </a:r>
            <a:r>
              <a:rPr lang="en-US" sz="1400" b="1" dirty="0">
                <a:latin typeface="Times New Roman" panose="02020603050405020304" pitchFamily="18" charset="0"/>
                <a:cs typeface="Times New Roman" panose="02020603050405020304" pitchFamily="18" charset="0"/>
              </a:rPr>
              <a:t>: </a:t>
            </a:r>
            <a:r>
              <a:rPr lang="en-US" sz="1400" b="1" dirty="0" err="1">
                <a:latin typeface="Times New Roman" panose="02020603050405020304" pitchFamily="18" charset="0"/>
                <a:cs typeface="Times New Roman" panose="02020603050405020304" pitchFamily="18" charset="0"/>
              </a:rPr>
              <a:t>Прекомерната</a:t>
            </a:r>
            <a:r>
              <a:rPr lang="en-US" sz="1400" b="1" dirty="0">
                <a:latin typeface="Times New Roman" panose="02020603050405020304" pitchFamily="18" charset="0"/>
                <a:cs typeface="Times New Roman" panose="02020603050405020304" pitchFamily="18" charset="0"/>
              </a:rPr>
              <a:t> </a:t>
            </a:r>
            <a:r>
              <a:rPr lang="en-US" sz="1400" b="1" dirty="0" err="1">
                <a:latin typeface="Times New Roman" panose="02020603050405020304" pitchFamily="18" charset="0"/>
                <a:cs typeface="Times New Roman" panose="02020603050405020304" pitchFamily="18" charset="0"/>
              </a:rPr>
              <a:t>натовареност</a:t>
            </a:r>
            <a:r>
              <a:rPr lang="en-US" sz="1400" b="1" dirty="0">
                <a:latin typeface="Times New Roman" panose="02020603050405020304" pitchFamily="18" charset="0"/>
                <a:cs typeface="Times New Roman" panose="02020603050405020304" pitchFamily="18" charset="0"/>
              </a:rPr>
              <a:t> </a:t>
            </a:r>
            <a:r>
              <a:rPr lang="en-US" sz="1400" b="1" dirty="0" err="1">
                <a:latin typeface="Times New Roman" panose="02020603050405020304" pitchFamily="18" charset="0"/>
                <a:cs typeface="Times New Roman" panose="02020603050405020304" pitchFamily="18" charset="0"/>
              </a:rPr>
              <a:t>може</a:t>
            </a:r>
            <a:r>
              <a:rPr lang="en-US" sz="1400" b="1" dirty="0">
                <a:latin typeface="Times New Roman" panose="02020603050405020304" pitchFamily="18" charset="0"/>
                <a:cs typeface="Times New Roman" panose="02020603050405020304" pitchFamily="18" charset="0"/>
              </a:rPr>
              <a:t> </a:t>
            </a:r>
            <a:r>
              <a:rPr lang="en-US" sz="1400" b="1" dirty="0" err="1">
                <a:latin typeface="Times New Roman" panose="02020603050405020304" pitchFamily="18" charset="0"/>
                <a:cs typeface="Times New Roman" panose="02020603050405020304" pitchFamily="18" charset="0"/>
              </a:rPr>
              <a:t>да</a:t>
            </a:r>
            <a:r>
              <a:rPr lang="en-US" sz="1400" b="1" dirty="0">
                <a:latin typeface="Times New Roman" panose="02020603050405020304" pitchFamily="18" charset="0"/>
                <a:cs typeface="Times New Roman" panose="02020603050405020304" pitchFamily="18" charset="0"/>
              </a:rPr>
              <a:t> </a:t>
            </a:r>
            <a:r>
              <a:rPr lang="en-US" sz="1400" b="1" dirty="0" err="1">
                <a:latin typeface="Times New Roman" panose="02020603050405020304" pitchFamily="18" charset="0"/>
                <a:cs typeface="Times New Roman" panose="02020603050405020304" pitchFamily="18" charset="0"/>
              </a:rPr>
              <a:t>доведе</a:t>
            </a:r>
            <a:r>
              <a:rPr lang="en-US" sz="1400" b="1" dirty="0">
                <a:latin typeface="Times New Roman" panose="02020603050405020304" pitchFamily="18" charset="0"/>
                <a:cs typeface="Times New Roman" panose="02020603050405020304" pitchFamily="18" charset="0"/>
              </a:rPr>
              <a:t> </a:t>
            </a:r>
            <a:r>
              <a:rPr lang="en-US" sz="1400" b="1" dirty="0" err="1">
                <a:latin typeface="Times New Roman" panose="02020603050405020304" pitchFamily="18" charset="0"/>
                <a:cs typeface="Times New Roman" panose="02020603050405020304" pitchFamily="18" charset="0"/>
              </a:rPr>
              <a:t>до</a:t>
            </a:r>
            <a:r>
              <a:rPr lang="en-US" sz="1400" b="1" dirty="0">
                <a:latin typeface="Times New Roman" panose="02020603050405020304" pitchFamily="18" charset="0"/>
                <a:cs typeface="Times New Roman" panose="02020603050405020304" pitchFamily="18" charset="0"/>
              </a:rPr>
              <a:t> </a:t>
            </a:r>
            <a:r>
              <a:rPr lang="en-US" sz="1400" b="1" dirty="0" err="1">
                <a:latin typeface="Times New Roman" panose="02020603050405020304" pitchFamily="18" charset="0"/>
                <a:cs typeface="Times New Roman" panose="02020603050405020304" pitchFamily="18" charset="0"/>
              </a:rPr>
              <a:t>това</a:t>
            </a:r>
            <a:r>
              <a:rPr lang="en-US" sz="1400" b="1" dirty="0">
                <a:latin typeface="Times New Roman" panose="02020603050405020304" pitchFamily="18" charset="0"/>
                <a:cs typeface="Times New Roman" panose="02020603050405020304" pitchFamily="18" charset="0"/>
              </a:rPr>
              <a:t> </a:t>
            </a:r>
            <a:r>
              <a:rPr lang="en-US" sz="1400" b="1" dirty="0" err="1">
                <a:latin typeface="Times New Roman" panose="02020603050405020304" pitchFamily="18" charset="0"/>
                <a:cs typeface="Times New Roman" panose="02020603050405020304" pitchFamily="18" charset="0"/>
              </a:rPr>
              <a:t>хирурзите</a:t>
            </a:r>
            <a:r>
              <a:rPr lang="en-US" sz="1400" b="1" dirty="0">
                <a:latin typeface="Times New Roman" panose="02020603050405020304" pitchFamily="18" charset="0"/>
                <a:cs typeface="Times New Roman" panose="02020603050405020304" pitchFamily="18" charset="0"/>
              </a:rPr>
              <a:t> </a:t>
            </a:r>
            <a:r>
              <a:rPr lang="en-US" sz="1400" b="1" dirty="0" err="1">
                <a:latin typeface="Times New Roman" panose="02020603050405020304" pitchFamily="18" charset="0"/>
                <a:cs typeface="Times New Roman" panose="02020603050405020304" pitchFamily="18" charset="0"/>
              </a:rPr>
              <a:t>да</a:t>
            </a:r>
            <a:r>
              <a:rPr lang="en-US" sz="1400" b="1" dirty="0">
                <a:latin typeface="Times New Roman" panose="02020603050405020304" pitchFamily="18" charset="0"/>
                <a:cs typeface="Times New Roman" panose="02020603050405020304" pitchFamily="18" charset="0"/>
              </a:rPr>
              <a:t> </a:t>
            </a:r>
            <a:r>
              <a:rPr lang="en-US" sz="1400" b="1" dirty="0" err="1">
                <a:latin typeface="Times New Roman" panose="02020603050405020304" pitchFamily="18" charset="0"/>
                <a:cs typeface="Times New Roman" panose="02020603050405020304" pitchFamily="18" charset="0"/>
              </a:rPr>
              <a:t>работят</a:t>
            </a:r>
            <a:r>
              <a:rPr lang="en-US" sz="1400" b="1" dirty="0">
                <a:latin typeface="Times New Roman" panose="02020603050405020304" pitchFamily="18" charset="0"/>
                <a:cs typeface="Times New Roman" panose="02020603050405020304" pitchFamily="18" charset="0"/>
              </a:rPr>
              <a:t> </a:t>
            </a:r>
            <a:r>
              <a:rPr lang="en-US" sz="1400" b="1" dirty="0" err="1">
                <a:latin typeface="Times New Roman" panose="02020603050405020304" pitchFamily="18" charset="0"/>
                <a:cs typeface="Times New Roman" panose="02020603050405020304" pitchFamily="18" charset="0"/>
              </a:rPr>
              <a:t>извън</a:t>
            </a:r>
            <a:r>
              <a:rPr lang="en-US" sz="1400" b="1" dirty="0">
                <a:latin typeface="Times New Roman" panose="02020603050405020304" pitchFamily="18" charset="0"/>
                <a:cs typeface="Times New Roman" panose="02020603050405020304" pitchFamily="18" charset="0"/>
              </a:rPr>
              <a:t> </a:t>
            </a:r>
            <a:r>
              <a:rPr lang="en-US" sz="1400" b="1" dirty="0" err="1">
                <a:latin typeface="Times New Roman" panose="02020603050405020304" pitchFamily="18" charset="0"/>
                <a:cs typeface="Times New Roman" panose="02020603050405020304" pitchFamily="18" charset="0"/>
              </a:rPr>
              <a:t>договореното</a:t>
            </a:r>
            <a:r>
              <a:rPr lang="en-US" sz="1400" b="1" dirty="0">
                <a:latin typeface="Times New Roman" panose="02020603050405020304" pitchFamily="18" charset="0"/>
                <a:cs typeface="Times New Roman" panose="02020603050405020304" pitchFamily="18" charset="0"/>
              </a:rPr>
              <a:t> </a:t>
            </a:r>
            <a:r>
              <a:rPr lang="en-US" sz="1400" b="1" dirty="0" err="1">
                <a:latin typeface="Times New Roman" panose="02020603050405020304" pitchFamily="18" charset="0"/>
                <a:cs typeface="Times New Roman" panose="02020603050405020304" pitchFamily="18" charset="0"/>
              </a:rPr>
              <a:t>работно</a:t>
            </a:r>
            <a:r>
              <a:rPr lang="en-US" sz="1400" b="1" dirty="0">
                <a:latin typeface="Times New Roman" panose="02020603050405020304" pitchFamily="18" charset="0"/>
                <a:cs typeface="Times New Roman" panose="02020603050405020304" pitchFamily="18" charset="0"/>
              </a:rPr>
              <a:t> </a:t>
            </a:r>
            <a:r>
              <a:rPr lang="en-US" sz="1400" b="1" dirty="0" err="1">
                <a:latin typeface="Times New Roman" panose="02020603050405020304" pitchFamily="18" charset="0"/>
                <a:cs typeface="Times New Roman" panose="02020603050405020304" pitchFamily="18" charset="0"/>
              </a:rPr>
              <a:t>време</a:t>
            </a:r>
            <a:r>
              <a:rPr lang="en-US" sz="1400" b="1" dirty="0">
                <a:latin typeface="Times New Roman" panose="02020603050405020304" pitchFamily="18" charset="0"/>
                <a:cs typeface="Times New Roman" panose="02020603050405020304" pitchFamily="18" charset="0"/>
              </a:rPr>
              <a:t>, </a:t>
            </a:r>
            <a:r>
              <a:rPr lang="en-US" sz="1400" b="1" dirty="0" err="1">
                <a:latin typeface="Times New Roman" panose="02020603050405020304" pitchFamily="18" charset="0"/>
                <a:cs typeface="Times New Roman" panose="02020603050405020304" pitchFamily="18" charset="0"/>
              </a:rPr>
              <a:t>което</a:t>
            </a:r>
            <a:r>
              <a:rPr lang="en-US" sz="1400" b="1" dirty="0">
                <a:latin typeface="Times New Roman" panose="02020603050405020304" pitchFamily="18" charset="0"/>
                <a:cs typeface="Times New Roman" panose="02020603050405020304" pitchFamily="18" charset="0"/>
              </a:rPr>
              <a:t> е </a:t>
            </a:r>
            <a:r>
              <a:rPr lang="en-US" sz="1400" b="1" dirty="0" err="1">
                <a:latin typeface="Times New Roman" panose="02020603050405020304" pitchFamily="18" charset="0"/>
                <a:cs typeface="Times New Roman" panose="02020603050405020304" pitchFamily="18" charset="0"/>
              </a:rPr>
              <a:t>значителен</a:t>
            </a:r>
            <a:r>
              <a:rPr lang="en-US" sz="1400" b="1" dirty="0">
                <a:latin typeface="Times New Roman" panose="02020603050405020304" pitchFamily="18" charset="0"/>
                <a:cs typeface="Times New Roman" panose="02020603050405020304" pitchFamily="18" charset="0"/>
              </a:rPr>
              <a:t> </a:t>
            </a:r>
            <a:r>
              <a:rPr lang="en-US" sz="1400" b="1" dirty="0" err="1">
                <a:latin typeface="Times New Roman" panose="02020603050405020304" pitchFamily="18" charset="0"/>
                <a:cs typeface="Times New Roman" panose="02020603050405020304" pitchFamily="18" charset="0"/>
              </a:rPr>
              <a:t>проблем</a:t>
            </a:r>
            <a:r>
              <a:rPr lang="en-US" sz="1400" b="1" dirty="0">
                <a:latin typeface="Times New Roman" panose="02020603050405020304" pitchFamily="18" charset="0"/>
                <a:cs typeface="Times New Roman" panose="02020603050405020304" pitchFamily="18" charset="0"/>
              </a:rPr>
              <a:t> </a:t>
            </a:r>
            <a:r>
              <a:rPr lang="en-US" sz="1400" b="1" dirty="0" err="1">
                <a:latin typeface="Times New Roman" panose="02020603050405020304" pitchFamily="18" charset="0"/>
                <a:cs typeface="Times New Roman" panose="02020603050405020304" pitchFamily="18" charset="0"/>
              </a:rPr>
              <a:t>за</a:t>
            </a:r>
            <a:r>
              <a:rPr lang="en-US" sz="1400" b="1" dirty="0">
                <a:latin typeface="Times New Roman" panose="02020603050405020304" pitchFamily="18" charset="0"/>
                <a:cs typeface="Times New Roman" panose="02020603050405020304" pitchFamily="18" charset="0"/>
              </a:rPr>
              <a:t> </a:t>
            </a:r>
            <a:r>
              <a:rPr lang="en-US" sz="1400" b="1" dirty="0" err="1">
                <a:latin typeface="Times New Roman" panose="02020603050405020304" pitchFamily="18" charset="0"/>
                <a:cs typeface="Times New Roman" panose="02020603050405020304" pitchFamily="18" charset="0"/>
              </a:rPr>
              <a:t>поддържането</a:t>
            </a:r>
            <a:r>
              <a:rPr lang="en-US" sz="1400" b="1" dirty="0">
                <a:latin typeface="Times New Roman" panose="02020603050405020304" pitchFamily="18" charset="0"/>
                <a:cs typeface="Times New Roman" panose="02020603050405020304" pitchFamily="18" charset="0"/>
              </a:rPr>
              <a:t> </a:t>
            </a:r>
            <a:r>
              <a:rPr lang="en-US" sz="1400" b="1" dirty="0" err="1">
                <a:latin typeface="Times New Roman" panose="02020603050405020304" pitchFamily="18" charset="0"/>
                <a:cs typeface="Times New Roman" panose="02020603050405020304" pitchFamily="18" charset="0"/>
              </a:rPr>
              <a:t>на</a:t>
            </a:r>
            <a:r>
              <a:rPr lang="en-US" sz="1400" b="1" dirty="0">
                <a:latin typeface="Times New Roman" panose="02020603050405020304" pitchFamily="18" charset="0"/>
                <a:cs typeface="Times New Roman" panose="02020603050405020304" pitchFamily="18" charset="0"/>
              </a:rPr>
              <a:t> </a:t>
            </a:r>
            <a:r>
              <a:rPr lang="en-US" sz="1400" b="1" dirty="0" err="1">
                <a:latin typeface="Times New Roman" panose="02020603050405020304" pitchFamily="18" charset="0"/>
                <a:cs typeface="Times New Roman" panose="02020603050405020304" pitchFamily="18" charset="0"/>
              </a:rPr>
              <a:t>здрава</a:t>
            </a:r>
            <a:r>
              <a:rPr lang="en-US" sz="1400" b="1" dirty="0">
                <a:latin typeface="Times New Roman" panose="02020603050405020304" pitchFamily="18" charset="0"/>
                <a:cs typeface="Times New Roman" panose="02020603050405020304" pitchFamily="18" charset="0"/>
              </a:rPr>
              <a:t> и </a:t>
            </a:r>
            <a:r>
              <a:rPr lang="en-US" sz="1400" b="1" dirty="0" err="1">
                <a:latin typeface="Times New Roman" panose="02020603050405020304" pitchFamily="18" charset="0"/>
                <a:cs typeface="Times New Roman" panose="02020603050405020304" pitchFamily="18" charset="0"/>
              </a:rPr>
              <a:t>удовлетворена</a:t>
            </a:r>
            <a:r>
              <a:rPr lang="en-US" sz="1400" b="1" dirty="0">
                <a:latin typeface="Times New Roman" panose="02020603050405020304" pitchFamily="18" charset="0"/>
                <a:cs typeface="Times New Roman" panose="02020603050405020304" pitchFamily="18" charset="0"/>
              </a:rPr>
              <a:t> </a:t>
            </a:r>
            <a:r>
              <a:rPr lang="en-US" sz="1400" b="1" dirty="0" err="1">
                <a:latin typeface="Times New Roman" panose="02020603050405020304" pitchFamily="18" charset="0"/>
                <a:cs typeface="Times New Roman" panose="02020603050405020304" pitchFamily="18" charset="0"/>
              </a:rPr>
              <a:t>работна</a:t>
            </a:r>
            <a:r>
              <a:rPr lang="en-US" sz="1400" b="1" dirty="0">
                <a:latin typeface="Times New Roman" panose="02020603050405020304" pitchFamily="18" charset="0"/>
                <a:cs typeface="Times New Roman" panose="02020603050405020304" pitchFamily="18" charset="0"/>
              </a:rPr>
              <a:t> </a:t>
            </a:r>
            <a:r>
              <a:rPr lang="en-US" sz="1400" b="1" dirty="0" err="1">
                <a:latin typeface="Times New Roman" panose="02020603050405020304" pitchFamily="18" charset="0"/>
                <a:cs typeface="Times New Roman" panose="02020603050405020304" pitchFamily="18" charset="0"/>
              </a:rPr>
              <a:t>сила</a:t>
            </a:r>
            <a:r>
              <a:rPr lang="en-US" sz="1400" b="1" dirty="0">
                <a:latin typeface="Times New Roman" panose="02020603050405020304" pitchFamily="18" charset="0"/>
                <a:cs typeface="Times New Roman" panose="02020603050405020304" pitchFamily="18" charset="0"/>
              </a:rPr>
              <a:t>,</a:t>
            </a:r>
          </a:p>
          <a:p>
            <a:pPr algn="just"/>
            <a:r>
              <a:rPr lang="bg-BG" sz="1400" b="1" dirty="0">
                <a:latin typeface="Times New Roman" panose="02020603050405020304" pitchFamily="18" charset="0"/>
                <a:cs typeface="Times New Roman" panose="02020603050405020304" pitchFamily="18" charset="0"/>
              </a:rPr>
              <a:t>н</a:t>
            </a:r>
            <a:r>
              <a:rPr lang="en-US" sz="1400" b="1" dirty="0" err="1">
                <a:latin typeface="Times New Roman" panose="02020603050405020304" pitchFamily="18" charset="0"/>
                <a:cs typeface="Times New Roman" panose="02020603050405020304" pitchFamily="18" charset="0"/>
              </a:rPr>
              <a:t>арастващите</a:t>
            </a:r>
            <a:r>
              <a:rPr lang="en-US" sz="1400" b="1" dirty="0">
                <a:latin typeface="Times New Roman" panose="02020603050405020304" pitchFamily="18" charset="0"/>
                <a:cs typeface="Times New Roman" panose="02020603050405020304" pitchFamily="18" charset="0"/>
              </a:rPr>
              <a:t> </a:t>
            </a:r>
            <a:r>
              <a:rPr lang="en-US" sz="1400" b="1" dirty="0" err="1">
                <a:latin typeface="Times New Roman" panose="02020603050405020304" pitchFamily="18" charset="0"/>
                <a:cs typeface="Times New Roman" panose="02020603050405020304" pitchFamily="18" charset="0"/>
              </a:rPr>
              <a:t>разходи</a:t>
            </a:r>
            <a:r>
              <a:rPr lang="en-US" sz="1400" b="1" dirty="0">
                <a:latin typeface="Times New Roman" panose="02020603050405020304" pitchFamily="18" charset="0"/>
                <a:cs typeface="Times New Roman" panose="02020603050405020304" pitchFamily="18" charset="0"/>
              </a:rPr>
              <a:t> </a:t>
            </a:r>
            <a:r>
              <a:rPr lang="en-US" sz="1400" b="1" dirty="0" err="1">
                <a:latin typeface="Times New Roman" panose="02020603050405020304" pitchFamily="18" charset="0"/>
                <a:cs typeface="Times New Roman" panose="02020603050405020304" pitchFamily="18" charset="0"/>
              </a:rPr>
              <a:t>за</a:t>
            </a:r>
            <a:r>
              <a:rPr lang="en-US" sz="1400" b="1" dirty="0">
                <a:latin typeface="Times New Roman" panose="02020603050405020304" pitchFamily="18" charset="0"/>
                <a:cs typeface="Times New Roman" panose="02020603050405020304" pitchFamily="18" charset="0"/>
              </a:rPr>
              <a:t> </a:t>
            </a:r>
            <a:r>
              <a:rPr lang="en-US" sz="1400" b="1" dirty="0" err="1">
                <a:latin typeface="Times New Roman" panose="02020603050405020304" pitchFamily="18" charset="0"/>
                <a:cs typeface="Times New Roman" panose="02020603050405020304" pitchFamily="18" charset="0"/>
              </a:rPr>
              <a:t>хирургични</a:t>
            </a:r>
            <a:r>
              <a:rPr lang="en-US" sz="1400" b="1" dirty="0">
                <a:latin typeface="Times New Roman" panose="02020603050405020304" pitchFamily="18" charset="0"/>
                <a:cs typeface="Times New Roman" panose="02020603050405020304" pitchFamily="18" charset="0"/>
              </a:rPr>
              <a:t> </a:t>
            </a:r>
            <a:r>
              <a:rPr lang="en-US" sz="1400" b="1" dirty="0" err="1">
                <a:latin typeface="Times New Roman" panose="02020603050405020304" pitchFamily="18" charset="0"/>
                <a:cs typeface="Times New Roman" panose="02020603050405020304" pitchFamily="18" charset="0"/>
              </a:rPr>
              <a:t>иновации</a:t>
            </a:r>
            <a:r>
              <a:rPr lang="en-US" sz="1400" b="1" dirty="0">
                <a:latin typeface="Times New Roman" panose="02020603050405020304" pitchFamily="18" charset="0"/>
                <a:cs typeface="Times New Roman" panose="02020603050405020304" pitchFamily="18" charset="0"/>
              </a:rPr>
              <a:t> и </a:t>
            </a:r>
            <a:r>
              <a:rPr lang="en-US" sz="1400" b="1" dirty="0" err="1">
                <a:latin typeface="Times New Roman" panose="02020603050405020304" pitchFamily="18" charset="0"/>
                <a:cs typeface="Times New Roman" panose="02020603050405020304" pitchFamily="18" charset="0"/>
              </a:rPr>
              <a:t>технологии</a:t>
            </a:r>
            <a:r>
              <a:rPr lang="en-US" sz="1400" b="1" dirty="0">
                <a:latin typeface="Times New Roman" panose="02020603050405020304" pitchFamily="18" charset="0"/>
                <a:cs typeface="Times New Roman" panose="02020603050405020304" pitchFamily="18" charset="0"/>
              </a:rPr>
              <a:t> </a:t>
            </a:r>
            <a:r>
              <a:rPr lang="en-US" sz="1400" b="1" dirty="0" err="1">
                <a:latin typeface="Times New Roman" panose="02020603050405020304" pitchFamily="18" charset="0"/>
                <a:cs typeface="Times New Roman" panose="02020603050405020304" pitchFamily="18" charset="0"/>
              </a:rPr>
              <a:t>надхвърлят</a:t>
            </a:r>
            <a:r>
              <a:rPr lang="en-US" sz="1400" b="1" dirty="0">
                <a:latin typeface="Times New Roman" panose="02020603050405020304" pitchFamily="18" charset="0"/>
                <a:cs typeface="Times New Roman" panose="02020603050405020304" pitchFamily="18" charset="0"/>
              </a:rPr>
              <a:t> </a:t>
            </a:r>
            <a:r>
              <a:rPr lang="en-US" sz="1400" b="1" dirty="0" err="1">
                <a:latin typeface="Times New Roman" panose="02020603050405020304" pitchFamily="18" charset="0"/>
                <a:cs typeface="Times New Roman" panose="02020603050405020304" pitchFamily="18" charset="0"/>
              </a:rPr>
              <a:t>финансовите</a:t>
            </a:r>
            <a:r>
              <a:rPr lang="en-US" sz="1400" b="1" dirty="0">
                <a:latin typeface="Times New Roman" panose="02020603050405020304" pitchFamily="18" charset="0"/>
                <a:cs typeface="Times New Roman" panose="02020603050405020304" pitchFamily="18" charset="0"/>
              </a:rPr>
              <a:t> </a:t>
            </a:r>
            <a:r>
              <a:rPr lang="en-US" sz="1400" b="1" dirty="0" err="1">
                <a:latin typeface="Times New Roman" panose="02020603050405020304" pitchFamily="18" charset="0"/>
                <a:cs typeface="Times New Roman" panose="02020603050405020304" pitchFamily="18" charset="0"/>
              </a:rPr>
              <a:t>възможности</a:t>
            </a:r>
            <a:r>
              <a:rPr lang="en-US" sz="1400" b="1" dirty="0">
                <a:latin typeface="Times New Roman" panose="02020603050405020304" pitchFamily="18" charset="0"/>
                <a:cs typeface="Times New Roman" panose="02020603050405020304" pitchFamily="18" charset="0"/>
              </a:rPr>
              <a:t> </a:t>
            </a:r>
            <a:r>
              <a:rPr lang="en-US" sz="1400" b="1" dirty="0" err="1">
                <a:latin typeface="Times New Roman" panose="02020603050405020304" pitchFamily="18" charset="0"/>
                <a:cs typeface="Times New Roman" panose="02020603050405020304" pitchFamily="18" charset="0"/>
              </a:rPr>
              <a:t>на</a:t>
            </a:r>
            <a:r>
              <a:rPr lang="en-US" sz="1400" b="1" dirty="0">
                <a:latin typeface="Times New Roman" panose="02020603050405020304" pitchFamily="18" charset="0"/>
                <a:cs typeface="Times New Roman" panose="02020603050405020304" pitchFamily="18" charset="0"/>
              </a:rPr>
              <a:t> </a:t>
            </a:r>
            <a:r>
              <a:rPr lang="en-US" sz="1400" b="1" dirty="0" err="1">
                <a:latin typeface="Times New Roman" panose="02020603050405020304" pitchFamily="18" charset="0"/>
                <a:cs typeface="Times New Roman" panose="02020603050405020304" pitchFamily="18" charset="0"/>
              </a:rPr>
              <a:t>системите</a:t>
            </a:r>
            <a:r>
              <a:rPr lang="en-US" sz="1400" b="1" dirty="0">
                <a:latin typeface="Times New Roman" panose="02020603050405020304" pitchFamily="18" charset="0"/>
                <a:cs typeface="Times New Roman" panose="02020603050405020304" pitchFamily="18" charset="0"/>
              </a:rPr>
              <a:t> </a:t>
            </a:r>
            <a:r>
              <a:rPr lang="en-US" sz="1400" b="1" dirty="0" err="1">
                <a:latin typeface="Times New Roman" panose="02020603050405020304" pitchFamily="18" charset="0"/>
                <a:cs typeface="Times New Roman" panose="02020603050405020304" pitchFamily="18" charset="0"/>
              </a:rPr>
              <a:t>за</a:t>
            </a:r>
            <a:r>
              <a:rPr lang="en-US" sz="1400" b="1" dirty="0">
                <a:latin typeface="Times New Roman" panose="02020603050405020304" pitchFamily="18" charset="0"/>
                <a:cs typeface="Times New Roman" panose="02020603050405020304" pitchFamily="18" charset="0"/>
              </a:rPr>
              <a:t> </a:t>
            </a:r>
            <a:r>
              <a:rPr lang="en-US" sz="1400" b="1" dirty="0" err="1">
                <a:latin typeface="Times New Roman" panose="02020603050405020304" pitchFamily="18" charset="0"/>
                <a:cs typeface="Times New Roman" panose="02020603050405020304" pitchFamily="18" charset="0"/>
              </a:rPr>
              <a:t>здравеопазване</a:t>
            </a:r>
            <a:r>
              <a:rPr lang="en-US" sz="1400" b="1" dirty="0">
                <a:latin typeface="Times New Roman" panose="02020603050405020304" pitchFamily="18" charset="0"/>
                <a:cs typeface="Times New Roman" panose="02020603050405020304" pitchFamily="18" charset="0"/>
              </a:rPr>
              <a:t>, </a:t>
            </a:r>
            <a:r>
              <a:rPr lang="en-US" sz="1400" b="1" dirty="0" err="1">
                <a:latin typeface="Times New Roman" panose="02020603050405020304" pitchFamily="18" charset="0"/>
                <a:cs typeface="Times New Roman" panose="02020603050405020304" pitchFamily="18" charset="0"/>
              </a:rPr>
              <a:t>което</a:t>
            </a:r>
            <a:r>
              <a:rPr lang="en-US" sz="1400" b="1" dirty="0">
                <a:latin typeface="Times New Roman" panose="02020603050405020304" pitchFamily="18" charset="0"/>
                <a:cs typeface="Times New Roman" panose="02020603050405020304" pitchFamily="18" charset="0"/>
              </a:rPr>
              <a:t> </a:t>
            </a:r>
            <a:r>
              <a:rPr lang="en-US" sz="1400" b="1" dirty="0" err="1">
                <a:latin typeface="Times New Roman" panose="02020603050405020304" pitchFamily="18" charset="0"/>
                <a:cs typeface="Times New Roman" panose="02020603050405020304" pitchFamily="18" charset="0"/>
              </a:rPr>
              <a:t>създава</a:t>
            </a:r>
            <a:r>
              <a:rPr lang="en-US" sz="1400" b="1" dirty="0">
                <a:latin typeface="Times New Roman" panose="02020603050405020304" pitchFamily="18" charset="0"/>
                <a:cs typeface="Times New Roman" panose="02020603050405020304" pitchFamily="18" charset="0"/>
              </a:rPr>
              <a:t> </a:t>
            </a:r>
            <a:r>
              <a:rPr lang="en-US" sz="1400" b="1" dirty="0" err="1">
                <a:latin typeface="Times New Roman" panose="02020603050405020304" pitchFamily="18" charset="0"/>
                <a:cs typeface="Times New Roman" panose="02020603050405020304" pitchFamily="18" charset="0"/>
              </a:rPr>
              <a:t>значителен</a:t>
            </a:r>
            <a:r>
              <a:rPr lang="en-US" sz="1400" b="1" dirty="0">
                <a:latin typeface="Times New Roman" panose="02020603050405020304" pitchFamily="18" charset="0"/>
                <a:cs typeface="Times New Roman" panose="02020603050405020304" pitchFamily="18" charset="0"/>
              </a:rPr>
              <a:t> </a:t>
            </a:r>
            <a:r>
              <a:rPr lang="en-US" sz="1400" b="1" dirty="0" err="1">
                <a:latin typeface="Times New Roman" panose="02020603050405020304" pitchFamily="18" charset="0"/>
                <a:cs typeface="Times New Roman" panose="02020603050405020304" pitchFamily="18" charset="0"/>
              </a:rPr>
              <a:t>финансов</a:t>
            </a:r>
            <a:r>
              <a:rPr lang="en-US" sz="1400" b="1" dirty="0">
                <a:latin typeface="Times New Roman" panose="02020603050405020304" pitchFamily="18" charset="0"/>
                <a:cs typeface="Times New Roman" panose="02020603050405020304" pitchFamily="18" charset="0"/>
              </a:rPr>
              <a:t> </a:t>
            </a:r>
            <a:r>
              <a:rPr lang="en-US" sz="1400" b="1" dirty="0" err="1">
                <a:latin typeface="Times New Roman" panose="02020603050405020304" pitchFamily="18" charset="0"/>
                <a:cs typeface="Times New Roman" panose="02020603050405020304" pitchFamily="18" charset="0"/>
              </a:rPr>
              <a:t>натиск</a:t>
            </a:r>
            <a:r>
              <a:rPr lang="en-US" sz="1400" b="1" dirty="0">
                <a:latin typeface="Times New Roman" panose="02020603050405020304" pitchFamily="18" charset="0"/>
                <a:cs typeface="Times New Roman" panose="02020603050405020304" pitchFamily="18" charset="0"/>
              </a:rPr>
              <a:t>. </a:t>
            </a:r>
          </a:p>
          <a:p>
            <a:pPr algn="just"/>
            <a:r>
              <a:rPr lang="en-US" sz="1400" b="1" dirty="0" err="1">
                <a:latin typeface="Times New Roman" panose="02020603050405020304" pitchFamily="18" charset="0"/>
                <a:cs typeface="Times New Roman" panose="02020603050405020304" pitchFamily="18" charset="0"/>
              </a:rPr>
              <a:t>Технологични</a:t>
            </a:r>
            <a:r>
              <a:rPr lang="en-US" sz="1400" b="1" dirty="0">
                <a:latin typeface="Times New Roman" panose="02020603050405020304" pitchFamily="18" charset="0"/>
                <a:cs typeface="Times New Roman" panose="02020603050405020304" pitchFamily="18" charset="0"/>
              </a:rPr>
              <a:t> </a:t>
            </a:r>
            <a:r>
              <a:rPr lang="en-US" sz="1400" b="1" dirty="0" err="1">
                <a:latin typeface="Times New Roman" panose="02020603050405020304" pitchFamily="18" charset="0"/>
                <a:cs typeface="Times New Roman" panose="02020603050405020304" pitchFamily="18" charset="0"/>
              </a:rPr>
              <a:t>постижения</a:t>
            </a:r>
            <a:r>
              <a:rPr lang="en-US" sz="1400" b="1" dirty="0">
                <a:latin typeface="Times New Roman" panose="02020603050405020304" pitchFamily="18" charset="0"/>
                <a:cs typeface="Times New Roman" panose="02020603050405020304" pitchFamily="18" charset="0"/>
              </a:rPr>
              <a:t>: </a:t>
            </a:r>
            <a:r>
              <a:rPr lang="en-US" sz="1400" b="1" dirty="0" err="1">
                <a:latin typeface="Times New Roman" panose="02020603050405020304" pitchFamily="18" charset="0"/>
                <a:cs typeface="Times New Roman" panose="02020603050405020304" pitchFamily="18" charset="0"/>
              </a:rPr>
              <a:t>Въпреки</a:t>
            </a:r>
            <a:r>
              <a:rPr lang="en-US" sz="1400" b="1" dirty="0">
                <a:latin typeface="Times New Roman" panose="02020603050405020304" pitchFamily="18" charset="0"/>
                <a:cs typeface="Times New Roman" panose="02020603050405020304" pitchFamily="18" charset="0"/>
              </a:rPr>
              <a:t> </a:t>
            </a:r>
            <a:r>
              <a:rPr lang="en-US" sz="1400" b="1" dirty="0" err="1">
                <a:latin typeface="Times New Roman" panose="02020603050405020304" pitchFamily="18" charset="0"/>
                <a:cs typeface="Times New Roman" panose="02020603050405020304" pitchFamily="18" charset="0"/>
              </a:rPr>
              <a:t>че</a:t>
            </a:r>
            <a:r>
              <a:rPr lang="en-US" sz="1400" b="1" dirty="0">
                <a:latin typeface="Times New Roman" panose="02020603050405020304" pitchFamily="18" charset="0"/>
                <a:cs typeface="Times New Roman" panose="02020603050405020304" pitchFamily="18" charset="0"/>
              </a:rPr>
              <a:t> </a:t>
            </a:r>
            <a:r>
              <a:rPr lang="en-US" sz="1400" b="1" dirty="0" err="1">
                <a:latin typeface="Times New Roman" panose="02020603050405020304" pitchFamily="18" charset="0"/>
                <a:cs typeface="Times New Roman" panose="02020603050405020304" pitchFamily="18" charset="0"/>
              </a:rPr>
              <a:t>технологията</a:t>
            </a:r>
            <a:r>
              <a:rPr lang="en-US" sz="1400" b="1" dirty="0">
                <a:latin typeface="Times New Roman" panose="02020603050405020304" pitchFamily="18" charset="0"/>
                <a:cs typeface="Times New Roman" panose="02020603050405020304" pitchFamily="18" charset="0"/>
              </a:rPr>
              <a:t> в </a:t>
            </a:r>
            <a:r>
              <a:rPr lang="en-US" sz="1400" b="1" dirty="0" err="1">
                <a:latin typeface="Times New Roman" panose="02020603050405020304" pitchFamily="18" charset="0"/>
                <a:cs typeface="Times New Roman" panose="02020603050405020304" pitchFamily="18" charset="0"/>
              </a:rPr>
              <a:t>минимално</a:t>
            </a:r>
            <a:r>
              <a:rPr lang="en-US" sz="1400" b="1" dirty="0">
                <a:latin typeface="Times New Roman" panose="02020603050405020304" pitchFamily="18" charset="0"/>
                <a:cs typeface="Times New Roman" panose="02020603050405020304" pitchFamily="18" charset="0"/>
              </a:rPr>
              <a:t> </a:t>
            </a:r>
            <a:r>
              <a:rPr lang="en-US" sz="1400" b="1" dirty="0" err="1">
                <a:latin typeface="Times New Roman" panose="02020603050405020304" pitchFamily="18" charset="0"/>
                <a:cs typeface="Times New Roman" panose="02020603050405020304" pitchFamily="18" charset="0"/>
              </a:rPr>
              <a:t>инвазивната</a:t>
            </a:r>
            <a:r>
              <a:rPr lang="en-US" sz="1400" b="1" dirty="0">
                <a:latin typeface="Times New Roman" panose="02020603050405020304" pitchFamily="18" charset="0"/>
                <a:cs typeface="Times New Roman" panose="02020603050405020304" pitchFamily="18" charset="0"/>
              </a:rPr>
              <a:t> </a:t>
            </a:r>
            <a:r>
              <a:rPr lang="en-US" sz="1400" b="1" dirty="0" err="1">
                <a:latin typeface="Times New Roman" panose="02020603050405020304" pitchFamily="18" charset="0"/>
                <a:cs typeface="Times New Roman" panose="02020603050405020304" pitchFamily="18" charset="0"/>
              </a:rPr>
              <a:t>хирургия</a:t>
            </a:r>
            <a:r>
              <a:rPr lang="en-US" sz="1400" b="1" dirty="0">
                <a:latin typeface="Times New Roman" panose="02020603050405020304" pitchFamily="18" charset="0"/>
                <a:cs typeface="Times New Roman" panose="02020603050405020304" pitchFamily="18" charset="0"/>
              </a:rPr>
              <a:t> е </a:t>
            </a:r>
            <a:r>
              <a:rPr lang="en-US" sz="1400" b="1" dirty="0" err="1">
                <a:latin typeface="Times New Roman" panose="02020603050405020304" pitchFamily="18" charset="0"/>
                <a:cs typeface="Times New Roman" panose="02020603050405020304" pitchFamily="18" charset="0"/>
              </a:rPr>
              <a:t>напреднала</a:t>
            </a:r>
            <a:r>
              <a:rPr lang="en-US" sz="1400" b="1" dirty="0">
                <a:latin typeface="Times New Roman" panose="02020603050405020304" pitchFamily="18" charset="0"/>
                <a:cs typeface="Times New Roman" panose="02020603050405020304" pitchFamily="18" charset="0"/>
              </a:rPr>
              <a:t>, </a:t>
            </a:r>
            <a:r>
              <a:rPr lang="en-US" sz="1400" b="1" dirty="0" err="1">
                <a:latin typeface="Times New Roman" panose="02020603050405020304" pitchFamily="18" charset="0"/>
                <a:cs typeface="Times New Roman" panose="02020603050405020304" pitchFamily="18" charset="0"/>
              </a:rPr>
              <a:t>съществуват</a:t>
            </a:r>
            <a:r>
              <a:rPr lang="en-US" sz="1400" b="1" dirty="0">
                <a:latin typeface="Times New Roman" panose="02020603050405020304" pitchFamily="18" charset="0"/>
                <a:cs typeface="Times New Roman" panose="02020603050405020304" pitchFamily="18" charset="0"/>
              </a:rPr>
              <a:t> </a:t>
            </a:r>
            <a:r>
              <a:rPr lang="en-US" sz="1400" b="1" dirty="0" err="1">
                <a:latin typeface="Times New Roman" panose="02020603050405020304" pitchFamily="18" charset="0"/>
                <a:cs typeface="Times New Roman" panose="02020603050405020304" pitchFamily="18" charset="0"/>
              </a:rPr>
              <a:t>предизвикателства</a:t>
            </a:r>
            <a:r>
              <a:rPr lang="en-US" sz="1400" b="1" dirty="0">
                <a:latin typeface="Times New Roman" panose="02020603050405020304" pitchFamily="18" charset="0"/>
                <a:cs typeface="Times New Roman" panose="02020603050405020304" pitchFamily="18" charset="0"/>
              </a:rPr>
              <a:t>, </a:t>
            </a:r>
            <a:r>
              <a:rPr lang="en-US" sz="1400" b="1" dirty="0" err="1">
                <a:latin typeface="Times New Roman" panose="02020603050405020304" pitchFamily="18" charset="0"/>
                <a:cs typeface="Times New Roman" panose="02020603050405020304" pitchFamily="18" charset="0"/>
              </a:rPr>
              <a:t>свързани</a:t>
            </a:r>
            <a:r>
              <a:rPr lang="en-US" sz="1400" b="1" dirty="0">
                <a:latin typeface="Times New Roman" panose="02020603050405020304" pitchFamily="18" charset="0"/>
                <a:cs typeface="Times New Roman" panose="02020603050405020304" pitchFamily="18" charset="0"/>
              </a:rPr>
              <a:t> с </a:t>
            </a:r>
            <a:r>
              <a:rPr lang="en-US" sz="1400" b="1" dirty="0" err="1">
                <a:latin typeface="Times New Roman" panose="02020603050405020304" pitchFamily="18" charset="0"/>
                <a:cs typeface="Times New Roman" panose="02020603050405020304" pitchFamily="18" charset="0"/>
              </a:rPr>
              <a:t>придобиването</a:t>
            </a:r>
            <a:r>
              <a:rPr lang="en-US" sz="1400" b="1" dirty="0">
                <a:latin typeface="Times New Roman" panose="02020603050405020304" pitchFamily="18" charset="0"/>
                <a:cs typeface="Times New Roman" panose="02020603050405020304" pitchFamily="18" charset="0"/>
              </a:rPr>
              <a:t>, </a:t>
            </a:r>
            <a:r>
              <a:rPr lang="en-US" sz="1400" b="1" dirty="0" err="1">
                <a:latin typeface="Times New Roman" panose="02020603050405020304" pitchFamily="18" charset="0"/>
                <a:cs typeface="Times New Roman" panose="02020603050405020304" pitchFamily="18" charset="0"/>
              </a:rPr>
              <a:t>съхранението</a:t>
            </a:r>
            <a:r>
              <a:rPr lang="en-US" sz="1400" b="1" dirty="0">
                <a:latin typeface="Times New Roman" panose="02020603050405020304" pitchFamily="18" charset="0"/>
                <a:cs typeface="Times New Roman" panose="02020603050405020304" pitchFamily="18" charset="0"/>
              </a:rPr>
              <a:t> и </a:t>
            </a:r>
            <a:r>
              <a:rPr lang="en-US" sz="1400" b="1" dirty="0" err="1">
                <a:latin typeface="Times New Roman" panose="02020603050405020304" pitchFamily="18" charset="0"/>
                <a:cs typeface="Times New Roman" panose="02020603050405020304" pitchFamily="18" charset="0"/>
              </a:rPr>
              <a:t>комуникацията</a:t>
            </a:r>
            <a:r>
              <a:rPr lang="en-US" sz="1400" b="1" dirty="0">
                <a:latin typeface="Times New Roman" panose="02020603050405020304" pitchFamily="18" charset="0"/>
                <a:cs typeface="Times New Roman" panose="02020603050405020304" pitchFamily="18" charset="0"/>
              </a:rPr>
              <a:t> </a:t>
            </a:r>
            <a:r>
              <a:rPr lang="en-US" sz="1400" b="1" dirty="0" err="1">
                <a:latin typeface="Times New Roman" panose="02020603050405020304" pitchFamily="18" charset="0"/>
                <a:cs typeface="Times New Roman" panose="02020603050405020304" pitchFamily="18" charset="0"/>
              </a:rPr>
              <a:t>на</a:t>
            </a:r>
            <a:r>
              <a:rPr lang="en-US" sz="1400" b="1" dirty="0">
                <a:latin typeface="Times New Roman" panose="02020603050405020304" pitchFamily="18" charset="0"/>
                <a:cs typeface="Times New Roman" panose="02020603050405020304" pitchFamily="18" charset="0"/>
              </a:rPr>
              <a:t> </a:t>
            </a:r>
            <a:r>
              <a:rPr lang="en-US" sz="1400" b="1" dirty="0" err="1">
                <a:latin typeface="Times New Roman" panose="02020603050405020304" pitchFamily="18" charset="0"/>
                <a:cs typeface="Times New Roman" panose="02020603050405020304" pitchFamily="18" charset="0"/>
              </a:rPr>
              <a:t>данни</a:t>
            </a:r>
            <a:r>
              <a:rPr lang="en-US" sz="1400" b="1" dirty="0">
                <a:latin typeface="Times New Roman" panose="02020603050405020304" pitchFamily="18" charset="0"/>
                <a:cs typeface="Times New Roman" panose="02020603050405020304" pitchFamily="18" charset="0"/>
              </a:rPr>
              <a:t> в </a:t>
            </a:r>
            <a:r>
              <a:rPr lang="en-US" sz="1400" b="1" dirty="0" err="1">
                <a:latin typeface="Times New Roman" panose="02020603050405020304" pitchFamily="18" charset="0"/>
                <a:cs typeface="Times New Roman" panose="02020603050405020304" pitchFamily="18" charset="0"/>
              </a:rPr>
              <a:t>области</a:t>
            </a:r>
            <a:r>
              <a:rPr lang="en-US" sz="1400" b="1" dirty="0">
                <a:latin typeface="Times New Roman" panose="02020603050405020304" pitchFamily="18" charset="0"/>
                <a:cs typeface="Times New Roman" panose="02020603050405020304" pitchFamily="18" charset="0"/>
              </a:rPr>
              <a:t> </a:t>
            </a:r>
            <a:r>
              <a:rPr lang="en-US" sz="1400" b="1" dirty="0" err="1">
                <a:latin typeface="Times New Roman" panose="02020603050405020304" pitchFamily="18" charset="0"/>
                <a:cs typeface="Times New Roman" panose="02020603050405020304" pitchFamily="18" charset="0"/>
              </a:rPr>
              <a:t>като</a:t>
            </a:r>
            <a:r>
              <a:rPr lang="en-US" sz="1400" b="1" dirty="0">
                <a:latin typeface="Times New Roman" panose="02020603050405020304" pitchFamily="18" charset="0"/>
                <a:cs typeface="Times New Roman" panose="02020603050405020304" pitchFamily="18" charset="0"/>
              </a:rPr>
              <a:t> </a:t>
            </a:r>
            <a:r>
              <a:rPr lang="en-US" sz="1400" b="1" dirty="0" err="1">
                <a:latin typeface="Times New Roman" panose="02020603050405020304" pitchFamily="18" charset="0"/>
                <a:cs typeface="Times New Roman" panose="02020603050405020304" pitchFamily="18" charset="0"/>
              </a:rPr>
              <a:t>роботизирани</a:t>
            </a:r>
            <a:r>
              <a:rPr lang="en-US" sz="1400" b="1" dirty="0">
                <a:latin typeface="Times New Roman" panose="02020603050405020304" pitchFamily="18" charset="0"/>
                <a:cs typeface="Times New Roman" panose="02020603050405020304" pitchFamily="18" charset="0"/>
              </a:rPr>
              <a:t> и </a:t>
            </a:r>
            <a:r>
              <a:rPr lang="en-US" sz="1400" b="1" dirty="0" err="1">
                <a:latin typeface="Times New Roman" panose="02020603050405020304" pitchFamily="18" charset="0"/>
                <a:cs typeface="Times New Roman" panose="02020603050405020304" pitchFamily="18" charset="0"/>
              </a:rPr>
              <a:t>телехирургични</a:t>
            </a:r>
            <a:r>
              <a:rPr lang="en-US" sz="1400" b="1" dirty="0">
                <a:latin typeface="Times New Roman" panose="02020603050405020304" pitchFamily="18" charset="0"/>
                <a:cs typeface="Times New Roman" panose="02020603050405020304" pitchFamily="18" charset="0"/>
              </a:rPr>
              <a:t> </a:t>
            </a:r>
            <a:r>
              <a:rPr lang="en-US" sz="1400" b="1" dirty="0" err="1">
                <a:latin typeface="Times New Roman" panose="02020603050405020304" pitchFamily="18" charset="0"/>
                <a:cs typeface="Times New Roman" panose="02020603050405020304" pitchFamily="18" charset="0"/>
              </a:rPr>
              <a:t>системи</a:t>
            </a:r>
            <a:r>
              <a:rPr lang="en-US" sz="1400" b="1" dirty="0">
                <a:latin typeface="Times New Roman" panose="02020603050405020304" pitchFamily="18" charset="0"/>
                <a:cs typeface="Times New Roman" panose="02020603050405020304" pitchFamily="18" charset="0"/>
              </a:rPr>
              <a:t>. </a:t>
            </a:r>
          </a:p>
          <a:p>
            <a:endParaRPr lang="en-US" dirty="0"/>
          </a:p>
        </p:txBody>
      </p:sp>
    </p:spTree>
    <p:extLst>
      <p:ext uri="{BB962C8B-B14F-4D97-AF65-F5344CB8AC3E}">
        <p14:creationId xmlns:p14="http://schemas.microsoft.com/office/powerpoint/2010/main" val="4592189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
          </p:nvPr>
        </p:nvSpPr>
        <p:spPr/>
        <p:txBody>
          <a:bodyPr/>
          <a:lstStyle/>
          <a:p>
            <a:pPr algn="just"/>
            <a:r>
              <a:rPr lang="en-US" sz="1400" b="1" dirty="0" err="1">
                <a:latin typeface="Times New Roman" panose="02020603050405020304" pitchFamily="18" charset="0"/>
                <a:cs typeface="Times New Roman" panose="02020603050405020304" pitchFamily="18" charset="0"/>
              </a:rPr>
              <a:t>Високи</a:t>
            </a:r>
            <a:r>
              <a:rPr lang="en-US" sz="1400" b="1" dirty="0">
                <a:latin typeface="Times New Roman" panose="02020603050405020304" pitchFamily="18" charset="0"/>
                <a:cs typeface="Times New Roman" panose="02020603050405020304" pitchFamily="18" charset="0"/>
              </a:rPr>
              <a:t> </a:t>
            </a:r>
            <a:r>
              <a:rPr lang="en-US" sz="1400" b="1" dirty="0" err="1">
                <a:latin typeface="Times New Roman" panose="02020603050405020304" pitchFamily="18" charset="0"/>
                <a:cs typeface="Times New Roman" panose="02020603050405020304" pitchFamily="18" charset="0"/>
              </a:rPr>
              <a:t>залози</a:t>
            </a:r>
            <a:r>
              <a:rPr lang="en-US" sz="1400" b="1" dirty="0">
                <a:latin typeface="Times New Roman" panose="02020603050405020304" pitchFamily="18" charset="0"/>
                <a:cs typeface="Times New Roman" panose="02020603050405020304" pitchFamily="18" charset="0"/>
              </a:rPr>
              <a:t>: </a:t>
            </a:r>
            <a:r>
              <a:rPr lang="en-US" sz="1400" b="1" dirty="0" err="1">
                <a:latin typeface="Times New Roman" panose="02020603050405020304" pitchFamily="18" charset="0"/>
                <a:cs typeface="Times New Roman" panose="02020603050405020304" pitchFamily="18" charset="0"/>
              </a:rPr>
              <a:t>Хирурзите</a:t>
            </a:r>
            <a:r>
              <a:rPr lang="en-US" sz="1400" b="1" dirty="0">
                <a:latin typeface="Times New Roman" panose="02020603050405020304" pitchFamily="18" charset="0"/>
                <a:cs typeface="Times New Roman" panose="02020603050405020304" pitchFamily="18" charset="0"/>
              </a:rPr>
              <a:t> </a:t>
            </a:r>
            <a:r>
              <a:rPr lang="en-US" sz="1400" b="1" dirty="0" err="1">
                <a:latin typeface="Times New Roman" panose="02020603050405020304" pitchFamily="18" charset="0"/>
                <a:cs typeface="Times New Roman" panose="02020603050405020304" pitchFamily="18" charset="0"/>
              </a:rPr>
              <a:t>носят</a:t>
            </a:r>
            <a:r>
              <a:rPr lang="en-US" sz="1400" b="1" dirty="0">
                <a:latin typeface="Times New Roman" panose="02020603050405020304" pitchFamily="18" charset="0"/>
                <a:cs typeface="Times New Roman" panose="02020603050405020304" pitchFamily="18" charset="0"/>
              </a:rPr>
              <a:t> </a:t>
            </a:r>
            <a:r>
              <a:rPr lang="en-US" sz="1400" b="1" dirty="0" err="1">
                <a:latin typeface="Times New Roman" panose="02020603050405020304" pitchFamily="18" charset="0"/>
                <a:cs typeface="Times New Roman" panose="02020603050405020304" pitchFamily="18" charset="0"/>
              </a:rPr>
              <a:t>отговорност</a:t>
            </a:r>
            <a:r>
              <a:rPr lang="en-US" sz="1400" b="1" dirty="0">
                <a:latin typeface="Times New Roman" panose="02020603050405020304" pitchFamily="18" charset="0"/>
                <a:cs typeface="Times New Roman" panose="02020603050405020304" pitchFamily="18" charset="0"/>
              </a:rPr>
              <a:t> </a:t>
            </a:r>
            <a:r>
              <a:rPr lang="en-US" sz="1400" b="1" dirty="0" err="1">
                <a:latin typeface="Times New Roman" panose="02020603050405020304" pitchFamily="18" charset="0"/>
                <a:cs typeface="Times New Roman" panose="02020603050405020304" pitchFamily="18" charset="0"/>
              </a:rPr>
              <a:t>за</a:t>
            </a:r>
            <a:r>
              <a:rPr lang="en-US" sz="1400" b="1" dirty="0">
                <a:latin typeface="Times New Roman" panose="02020603050405020304" pitchFamily="18" charset="0"/>
                <a:cs typeface="Times New Roman" panose="02020603050405020304" pitchFamily="18" charset="0"/>
              </a:rPr>
              <a:t> </a:t>
            </a:r>
            <a:r>
              <a:rPr lang="en-US" sz="1400" b="1" dirty="0" err="1">
                <a:latin typeface="Times New Roman" panose="02020603050405020304" pitchFamily="18" charset="0"/>
                <a:cs typeface="Times New Roman" panose="02020603050405020304" pitchFamily="18" charset="0"/>
              </a:rPr>
              <a:t>живота</a:t>
            </a:r>
            <a:r>
              <a:rPr lang="en-US" sz="1400" b="1" dirty="0">
                <a:latin typeface="Times New Roman" panose="02020603050405020304" pitchFamily="18" charset="0"/>
                <a:cs typeface="Times New Roman" panose="02020603050405020304" pitchFamily="18" charset="0"/>
              </a:rPr>
              <a:t> </a:t>
            </a:r>
            <a:r>
              <a:rPr lang="en-US" sz="1400" b="1" dirty="0" err="1">
                <a:latin typeface="Times New Roman" panose="02020603050405020304" pitchFamily="18" charset="0"/>
                <a:cs typeface="Times New Roman" panose="02020603050405020304" pitchFamily="18" charset="0"/>
              </a:rPr>
              <a:t>на</a:t>
            </a:r>
            <a:r>
              <a:rPr lang="en-US" sz="1400" b="1" dirty="0">
                <a:latin typeface="Times New Roman" panose="02020603050405020304" pitchFamily="18" charset="0"/>
                <a:cs typeface="Times New Roman" panose="02020603050405020304" pitchFamily="18" charset="0"/>
              </a:rPr>
              <a:t> </a:t>
            </a:r>
            <a:r>
              <a:rPr lang="en-US" sz="1400" b="1" dirty="0" err="1">
                <a:latin typeface="Times New Roman" panose="02020603050405020304" pitchFamily="18" charset="0"/>
                <a:cs typeface="Times New Roman" panose="02020603050405020304" pitchFamily="18" charset="0"/>
              </a:rPr>
              <a:t>пациентите</a:t>
            </a:r>
            <a:r>
              <a:rPr lang="en-US" sz="1400" b="1" dirty="0">
                <a:latin typeface="Times New Roman" panose="02020603050405020304" pitchFamily="18" charset="0"/>
                <a:cs typeface="Times New Roman" panose="02020603050405020304" pitchFamily="18" charset="0"/>
              </a:rPr>
              <a:t>, </a:t>
            </a:r>
            <a:r>
              <a:rPr lang="en-US" sz="1400" b="1" dirty="0" err="1">
                <a:latin typeface="Times New Roman" panose="02020603050405020304" pitchFamily="18" charset="0"/>
                <a:cs typeface="Times New Roman" panose="02020603050405020304" pitchFamily="18" charset="0"/>
              </a:rPr>
              <a:t>като</a:t>
            </a:r>
            <a:r>
              <a:rPr lang="en-US" sz="1400" b="1" dirty="0">
                <a:latin typeface="Times New Roman" panose="02020603050405020304" pitchFamily="18" charset="0"/>
                <a:cs typeface="Times New Roman" panose="02020603050405020304" pitchFamily="18" charset="0"/>
              </a:rPr>
              <a:t> </a:t>
            </a:r>
            <a:r>
              <a:rPr lang="en-US" sz="1400" b="1" dirty="0" err="1">
                <a:latin typeface="Times New Roman" panose="02020603050405020304" pitchFamily="18" charset="0"/>
                <a:cs typeface="Times New Roman" panose="02020603050405020304" pitchFamily="18" charset="0"/>
              </a:rPr>
              <a:t>грешките</a:t>
            </a:r>
            <a:r>
              <a:rPr lang="en-US" sz="1400" b="1" dirty="0">
                <a:latin typeface="Times New Roman" panose="02020603050405020304" pitchFamily="18" charset="0"/>
                <a:cs typeface="Times New Roman" panose="02020603050405020304" pitchFamily="18" charset="0"/>
              </a:rPr>
              <a:t> </a:t>
            </a:r>
            <a:r>
              <a:rPr lang="en-US" sz="1400" b="1" dirty="0" err="1">
                <a:latin typeface="Times New Roman" panose="02020603050405020304" pitchFamily="18" charset="0"/>
                <a:cs typeface="Times New Roman" panose="02020603050405020304" pitchFamily="18" charset="0"/>
              </a:rPr>
              <a:t>могат</a:t>
            </a:r>
            <a:r>
              <a:rPr lang="en-US" sz="1400" b="1" dirty="0">
                <a:latin typeface="Times New Roman" panose="02020603050405020304" pitchFamily="18" charset="0"/>
                <a:cs typeface="Times New Roman" panose="02020603050405020304" pitchFamily="18" charset="0"/>
              </a:rPr>
              <a:t> </a:t>
            </a:r>
            <a:r>
              <a:rPr lang="en-US" sz="1400" b="1" dirty="0" err="1">
                <a:latin typeface="Times New Roman" panose="02020603050405020304" pitchFamily="18" charset="0"/>
                <a:cs typeface="Times New Roman" panose="02020603050405020304" pitchFamily="18" charset="0"/>
              </a:rPr>
              <a:t>да</a:t>
            </a:r>
            <a:r>
              <a:rPr lang="en-US" sz="1400" b="1" dirty="0">
                <a:latin typeface="Times New Roman" panose="02020603050405020304" pitchFamily="18" charset="0"/>
                <a:cs typeface="Times New Roman" panose="02020603050405020304" pitchFamily="18" charset="0"/>
              </a:rPr>
              <a:t> </a:t>
            </a:r>
            <a:r>
              <a:rPr lang="en-US" sz="1400" b="1" dirty="0" err="1">
                <a:latin typeface="Times New Roman" panose="02020603050405020304" pitchFamily="18" charset="0"/>
                <a:cs typeface="Times New Roman" panose="02020603050405020304" pitchFamily="18" charset="0"/>
              </a:rPr>
              <a:t>имат</a:t>
            </a:r>
            <a:r>
              <a:rPr lang="en-US" sz="1400" b="1" dirty="0">
                <a:latin typeface="Times New Roman" panose="02020603050405020304" pitchFamily="18" charset="0"/>
                <a:cs typeface="Times New Roman" panose="02020603050405020304" pitchFamily="18" charset="0"/>
              </a:rPr>
              <a:t> </a:t>
            </a:r>
            <a:r>
              <a:rPr lang="en-US" sz="1400" b="1" dirty="0" err="1">
                <a:latin typeface="Times New Roman" panose="02020603050405020304" pitchFamily="18" charset="0"/>
                <a:cs typeface="Times New Roman" panose="02020603050405020304" pitchFamily="18" charset="0"/>
              </a:rPr>
              <a:t>фатални</a:t>
            </a:r>
            <a:r>
              <a:rPr lang="en-US" sz="1400" b="1" dirty="0">
                <a:latin typeface="Times New Roman" panose="02020603050405020304" pitchFamily="18" charset="0"/>
                <a:cs typeface="Times New Roman" panose="02020603050405020304" pitchFamily="18" charset="0"/>
              </a:rPr>
              <a:t> </a:t>
            </a:r>
            <a:r>
              <a:rPr lang="en-US" sz="1400" b="1" dirty="0" err="1">
                <a:latin typeface="Times New Roman" panose="02020603050405020304" pitchFamily="18" charset="0"/>
                <a:cs typeface="Times New Roman" panose="02020603050405020304" pitchFamily="18" charset="0"/>
              </a:rPr>
              <a:t>последствия</a:t>
            </a:r>
            <a:r>
              <a:rPr lang="en-US" sz="1400" b="1" dirty="0">
                <a:latin typeface="Times New Roman" panose="02020603050405020304" pitchFamily="18" charset="0"/>
                <a:cs typeface="Times New Roman" panose="02020603050405020304" pitchFamily="18" charset="0"/>
              </a:rPr>
              <a:t>. </a:t>
            </a:r>
          </a:p>
          <a:p>
            <a:pPr algn="just"/>
            <a:r>
              <a:rPr lang="en-US" sz="1400" b="1" dirty="0" err="1">
                <a:latin typeface="Times New Roman" panose="02020603050405020304" pitchFamily="18" charset="0"/>
                <a:cs typeface="Times New Roman" panose="02020603050405020304" pitchFamily="18" charset="0"/>
              </a:rPr>
              <a:t>Взискателна</a:t>
            </a:r>
            <a:r>
              <a:rPr lang="en-US" sz="1400" b="1" dirty="0">
                <a:latin typeface="Times New Roman" panose="02020603050405020304" pitchFamily="18" charset="0"/>
                <a:cs typeface="Times New Roman" panose="02020603050405020304" pitchFamily="18" charset="0"/>
              </a:rPr>
              <a:t> </a:t>
            </a:r>
            <a:r>
              <a:rPr lang="en-US" sz="1400" b="1" dirty="0" err="1">
                <a:latin typeface="Times New Roman" panose="02020603050405020304" pitchFamily="18" charset="0"/>
                <a:cs typeface="Times New Roman" panose="02020603050405020304" pitchFamily="18" charset="0"/>
              </a:rPr>
              <a:t>среда</a:t>
            </a:r>
            <a:r>
              <a:rPr lang="en-US" sz="1400" b="1" dirty="0">
                <a:latin typeface="Times New Roman" panose="02020603050405020304" pitchFamily="18" charset="0"/>
                <a:cs typeface="Times New Roman" panose="02020603050405020304" pitchFamily="18" charset="0"/>
              </a:rPr>
              <a:t>: </a:t>
            </a:r>
            <a:r>
              <a:rPr lang="en-US" sz="1400" b="1" dirty="0" err="1">
                <a:latin typeface="Times New Roman" panose="02020603050405020304" pitchFamily="18" charset="0"/>
                <a:cs typeface="Times New Roman" panose="02020603050405020304" pitchFamily="18" charset="0"/>
              </a:rPr>
              <a:t>Те</a:t>
            </a:r>
            <a:r>
              <a:rPr lang="en-US" sz="1400" b="1" dirty="0">
                <a:latin typeface="Times New Roman" panose="02020603050405020304" pitchFamily="18" charset="0"/>
                <a:cs typeface="Times New Roman" panose="02020603050405020304" pitchFamily="18" charset="0"/>
              </a:rPr>
              <a:t> </a:t>
            </a:r>
            <a:r>
              <a:rPr lang="en-US" sz="1400" b="1" dirty="0" err="1">
                <a:latin typeface="Times New Roman" panose="02020603050405020304" pitchFamily="18" charset="0"/>
                <a:cs typeface="Times New Roman" panose="02020603050405020304" pitchFamily="18" charset="0"/>
              </a:rPr>
              <a:t>трябва</a:t>
            </a:r>
            <a:r>
              <a:rPr lang="en-US" sz="1400" b="1" dirty="0">
                <a:latin typeface="Times New Roman" panose="02020603050405020304" pitchFamily="18" charset="0"/>
                <a:cs typeface="Times New Roman" panose="02020603050405020304" pitchFamily="18" charset="0"/>
              </a:rPr>
              <a:t> </a:t>
            </a:r>
            <a:r>
              <a:rPr lang="en-US" sz="1400" b="1" dirty="0" err="1">
                <a:latin typeface="Times New Roman" panose="02020603050405020304" pitchFamily="18" charset="0"/>
                <a:cs typeface="Times New Roman" panose="02020603050405020304" pitchFamily="18" charset="0"/>
              </a:rPr>
              <a:t>да</a:t>
            </a:r>
            <a:r>
              <a:rPr lang="en-US" sz="1400" b="1" dirty="0">
                <a:latin typeface="Times New Roman" panose="02020603050405020304" pitchFamily="18" charset="0"/>
                <a:cs typeface="Times New Roman" panose="02020603050405020304" pitchFamily="18" charset="0"/>
              </a:rPr>
              <a:t> </a:t>
            </a:r>
            <a:r>
              <a:rPr lang="en-US" sz="1400" b="1" dirty="0" err="1">
                <a:latin typeface="Times New Roman" panose="02020603050405020304" pitchFamily="18" charset="0"/>
                <a:cs typeface="Times New Roman" panose="02020603050405020304" pitchFamily="18" charset="0"/>
              </a:rPr>
              <a:t>вземат</a:t>
            </a:r>
            <a:r>
              <a:rPr lang="en-US" sz="1400" b="1" dirty="0">
                <a:latin typeface="Times New Roman" panose="02020603050405020304" pitchFamily="18" charset="0"/>
                <a:cs typeface="Times New Roman" panose="02020603050405020304" pitchFamily="18" charset="0"/>
              </a:rPr>
              <a:t> </a:t>
            </a:r>
            <a:r>
              <a:rPr lang="en-US" sz="1400" b="1" dirty="0" err="1">
                <a:latin typeface="Times New Roman" panose="02020603050405020304" pitchFamily="18" charset="0"/>
                <a:cs typeface="Times New Roman" panose="02020603050405020304" pitchFamily="18" charset="0"/>
              </a:rPr>
              <a:t>бързи</a:t>
            </a:r>
            <a:r>
              <a:rPr lang="en-US" sz="1400" b="1" dirty="0">
                <a:latin typeface="Times New Roman" panose="02020603050405020304" pitchFamily="18" charset="0"/>
                <a:cs typeface="Times New Roman" panose="02020603050405020304" pitchFamily="18" charset="0"/>
              </a:rPr>
              <a:t> и </a:t>
            </a:r>
            <a:r>
              <a:rPr lang="en-US" sz="1400" b="1" dirty="0" err="1">
                <a:latin typeface="Times New Roman" panose="02020603050405020304" pitchFamily="18" charset="0"/>
                <a:cs typeface="Times New Roman" panose="02020603050405020304" pitchFamily="18" charset="0"/>
              </a:rPr>
              <a:t>прецизни</a:t>
            </a:r>
            <a:r>
              <a:rPr lang="en-US" sz="1400" b="1" dirty="0">
                <a:latin typeface="Times New Roman" panose="02020603050405020304" pitchFamily="18" charset="0"/>
                <a:cs typeface="Times New Roman" panose="02020603050405020304" pitchFamily="18" charset="0"/>
              </a:rPr>
              <a:t> </a:t>
            </a:r>
            <a:r>
              <a:rPr lang="en-US" sz="1400" b="1" dirty="0" err="1">
                <a:latin typeface="Times New Roman" panose="02020603050405020304" pitchFamily="18" charset="0"/>
                <a:cs typeface="Times New Roman" panose="02020603050405020304" pitchFamily="18" charset="0"/>
              </a:rPr>
              <a:t>решения</a:t>
            </a:r>
            <a:r>
              <a:rPr lang="en-US" sz="1400" b="1" dirty="0">
                <a:latin typeface="Times New Roman" panose="02020603050405020304" pitchFamily="18" charset="0"/>
                <a:cs typeface="Times New Roman" panose="02020603050405020304" pitchFamily="18" charset="0"/>
              </a:rPr>
              <a:t> в </a:t>
            </a:r>
            <a:r>
              <a:rPr lang="en-US" sz="1400" b="1" dirty="0" err="1">
                <a:latin typeface="Times New Roman" panose="02020603050405020304" pitchFamily="18" charset="0"/>
                <a:cs typeface="Times New Roman" panose="02020603050405020304" pitchFamily="18" charset="0"/>
              </a:rPr>
              <a:t>ситуации</a:t>
            </a:r>
            <a:r>
              <a:rPr lang="en-US" sz="1400" b="1" dirty="0">
                <a:latin typeface="Times New Roman" panose="02020603050405020304" pitchFamily="18" charset="0"/>
                <a:cs typeface="Times New Roman" panose="02020603050405020304" pitchFamily="18" charset="0"/>
              </a:rPr>
              <a:t>, </a:t>
            </a:r>
            <a:r>
              <a:rPr lang="en-US" sz="1400" b="1" dirty="0" err="1">
                <a:latin typeface="Times New Roman" panose="02020603050405020304" pitchFamily="18" charset="0"/>
                <a:cs typeface="Times New Roman" panose="02020603050405020304" pitchFamily="18" charset="0"/>
              </a:rPr>
              <a:t>които</a:t>
            </a:r>
            <a:r>
              <a:rPr lang="en-US" sz="1400" b="1" dirty="0">
                <a:latin typeface="Times New Roman" panose="02020603050405020304" pitchFamily="18" charset="0"/>
                <a:cs typeface="Times New Roman" panose="02020603050405020304" pitchFamily="18" charset="0"/>
              </a:rPr>
              <a:t> </a:t>
            </a:r>
            <a:r>
              <a:rPr lang="en-US" sz="1400" b="1" dirty="0" err="1">
                <a:latin typeface="Times New Roman" panose="02020603050405020304" pitchFamily="18" charset="0"/>
                <a:cs typeface="Times New Roman" panose="02020603050405020304" pitchFamily="18" charset="0"/>
              </a:rPr>
              <a:t>застрашават</a:t>
            </a:r>
            <a:r>
              <a:rPr lang="en-US" sz="1400" b="1" dirty="0">
                <a:latin typeface="Times New Roman" panose="02020603050405020304" pitchFamily="18" charset="0"/>
                <a:cs typeface="Times New Roman" panose="02020603050405020304" pitchFamily="18" charset="0"/>
              </a:rPr>
              <a:t> </a:t>
            </a:r>
            <a:r>
              <a:rPr lang="en-US" sz="1400" b="1" dirty="0" err="1">
                <a:latin typeface="Times New Roman" panose="02020603050405020304" pitchFamily="18" charset="0"/>
                <a:cs typeface="Times New Roman" panose="02020603050405020304" pitchFamily="18" charset="0"/>
              </a:rPr>
              <a:t>живота</a:t>
            </a:r>
            <a:r>
              <a:rPr lang="en-US" sz="1400" b="1" dirty="0">
                <a:latin typeface="Times New Roman" panose="02020603050405020304" pitchFamily="18" charset="0"/>
                <a:cs typeface="Times New Roman" panose="02020603050405020304" pitchFamily="18" charset="0"/>
              </a:rPr>
              <a:t>. </a:t>
            </a:r>
          </a:p>
          <a:p>
            <a:pPr algn="just"/>
            <a:r>
              <a:rPr lang="en-US" sz="1400" b="1" dirty="0" err="1">
                <a:latin typeface="Times New Roman" panose="02020603050405020304" pitchFamily="18" charset="0"/>
                <a:cs typeface="Times New Roman" panose="02020603050405020304" pitchFamily="18" charset="0"/>
              </a:rPr>
              <a:t>Емоционална</a:t>
            </a:r>
            <a:r>
              <a:rPr lang="en-US" sz="1400" b="1" dirty="0">
                <a:latin typeface="Times New Roman" panose="02020603050405020304" pitchFamily="18" charset="0"/>
                <a:cs typeface="Times New Roman" panose="02020603050405020304" pitchFamily="18" charset="0"/>
              </a:rPr>
              <a:t> </a:t>
            </a:r>
            <a:r>
              <a:rPr lang="en-US" sz="1400" b="1" dirty="0" err="1">
                <a:latin typeface="Times New Roman" panose="02020603050405020304" pitchFamily="18" charset="0"/>
                <a:cs typeface="Times New Roman" panose="02020603050405020304" pitchFamily="18" charset="0"/>
              </a:rPr>
              <a:t>тежест</a:t>
            </a:r>
            <a:r>
              <a:rPr lang="en-US" sz="1400" b="1" dirty="0">
                <a:latin typeface="Times New Roman" panose="02020603050405020304" pitchFamily="18" charset="0"/>
                <a:cs typeface="Times New Roman" panose="02020603050405020304" pitchFamily="18" charset="0"/>
              </a:rPr>
              <a:t>: </a:t>
            </a:r>
            <a:r>
              <a:rPr lang="en-US" sz="1400" b="1" dirty="0" err="1">
                <a:latin typeface="Times New Roman" panose="02020603050405020304" pitchFamily="18" charset="0"/>
                <a:cs typeface="Times New Roman" panose="02020603050405020304" pitchFamily="18" charset="0"/>
              </a:rPr>
              <a:t>Кариерата</a:t>
            </a:r>
            <a:r>
              <a:rPr lang="en-US" sz="1400" b="1" dirty="0">
                <a:latin typeface="Times New Roman" panose="02020603050405020304" pitchFamily="18" charset="0"/>
                <a:cs typeface="Times New Roman" panose="02020603050405020304" pitchFamily="18" charset="0"/>
              </a:rPr>
              <a:t> </a:t>
            </a:r>
            <a:r>
              <a:rPr lang="en-US" sz="1400" b="1" dirty="0" err="1">
                <a:latin typeface="Times New Roman" panose="02020603050405020304" pitchFamily="18" charset="0"/>
                <a:cs typeface="Times New Roman" panose="02020603050405020304" pitchFamily="18" charset="0"/>
              </a:rPr>
              <a:t>може</a:t>
            </a:r>
            <a:r>
              <a:rPr lang="en-US" sz="1400" b="1" dirty="0">
                <a:latin typeface="Times New Roman" panose="02020603050405020304" pitchFamily="18" charset="0"/>
                <a:cs typeface="Times New Roman" panose="02020603050405020304" pitchFamily="18" charset="0"/>
              </a:rPr>
              <a:t> </a:t>
            </a:r>
            <a:r>
              <a:rPr lang="en-US" sz="1400" b="1" dirty="0" err="1">
                <a:latin typeface="Times New Roman" panose="02020603050405020304" pitchFamily="18" charset="0"/>
                <a:cs typeface="Times New Roman" panose="02020603050405020304" pitchFamily="18" charset="0"/>
              </a:rPr>
              <a:t>да</a:t>
            </a:r>
            <a:r>
              <a:rPr lang="en-US" sz="1400" b="1" dirty="0">
                <a:latin typeface="Times New Roman" panose="02020603050405020304" pitchFamily="18" charset="0"/>
                <a:cs typeface="Times New Roman" panose="02020603050405020304" pitchFamily="18" charset="0"/>
              </a:rPr>
              <a:t> </a:t>
            </a:r>
            <a:r>
              <a:rPr lang="en-US" sz="1400" b="1" dirty="0" err="1">
                <a:latin typeface="Times New Roman" panose="02020603050405020304" pitchFamily="18" charset="0"/>
                <a:cs typeface="Times New Roman" panose="02020603050405020304" pitchFamily="18" charset="0"/>
              </a:rPr>
              <a:t>бъде</a:t>
            </a:r>
            <a:r>
              <a:rPr lang="en-US" sz="1400" b="1" dirty="0">
                <a:latin typeface="Times New Roman" panose="02020603050405020304" pitchFamily="18" charset="0"/>
                <a:cs typeface="Times New Roman" panose="02020603050405020304" pitchFamily="18" charset="0"/>
              </a:rPr>
              <a:t> </a:t>
            </a:r>
            <a:r>
              <a:rPr lang="en-US" sz="1400" b="1" dirty="0" err="1">
                <a:latin typeface="Times New Roman" panose="02020603050405020304" pitchFamily="18" charset="0"/>
                <a:cs typeface="Times New Roman" panose="02020603050405020304" pitchFamily="18" charset="0"/>
              </a:rPr>
              <a:t>емоционално</a:t>
            </a:r>
            <a:r>
              <a:rPr lang="en-US" sz="1400" b="1" dirty="0">
                <a:latin typeface="Times New Roman" panose="02020603050405020304" pitchFamily="18" charset="0"/>
                <a:cs typeface="Times New Roman" panose="02020603050405020304" pitchFamily="18" charset="0"/>
              </a:rPr>
              <a:t> </a:t>
            </a:r>
            <a:r>
              <a:rPr lang="en-US" sz="1400" b="1" dirty="0" err="1">
                <a:latin typeface="Times New Roman" panose="02020603050405020304" pitchFamily="18" charset="0"/>
                <a:cs typeface="Times New Roman" panose="02020603050405020304" pitchFamily="18" charset="0"/>
              </a:rPr>
              <a:t>изтощителна</a:t>
            </a:r>
            <a:r>
              <a:rPr lang="en-US" sz="1400" b="1" dirty="0">
                <a:latin typeface="Times New Roman" panose="02020603050405020304" pitchFamily="18" charset="0"/>
                <a:cs typeface="Times New Roman" panose="02020603050405020304" pitchFamily="18" charset="0"/>
              </a:rPr>
              <a:t>, </a:t>
            </a:r>
            <a:r>
              <a:rPr lang="en-US" sz="1400" b="1" dirty="0" err="1">
                <a:latin typeface="Times New Roman" panose="02020603050405020304" pitchFamily="18" charset="0"/>
                <a:cs typeface="Times New Roman" panose="02020603050405020304" pitchFamily="18" charset="0"/>
              </a:rPr>
              <a:t>особено</a:t>
            </a:r>
            <a:r>
              <a:rPr lang="en-US" sz="1400" b="1" dirty="0">
                <a:latin typeface="Times New Roman" panose="02020603050405020304" pitchFamily="18" charset="0"/>
                <a:cs typeface="Times New Roman" panose="02020603050405020304" pitchFamily="18" charset="0"/>
              </a:rPr>
              <a:t> </a:t>
            </a:r>
            <a:r>
              <a:rPr lang="en-US" sz="1400" b="1" dirty="0" err="1">
                <a:latin typeface="Times New Roman" panose="02020603050405020304" pitchFamily="18" charset="0"/>
                <a:cs typeface="Times New Roman" panose="02020603050405020304" pitchFamily="18" charset="0"/>
              </a:rPr>
              <a:t>когато</a:t>
            </a:r>
            <a:r>
              <a:rPr lang="en-US" sz="1400" b="1" dirty="0">
                <a:latin typeface="Times New Roman" panose="02020603050405020304" pitchFamily="18" charset="0"/>
                <a:cs typeface="Times New Roman" panose="02020603050405020304" pitchFamily="18" charset="0"/>
              </a:rPr>
              <a:t> </a:t>
            </a:r>
            <a:r>
              <a:rPr lang="en-US" sz="1400" b="1" dirty="0" err="1">
                <a:latin typeface="Times New Roman" panose="02020603050405020304" pitchFamily="18" charset="0"/>
                <a:cs typeface="Times New Roman" panose="02020603050405020304" pitchFamily="18" charset="0"/>
              </a:rPr>
              <a:t>се</a:t>
            </a:r>
            <a:r>
              <a:rPr lang="en-US" sz="1400" b="1" dirty="0">
                <a:latin typeface="Times New Roman" panose="02020603050405020304" pitchFamily="18" charset="0"/>
                <a:cs typeface="Times New Roman" panose="02020603050405020304" pitchFamily="18" charset="0"/>
              </a:rPr>
              <a:t> </a:t>
            </a:r>
            <a:r>
              <a:rPr lang="en-US" sz="1400" b="1" dirty="0" err="1">
                <a:latin typeface="Times New Roman" panose="02020603050405020304" pitchFamily="18" charset="0"/>
                <a:cs typeface="Times New Roman" panose="02020603050405020304" pitchFamily="18" charset="0"/>
              </a:rPr>
              <a:t>работи</a:t>
            </a:r>
            <a:r>
              <a:rPr lang="en-US" sz="1400" b="1" dirty="0">
                <a:latin typeface="Times New Roman" panose="02020603050405020304" pitchFamily="18" charset="0"/>
                <a:cs typeface="Times New Roman" panose="02020603050405020304" pitchFamily="18" charset="0"/>
              </a:rPr>
              <a:t> с </a:t>
            </a:r>
            <a:r>
              <a:rPr lang="en-US" sz="1400" b="1" dirty="0" err="1">
                <a:latin typeface="Times New Roman" panose="02020603050405020304" pitchFamily="18" charset="0"/>
                <a:cs typeface="Times New Roman" panose="02020603050405020304" pitchFamily="18" charset="0"/>
              </a:rPr>
              <a:t>трудни</a:t>
            </a:r>
            <a:r>
              <a:rPr lang="en-US" sz="1400" b="1" dirty="0">
                <a:latin typeface="Times New Roman" panose="02020603050405020304" pitchFamily="18" charset="0"/>
                <a:cs typeface="Times New Roman" panose="02020603050405020304" pitchFamily="18" charset="0"/>
              </a:rPr>
              <a:t> </a:t>
            </a:r>
            <a:r>
              <a:rPr lang="en-US" sz="1400" b="1" dirty="0" err="1">
                <a:latin typeface="Times New Roman" panose="02020603050405020304" pitchFamily="18" charset="0"/>
                <a:cs typeface="Times New Roman" panose="02020603050405020304" pitchFamily="18" charset="0"/>
              </a:rPr>
              <a:t>пациенти</a:t>
            </a:r>
            <a:r>
              <a:rPr lang="en-US" sz="1400" b="1" dirty="0">
                <a:latin typeface="Times New Roman" panose="02020603050405020304" pitchFamily="18" charset="0"/>
                <a:cs typeface="Times New Roman" panose="02020603050405020304" pitchFamily="18" charset="0"/>
              </a:rPr>
              <a:t>, </a:t>
            </a:r>
            <a:r>
              <a:rPr lang="en-US" sz="1400" b="1" dirty="0" err="1">
                <a:latin typeface="Times New Roman" panose="02020603050405020304" pitchFamily="18" charset="0"/>
                <a:cs typeface="Times New Roman" panose="02020603050405020304" pitchFamily="18" charset="0"/>
              </a:rPr>
              <a:t>усложнения</a:t>
            </a:r>
            <a:r>
              <a:rPr lang="en-US" sz="1400" b="1" dirty="0">
                <a:latin typeface="Times New Roman" panose="02020603050405020304" pitchFamily="18" charset="0"/>
                <a:cs typeface="Times New Roman" panose="02020603050405020304" pitchFamily="18" charset="0"/>
              </a:rPr>
              <a:t> </a:t>
            </a:r>
            <a:r>
              <a:rPr lang="en-US" sz="1400" b="1" dirty="0" err="1">
                <a:latin typeface="Times New Roman" panose="02020603050405020304" pitchFamily="18" charset="0"/>
                <a:cs typeface="Times New Roman" panose="02020603050405020304" pitchFamily="18" charset="0"/>
              </a:rPr>
              <a:t>или</a:t>
            </a:r>
            <a:r>
              <a:rPr lang="en-US" sz="1400" b="1" dirty="0">
                <a:latin typeface="Times New Roman" panose="02020603050405020304" pitchFamily="18" charset="0"/>
                <a:cs typeface="Times New Roman" panose="02020603050405020304" pitchFamily="18" charset="0"/>
              </a:rPr>
              <a:t> </a:t>
            </a:r>
            <a:r>
              <a:rPr lang="en-US" sz="1400" b="1" dirty="0" err="1">
                <a:latin typeface="Times New Roman" panose="02020603050405020304" pitchFamily="18" charset="0"/>
                <a:cs typeface="Times New Roman" panose="02020603050405020304" pitchFamily="18" charset="0"/>
              </a:rPr>
              <a:t>етично</a:t>
            </a:r>
            <a:r>
              <a:rPr lang="en-US" sz="1400" b="1" dirty="0">
                <a:latin typeface="Times New Roman" panose="02020603050405020304" pitchFamily="18" charset="0"/>
                <a:cs typeface="Times New Roman" panose="02020603050405020304" pitchFamily="18" charset="0"/>
              </a:rPr>
              <a:t> </a:t>
            </a:r>
            <a:r>
              <a:rPr lang="en-US" sz="1400" b="1" dirty="0" err="1">
                <a:latin typeface="Times New Roman" panose="02020603050405020304" pitchFamily="18" charset="0"/>
                <a:cs typeface="Times New Roman" panose="02020603050405020304" pitchFamily="18" charset="0"/>
              </a:rPr>
              <a:t>предизвикателни</a:t>
            </a:r>
            <a:r>
              <a:rPr lang="en-US" sz="1400" b="1" dirty="0">
                <a:latin typeface="Times New Roman" panose="02020603050405020304" pitchFamily="18" charset="0"/>
                <a:cs typeface="Times New Roman" panose="02020603050405020304" pitchFamily="18" charset="0"/>
              </a:rPr>
              <a:t> </a:t>
            </a:r>
            <a:r>
              <a:rPr lang="en-US" sz="1400" b="1" dirty="0" err="1">
                <a:latin typeface="Times New Roman" panose="02020603050405020304" pitchFamily="18" charset="0"/>
                <a:cs typeface="Times New Roman" panose="02020603050405020304" pitchFamily="18" charset="0"/>
              </a:rPr>
              <a:t>ситуации</a:t>
            </a:r>
            <a:r>
              <a:rPr lang="en-US" sz="1400" b="1" dirty="0">
                <a:latin typeface="Times New Roman" panose="02020603050405020304" pitchFamily="18" charset="0"/>
                <a:cs typeface="Times New Roman" panose="02020603050405020304" pitchFamily="18" charset="0"/>
              </a:rPr>
              <a:t>. </a:t>
            </a:r>
          </a:p>
          <a:p>
            <a:pPr algn="just"/>
            <a:r>
              <a:rPr lang="en-US" sz="1400" b="1" dirty="0" err="1">
                <a:latin typeface="Times New Roman" panose="02020603050405020304" pitchFamily="18" charset="0"/>
                <a:cs typeface="Times New Roman" panose="02020603050405020304" pitchFamily="18" charset="0"/>
              </a:rPr>
              <a:t>Недостиг</a:t>
            </a:r>
            <a:r>
              <a:rPr lang="en-US" sz="1400" b="1" dirty="0">
                <a:latin typeface="Times New Roman" panose="02020603050405020304" pitchFamily="18" charset="0"/>
                <a:cs typeface="Times New Roman" panose="02020603050405020304" pitchFamily="18" charset="0"/>
              </a:rPr>
              <a:t> </a:t>
            </a:r>
            <a:r>
              <a:rPr lang="en-US" sz="1400" b="1" dirty="0" err="1">
                <a:latin typeface="Times New Roman" panose="02020603050405020304" pitchFamily="18" charset="0"/>
                <a:cs typeface="Times New Roman" panose="02020603050405020304" pitchFamily="18" charset="0"/>
              </a:rPr>
              <a:t>на</a:t>
            </a:r>
            <a:r>
              <a:rPr lang="en-US" sz="1400" b="1" dirty="0">
                <a:latin typeface="Times New Roman" panose="02020603050405020304" pitchFamily="18" charset="0"/>
                <a:cs typeface="Times New Roman" panose="02020603050405020304" pitchFamily="18" charset="0"/>
              </a:rPr>
              <a:t> </a:t>
            </a:r>
            <a:r>
              <a:rPr lang="en-US" sz="1400" b="1" dirty="0" err="1">
                <a:latin typeface="Times New Roman" panose="02020603050405020304" pitchFamily="18" charset="0"/>
                <a:cs typeface="Times New Roman" panose="02020603050405020304" pitchFamily="18" charset="0"/>
              </a:rPr>
              <a:t>персонал</a:t>
            </a:r>
            <a:r>
              <a:rPr lang="en-US" sz="1400" b="1" dirty="0">
                <a:latin typeface="Times New Roman" panose="02020603050405020304" pitchFamily="18" charset="0"/>
                <a:cs typeface="Times New Roman" panose="02020603050405020304" pitchFamily="18" charset="0"/>
              </a:rPr>
              <a:t>: </a:t>
            </a:r>
            <a:r>
              <a:rPr lang="en-US" sz="1400" b="1" dirty="0" err="1">
                <a:latin typeface="Times New Roman" panose="02020603050405020304" pitchFamily="18" charset="0"/>
                <a:cs typeface="Times New Roman" panose="02020603050405020304" pitchFamily="18" charset="0"/>
              </a:rPr>
              <a:t>Липсата</a:t>
            </a:r>
            <a:r>
              <a:rPr lang="en-US" sz="1400" b="1" dirty="0">
                <a:latin typeface="Times New Roman" panose="02020603050405020304" pitchFamily="18" charset="0"/>
                <a:cs typeface="Times New Roman" panose="02020603050405020304" pitchFamily="18" charset="0"/>
              </a:rPr>
              <a:t> </a:t>
            </a:r>
            <a:r>
              <a:rPr lang="en-US" sz="1400" b="1" dirty="0" err="1">
                <a:latin typeface="Times New Roman" panose="02020603050405020304" pitchFamily="18" charset="0"/>
                <a:cs typeface="Times New Roman" panose="02020603050405020304" pitchFamily="18" charset="0"/>
              </a:rPr>
              <a:t>на</a:t>
            </a:r>
            <a:r>
              <a:rPr lang="en-US" sz="1400" b="1" dirty="0">
                <a:latin typeface="Times New Roman" panose="02020603050405020304" pitchFamily="18" charset="0"/>
                <a:cs typeface="Times New Roman" panose="02020603050405020304" pitchFamily="18" charset="0"/>
              </a:rPr>
              <a:t> </a:t>
            </a:r>
            <a:r>
              <a:rPr lang="en-US" sz="1400" b="1" dirty="0" err="1">
                <a:latin typeface="Times New Roman" panose="02020603050405020304" pitchFamily="18" charset="0"/>
                <a:cs typeface="Times New Roman" panose="02020603050405020304" pitchFamily="18" charset="0"/>
              </a:rPr>
              <a:t>опитни</a:t>
            </a:r>
            <a:r>
              <a:rPr lang="en-US" sz="1400" b="1" dirty="0">
                <a:latin typeface="Times New Roman" panose="02020603050405020304" pitchFamily="18" charset="0"/>
                <a:cs typeface="Times New Roman" panose="02020603050405020304" pitchFamily="18" charset="0"/>
              </a:rPr>
              <a:t> </a:t>
            </a:r>
            <a:r>
              <a:rPr lang="en-US" sz="1400" b="1" dirty="0" err="1">
                <a:latin typeface="Times New Roman" panose="02020603050405020304" pitchFamily="18" charset="0"/>
                <a:cs typeface="Times New Roman" panose="02020603050405020304" pitchFamily="18" charset="0"/>
              </a:rPr>
              <a:t>хирурзи</a:t>
            </a:r>
            <a:r>
              <a:rPr lang="en-US" sz="1400" b="1" dirty="0">
                <a:latin typeface="Times New Roman" panose="02020603050405020304" pitchFamily="18" charset="0"/>
                <a:cs typeface="Times New Roman" panose="02020603050405020304" pitchFamily="18" charset="0"/>
              </a:rPr>
              <a:t> </a:t>
            </a:r>
            <a:r>
              <a:rPr lang="en-US" sz="1400" b="1" dirty="0" err="1">
                <a:latin typeface="Times New Roman" panose="02020603050405020304" pitchFamily="18" charset="0"/>
                <a:cs typeface="Times New Roman" panose="02020603050405020304" pitchFamily="18" charset="0"/>
              </a:rPr>
              <a:t>може</a:t>
            </a:r>
            <a:r>
              <a:rPr lang="en-US" sz="1400" b="1" dirty="0">
                <a:latin typeface="Times New Roman" panose="02020603050405020304" pitchFamily="18" charset="0"/>
                <a:cs typeface="Times New Roman" panose="02020603050405020304" pitchFamily="18" charset="0"/>
              </a:rPr>
              <a:t> </a:t>
            </a:r>
            <a:r>
              <a:rPr lang="en-US" sz="1400" b="1" dirty="0" err="1">
                <a:latin typeface="Times New Roman" panose="02020603050405020304" pitchFamily="18" charset="0"/>
                <a:cs typeface="Times New Roman" panose="02020603050405020304" pitchFamily="18" charset="0"/>
              </a:rPr>
              <a:t>да</a:t>
            </a:r>
            <a:r>
              <a:rPr lang="en-US" sz="1400" b="1" dirty="0">
                <a:latin typeface="Times New Roman" panose="02020603050405020304" pitchFamily="18" charset="0"/>
                <a:cs typeface="Times New Roman" panose="02020603050405020304" pitchFamily="18" charset="0"/>
              </a:rPr>
              <a:t> </a:t>
            </a:r>
            <a:r>
              <a:rPr lang="en-US" sz="1400" b="1" dirty="0" err="1">
                <a:latin typeface="Times New Roman" panose="02020603050405020304" pitchFamily="18" charset="0"/>
                <a:cs typeface="Times New Roman" panose="02020603050405020304" pitchFamily="18" charset="0"/>
              </a:rPr>
              <a:t>претовари</a:t>
            </a:r>
            <a:r>
              <a:rPr lang="en-US" sz="1400" b="1" dirty="0">
                <a:latin typeface="Times New Roman" panose="02020603050405020304" pitchFamily="18" charset="0"/>
                <a:cs typeface="Times New Roman" panose="02020603050405020304" pitchFamily="18" charset="0"/>
              </a:rPr>
              <a:t> </a:t>
            </a:r>
            <a:r>
              <a:rPr lang="en-US" sz="1400" b="1" dirty="0" err="1">
                <a:latin typeface="Times New Roman" panose="02020603050405020304" pitchFamily="18" charset="0"/>
                <a:cs typeface="Times New Roman" panose="02020603050405020304" pitchFamily="18" charset="0"/>
              </a:rPr>
              <a:t>работната</a:t>
            </a:r>
            <a:r>
              <a:rPr lang="en-US" sz="1400" b="1" dirty="0">
                <a:latin typeface="Times New Roman" panose="02020603050405020304" pitchFamily="18" charset="0"/>
                <a:cs typeface="Times New Roman" panose="02020603050405020304" pitchFamily="18" charset="0"/>
              </a:rPr>
              <a:t> </a:t>
            </a:r>
            <a:r>
              <a:rPr lang="en-US" sz="1400" b="1" dirty="0" err="1">
                <a:latin typeface="Times New Roman" panose="02020603050405020304" pitchFamily="18" charset="0"/>
                <a:cs typeface="Times New Roman" panose="02020603050405020304" pitchFamily="18" charset="0"/>
              </a:rPr>
              <a:t>сила</a:t>
            </a:r>
            <a:r>
              <a:rPr lang="en-US" sz="1400" b="1" dirty="0">
                <a:latin typeface="Times New Roman" panose="02020603050405020304" pitchFamily="18" charset="0"/>
                <a:cs typeface="Times New Roman" panose="02020603050405020304" pitchFamily="18" charset="0"/>
              </a:rPr>
              <a:t> и </a:t>
            </a:r>
            <a:r>
              <a:rPr lang="en-US" sz="1400" b="1" dirty="0" err="1">
                <a:latin typeface="Times New Roman" panose="02020603050405020304" pitchFamily="18" charset="0"/>
                <a:cs typeface="Times New Roman" panose="02020603050405020304" pitchFamily="18" charset="0"/>
              </a:rPr>
              <a:t>да</a:t>
            </a:r>
            <a:r>
              <a:rPr lang="en-US" sz="1400" b="1" dirty="0">
                <a:latin typeface="Times New Roman" panose="02020603050405020304" pitchFamily="18" charset="0"/>
                <a:cs typeface="Times New Roman" panose="02020603050405020304" pitchFamily="18" charset="0"/>
              </a:rPr>
              <a:t> </a:t>
            </a:r>
            <a:r>
              <a:rPr lang="en-US" sz="1400" b="1" dirty="0" err="1">
                <a:latin typeface="Times New Roman" panose="02020603050405020304" pitchFamily="18" charset="0"/>
                <a:cs typeface="Times New Roman" panose="02020603050405020304" pitchFamily="18" charset="0"/>
              </a:rPr>
              <a:t>повлияе</a:t>
            </a:r>
            <a:r>
              <a:rPr lang="en-US" sz="1400" b="1" dirty="0">
                <a:latin typeface="Times New Roman" panose="02020603050405020304" pitchFamily="18" charset="0"/>
                <a:cs typeface="Times New Roman" panose="02020603050405020304" pitchFamily="18" charset="0"/>
              </a:rPr>
              <a:t> </a:t>
            </a:r>
            <a:r>
              <a:rPr lang="en-US" sz="1400" b="1" dirty="0" err="1">
                <a:latin typeface="Times New Roman" panose="02020603050405020304" pitchFamily="18" charset="0"/>
                <a:cs typeface="Times New Roman" panose="02020603050405020304" pitchFamily="18" charset="0"/>
              </a:rPr>
              <a:t>на</a:t>
            </a:r>
            <a:r>
              <a:rPr lang="en-US" sz="1400" b="1" dirty="0">
                <a:latin typeface="Times New Roman" panose="02020603050405020304" pitchFamily="18" charset="0"/>
                <a:cs typeface="Times New Roman" panose="02020603050405020304" pitchFamily="18" charset="0"/>
              </a:rPr>
              <a:t> </a:t>
            </a:r>
            <a:r>
              <a:rPr lang="en-US" sz="1400" b="1" dirty="0" err="1">
                <a:latin typeface="Times New Roman" panose="02020603050405020304" pitchFamily="18" charset="0"/>
                <a:cs typeface="Times New Roman" panose="02020603050405020304" pitchFamily="18" charset="0"/>
              </a:rPr>
              <a:t>обучението</a:t>
            </a:r>
            <a:r>
              <a:rPr lang="en-US" sz="1400" b="1" dirty="0">
                <a:latin typeface="Times New Roman" panose="02020603050405020304" pitchFamily="18" charset="0"/>
                <a:cs typeface="Times New Roman" panose="02020603050405020304" pitchFamily="18" charset="0"/>
              </a:rPr>
              <a:t>.</a:t>
            </a:r>
          </a:p>
          <a:p>
            <a:pPr algn="just"/>
            <a:r>
              <a:rPr lang="en-US" sz="1400" b="1" dirty="0" err="1">
                <a:latin typeface="Times New Roman" panose="02020603050405020304" pitchFamily="18" charset="0"/>
                <a:cs typeface="Times New Roman" panose="02020603050405020304" pitchFamily="18" charset="0"/>
              </a:rPr>
              <a:t>Повишена</a:t>
            </a:r>
            <a:r>
              <a:rPr lang="en-US" sz="1400" b="1" dirty="0">
                <a:latin typeface="Times New Roman" panose="02020603050405020304" pitchFamily="18" charset="0"/>
                <a:cs typeface="Times New Roman" panose="02020603050405020304" pitchFamily="18" charset="0"/>
              </a:rPr>
              <a:t> </a:t>
            </a:r>
            <a:r>
              <a:rPr lang="en-US" sz="1400" b="1" dirty="0" err="1">
                <a:latin typeface="Times New Roman" panose="02020603050405020304" pitchFamily="18" charset="0"/>
                <a:cs typeface="Times New Roman" panose="02020603050405020304" pitchFamily="18" charset="0"/>
              </a:rPr>
              <a:t>бюрокрация</a:t>
            </a:r>
            <a:r>
              <a:rPr lang="en-US" sz="1400" b="1" dirty="0">
                <a:latin typeface="Times New Roman" panose="02020603050405020304" pitchFamily="18" charset="0"/>
                <a:cs typeface="Times New Roman" panose="02020603050405020304" pitchFamily="18" charset="0"/>
              </a:rPr>
              <a:t>: </a:t>
            </a:r>
            <a:r>
              <a:rPr lang="en-US" sz="1400" b="1" dirty="0" err="1">
                <a:latin typeface="Times New Roman" panose="02020603050405020304" pitchFamily="18" charset="0"/>
                <a:cs typeface="Times New Roman" panose="02020603050405020304" pitchFamily="18" charset="0"/>
              </a:rPr>
              <a:t>Здравните</a:t>
            </a:r>
            <a:r>
              <a:rPr lang="en-US" sz="1400" b="1" dirty="0">
                <a:latin typeface="Times New Roman" panose="02020603050405020304" pitchFamily="18" charset="0"/>
                <a:cs typeface="Times New Roman" panose="02020603050405020304" pitchFamily="18" charset="0"/>
              </a:rPr>
              <a:t> </a:t>
            </a:r>
            <a:r>
              <a:rPr lang="en-US" sz="1400" b="1" dirty="0" err="1">
                <a:latin typeface="Times New Roman" panose="02020603050405020304" pitchFamily="18" charset="0"/>
                <a:cs typeface="Times New Roman" panose="02020603050405020304" pitchFamily="18" charset="0"/>
              </a:rPr>
              <a:t>системи</a:t>
            </a:r>
            <a:r>
              <a:rPr lang="en-US" sz="1400" b="1" dirty="0">
                <a:latin typeface="Times New Roman" panose="02020603050405020304" pitchFamily="18" charset="0"/>
                <a:cs typeface="Times New Roman" panose="02020603050405020304" pitchFamily="18" charset="0"/>
              </a:rPr>
              <a:t> </a:t>
            </a:r>
            <a:r>
              <a:rPr lang="en-US" sz="1400" b="1" dirty="0" err="1">
                <a:latin typeface="Times New Roman" panose="02020603050405020304" pitchFamily="18" charset="0"/>
                <a:cs typeface="Times New Roman" panose="02020603050405020304" pitchFamily="18" charset="0"/>
              </a:rPr>
              <a:t>често</a:t>
            </a:r>
            <a:r>
              <a:rPr lang="en-US" sz="1400" b="1" dirty="0">
                <a:latin typeface="Times New Roman" panose="02020603050405020304" pitchFamily="18" charset="0"/>
                <a:cs typeface="Times New Roman" panose="02020603050405020304" pitchFamily="18" charset="0"/>
              </a:rPr>
              <a:t> </a:t>
            </a:r>
            <a:r>
              <a:rPr lang="en-US" sz="1400" b="1" dirty="0" err="1">
                <a:latin typeface="Times New Roman" panose="02020603050405020304" pitchFamily="18" charset="0"/>
                <a:cs typeface="Times New Roman" panose="02020603050405020304" pitchFamily="18" charset="0"/>
              </a:rPr>
              <a:t>оказват</a:t>
            </a:r>
            <a:r>
              <a:rPr lang="en-US" sz="1400" b="1" dirty="0">
                <a:latin typeface="Times New Roman" panose="02020603050405020304" pitchFamily="18" charset="0"/>
                <a:cs typeface="Times New Roman" panose="02020603050405020304" pitchFamily="18" charset="0"/>
              </a:rPr>
              <a:t> </a:t>
            </a:r>
            <a:r>
              <a:rPr lang="en-US" sz="1400" b="1" dirty="0" err="1">
                <a:latin typeface="Times New Roman" panose="02020603050405020304" pitchFamily="18" charset="0"/>
                <a:cs typeface="Times New Roman" panose="02020603050405020304" pitchFamily="18" charset="0"/>
              </a:rPr>
              <a:t>нарастващ</a:t>
            </a:r>
            <a:r>
              <a:rPr lang="en-US" sz="1400" b="1" dirty="0">
                <a:latin typeface="Times New Roman" panose="02020603050405020304" pitchFamily="18" charset="0"/>
                <a:cs typeface="Times New Roman" panose="02020603050405020304" pitchFamily="18" charset="0"/>
              </a:rPr>
              <a:t> </a:t>
            </a:r>
            <a:r>
              <a:rPr lang="en-US" sz="1400" b="1" dirty="0" err="1">
                <a:latin typeface="Times New Roman" panose="02020603050405020304" pitchFamily="18" charset="0"/>
                <a:cs typeface="Times New Roman" panose="02020603050405020304" pitchFamily="18" charset="0"/>
              </a:rPr>
              <a:t>административен</a:t>
            </a:r>
            <a:r>
              <a:rPr lang="en-US" sz="1400" b="1" dirty="0">
                <a:latin typeface="Times New Roman" panose="02020603050405020304" pitchFamily="18" charset="0"/>
                <a:cs typeface="Times New Roman" panose="02020603050405020304" pitchFamily="18" charset="0"/>
              </a:rPr>
              <a:t> и </a:t>
            </a:r>
            <a:r>
              <a:rPr lang="en-US" sz="1400" b="1" dirty="0" err="1">
                <a:latin typeface="Times New Roman" panose="02020603050405020304" pitchFamily="18" charset="0"/>
                <a:cs typeface="Times New Roman" panose="02020603050405020304" pitchFamily="18" charset="0"/>
              </a:rPr>
              <a:t>икономически</a:t>
            </a:r>
            <a:r>
              <a:rPr lang="en-US" sz="1400" b="1" dirty="0">
                <a:latin typeface="Times New Roman" panose="02020603050405020304" pitchFamily="18" charset="0"/>
                <a:cs typeface="Times New Roman" panose="02020603050405020304" pitchFamily="18" charset="0"/>
              </a:rPr>
              <a:t> </a:t>
            </a:r>
            <a:r>
              <a:rPr lang="en-US" sz="1400" b="1" dirty="0" err="1">
                <a:latin typeface="Times New Roman" panose="02020603050405020304" pitchFamily="18" charset="0"/>
                <a:cs typeface="Times New Roman" panose="02020603050405020304" pitchFamily="18" charset="0"/>
              </a:rPr>
              <a:t>натиск</a:t>
            </a:r>
            <a:r>
              <a:rPr lang="en-US" sz="1400" b="1" dirty="0">
                <a:latin typeface="Times New Roman" panose="02020603050405020304" pitchFamily="18" charset="0"/>
                <a:cs typeface="Times New Roman" panose="02020603050405020304" pitchFamily="18" charset="0"/>
              </a:rPr>
              <a:t> </a:t>
            </a:r>
            <a:r>
              <a:rPr lang="en-US" sz="1400" b="1" dirty="0" err="1">
                <a:latin typeface="Times New Roman" panose="02020603050405020304" pitchFamily="18" charset="0"/>
                <a:cs typeface="Times New Roman" panose="02020603050405020304" pitchFamily="18" charset="0"/>
              </a:rPr>
              <a:t>върху</a:t>
            </a:r>
            <a:r>
              <a:rPr lang="en-US" sz="1400" b="1" dirty="0">
                <a:latin typeface="Times New Roman" panose="02020603050405020304" pitchFamily="18" charset="0"/>
                <a:cs typeface="Times New Roman" panose="02020603050405020304" pitchFamily="18" charset="0"/>
              </a:rPr>
              <a:t> </a:t>
            </a:r>
            <a:r>
              <a:rPr lang="en-US" sz="1400" b="1" dirty="0" err="1">
                <a:latin typeface="Times New Roman" panose="02020603050405020304" pitchFamily="18" charset="0"/>
                <a:cs typeface="Times New Roman" panose="02020603050405020304" pitchFamily="18" charset="0"/>
              </a:rPr>
              <a:t>хирурзите</a:t>
            </a:r>
            <a:r>
              <a:rPr lang="en-US" sz="1400" b="1" dirty="0">
                <a:latin typeface="Times New Roman" panose="02020603050405020304" pitchFamily="18" charset="0"/>
                <a:cs typeface="Times New Roman" panose="02020603050405020304" pitchFamily="18" charset="0"/>
              </a:rPr>
              <a:t>.</a:t>
            </a:r>
          </a:p>
          <a:p>
            <a:endParaRPr lang="en-US" dirty="0"/>
          </a:p>
        </p:txBody>
      </p:sp>
    </p:spTree>
    <p:extLst>
      <p:ext uri="{BB962C8B-B14F-4D97-AF65-F5344CB8AC3E}">
        <p14:creationId xmlns:p14="http://schemas.microsoft.com/office/powerpoint/2010/main" val="1453297018"/>
      </p:ext>
    </p:extLst>
  </p:cSld>
  <p:clrMapOvr>
    <a:masterClrMapping/>
  </p:clrMapOvr>
  <p:timing>
    <p:tnLst>
      <p:par>
        <p:cTn id="1" dur="indefinite" restart="never" nodeType="tmRoot"/>
      </p:par>
    </p:tnLst>
  </p:timing>
</p:sld>
</file>

<file path=ppt/theme/theme1.xml><?xml version="1.0" encoding="utf-8"?>
<a:theme xmlns:a="http://schemas.openxmlformats.org/drawingml/2006/main" name="Ambulatory Surgery Center by Slidesgo">
  <a:themeElements>
    <a:clrScheme name="Simple Light">
      <a:dk1>
        <a:srgbClr val="A4E8F9"/>
      </a:dk1>
      <a:lt1>
        <a:srgbClr val="3195C2"/>
      </a:lt1>
      <a:dk2>
        <a:srgbClr val="E0ECFE"/>
      </a:dk2>
      <a:lt2>
        <a:srgbClr val="45A3E9"/>
      </a:lt2>
      <a:accent1>
        <a:srgbClr val="2352BD"/>
      </a:accent1>
      <a:accent2>
        <a:srgbClr val="8399F0"/>
      </a:accent2>
      <a:accent3>
        <a:srgbClr val="4D36B6"/>
      </a:accent3>
      <a:accent4>
        <a:srgbClr val="4A2F81"/>
      </a:accent4>
      <a:accent5>
        <a:srgbClr val="FFFFFF"/>
      </a:accent5>
      <a:accent6>
        <a:srgbClr val="FFFFFF"/>
      </a:accent6>
      <a:hlink>
        <a:srgbClr val="FFFFFF"/>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104</TotalTime>
  <Words>2167</Words>
  <Application>Microsoft Office PowerPoint</Application>
  <PresentationFormat>On-screen Show (16:9)</PresentationFormat>
  <Paragraphs>55</Paragraphs>
  <Slides>18</Slides>
  <Notes>3</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18</vt:i4>
      </vt:variant>
    </vt:vector>
  </HeadingPairs>
  <TitlesOfParts>
    <vt:vector size="23" baseType="lpstr">
      <vt:lpstr>Times New Roman</vt:lpstr>
      <vt:lpstr>Carter One</vt:lpstr>
      <vt:lpstr>Niramit</vt:lpstr>
      <vt:lpstr>Arial</vt:lpstr>
      <vt:lpstr>Ambulatory Surgery Center by Slidesgo</vt:lpstr>
      <vt:lpstr>Предизвикателството хирургия</vt:lpstr>
      <vt:lpstr>Хирургията (на гръцки: χειρουργική – от χειρ „ръка“ и εργον „действие, работа“; на латински: chirurgiae, буквално означава „работа, извършвана с ръцете“ или „ръчна работа“)  Хирургията е до голяма степен призвание за повечето, ако не и за всички хирурзи, това призвание не може да бъде отречено.      То е това, което отличава хирурзите от  другите лекарите, които не са подготвени или не желаят  да нахлуят в човешкото тяло, за да го поправят или излекуват.  </vt:lpstr>
      <vt:lpstr>PowerPoint Presentation</vt:lpstr>
      <vt:lpstr>PowerPoint Presentation</vt:lpstr>
      <vt:lpstr>Хирургията поставя значителни предизвикателства, включително високия стрес и физическите изисквания към хирурзите, присъщата сложност и непредсказуемост на процедурите, необходимостта от управление на нарастващите очаквания на пациентите и сложните периоперативни процеси, финансовия натиск върху системите за здравеопазване и необходимостта от непрекъснати технологични иновации и развитие на работната сила, за да се подобрят резултатите за пациентите и да се намали изтощението.   Все по-голямо предизвикателство представлява нарастващият брой сложни процедури, извършвани върху по-възрастни и по-болни пациенти, което повишава риска от усложнения.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 ПРЕДИЗВИКАТЕЛСТВОТО ЗА МЕН СА ПРЕПЯТСТВИЯТА И НЕИЗВЕСТНОСТИТЕ, КОИТО ПРЕОДОЛЯВАМ, А МОТИВАЦИЯТА – УСМИВКИТЕ НА ПАЦИЕНТИТЕ!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Ambulatory Surgery Center</dc:title>
  <cp:lastModifiedBy>PLM</cp:lastModifiedBy>
  <cp:revision>13</cp:revision>
  <dcterms:modified xsi:type="dcterms:W3CDTF">2025-10-02T12:01:10Z</dcterms:modified>
</cp:coreProperties>
</file>