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34"/>
  </p:notesMasterIdLst>
  <p:sldIdLst>
    <p:sldId id="256" r:id="rId2"/>
    <p:sldId id="285" r:id="rId3"/>
    <p:sldId id="287" r:id="rId4"/>
    <p:sldId id="288" r:id="rId5"/>
    <p:sldId id="257" r:id="rId6"/>
    <p:sldId id="290" r:id="rId7"/>
    <p:sldId id="291" r:id="rId8"/>
    <p:sldId id="294" r:id="rId9"/>
    <p:sldId id="296" r:id="rId10"/>
    <p:sldId id="297" r:id="rId11"/>
    <p:sldId id="298" r:id="rId12"/>
    <p:sldId id="299" r:id="rId13"/>
    <p:sldId id="301" r:id="rId14"/>
    <p:sldId id="302" r:id="rId15"/>
    <p:sldId id="303" r:id="rId16"/>
    <p:sldId id="305" r:id="rId17"/>
    <p:sldId id="324" r:id="rId18"/>
    <p:sldId id="306" r:id="rId19"/>
    <p:sldId id="307" r:id="rId20"/>
    <p:sldId id="309" r:id="rId21"/>
    <p:sldId id="310" r:id="rId22"/>
    <p:sldId id="311" r:id="rId23"/>
    <p:sldId id="312" r:id="rId24"/>
    <p:sldId id="313" r:id="rId25"/>
    <p:sldId id="314" r:id="rId26"/>
    <p:sldId id="315" r:id="rId27"/>
    <p:sldId id="318" r:id="rId28"/>
    <p:sldId id="319" r:id="rId29"/>
    <p:sldId id="321" r:id="rId30"/>
    <p:sldId id="322" r:id="rId31"/>
    <p:sldId id="325" r:id="rId32"/>
    <p:sldId id="323" r:id="rId3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5929F8A-BFF4-4E88-8315-E4AFCDE836B5}">
  <a:tblStyle styleId="{15929F8A-BFF4-4E88-8315-E4AFCDE836B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1"/>
    <p:restoredTop sz="93525"/>
  </p:normalViewPr>
  <p:slideViewPr>
    <p:cSldViewPr snapToGrid="0" snapToObjects="1">
      <p:cViewPr varScale="1">
        <p:scale>
          <a:sx n="86" d="100"/>
          <a:sy n="86" d="100"/>
        </p:scale>
        <p:origin x="14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1850265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3" name="Google Shape;3833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4" name="Google Shape;3834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523927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7" name="Google Shape;3847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48" name="Google Shape;3848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924833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1" name="Google Shape;3941;g35ed75ccf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42" name="Google Shape;3942;g35ed75ccf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6820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1" name="Google Shape;3861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62" name="Google Shape;3862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59007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8" name="Google Shape;3838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9" name="Google Shape;3839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74612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5" name="Google Shape;3925;g35f391192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26" name="Google Shape;3926;g35f391192_0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83332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7" name="Google Shape;3847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48" name="Google Shape;3848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155772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7" name="Google Shape;3847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48" name="Google Shape;3848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14252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4" name="Google Shape;3894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95" name="Google Shape;3895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32047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7" name="Google Shape;3847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48" name="Google Shape;3848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221090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7" name="Google Shape;3847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48" name="Google Shape;3848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6237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003B55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762000" y="696425"/>
            <a:ext cx="53967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80BFB7"/>
              </a:buClr>
              <a:buSzPts val="6000"/>
              <a:buNone/>
              <a:defRPr sz="6000">
                <a:solidFill>
                  <a:srgbClr val="80BFB7"/>
                </a:solidFill>
              </a:defRPr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 rot="10800000">
            <a:off x="8705367" y="28698"/>
            <a:ext cx="410132" cy="5086302"/>
            <a:chOff x="836200" y="238125"/>
            <a:chExt cx="422425" cy="5238750"/>
          </a:xfrm>
        </p:grpSpPr>
        <p:sp>
          <p:nvSpPr>
            <p:cNvPr id="12" name="Google Shape;12;p2"/>
            <p:cNvSpPr/>
            <p:nvPr/>
          </p:nvSpPr>
          <p:spPr>
            <a:xfrm>
              <a:off x="8362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8362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8362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8362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8362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8362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8362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8362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8362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8362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8362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8362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8362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8362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8362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8362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8362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8362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8362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8362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8362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8362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8362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8362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8362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8362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8362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8362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8362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8362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8362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8362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8362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8362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8362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9867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9867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9867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9867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9867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9867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9867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9867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9867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9867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9867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9867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9867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9867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9867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9867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9867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9867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9867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9867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9867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9867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9867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11372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11372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11372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11372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11372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11372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11372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11372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11372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11372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11372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11372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11372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11372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11372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11372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11372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11372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11372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11372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11372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11372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2" name="Google Shape;92;p2"/>
          <p:cNvGrpSpPr/>
          <p:nvPr/>
        </p:nvGrpSpPr>
        <p:grpSpPr>
          <a:xfrm rot="10800000">
            <a:off x="6659535" y="28698"/>
            <a:ext cx="2309844" cy="5086302"/>
            <a:chOff x="986700" y="238125"/>
            <a:chExt cx="2379075" cy="5238750"/>
          </a:xfrm>
        </p:grpSpPr>
        <p:sp>
          <p:nvSpPr>
            <p:cNvPr id="93" name="Google Shape;93;p2"/>
            <p:cNvSpPr/>
            <p:nvPr/>
          </p:nvSpPr>
          <p:spPr>
            <a:xfrm>
              <a:off x="9867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9867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9867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9867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9867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9867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9867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9867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9867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9867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9867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9867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11372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11372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11372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11372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11372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11372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11372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11372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11372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11372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11372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11372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11372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12877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12877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12877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12877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12877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12877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12877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12877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12877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12877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12877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12877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12877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12877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12877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12877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12877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12877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12877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12877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14382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14382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14382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2"/>
            <p:cNvSpPr/>
            <p:nvPr/>
          </p:nvSpPr>
          <p:spPr>
            <a:xfrm>
              <a:off x="14382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14382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14382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14382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"/>
            <p:cNvSpPr/>
            <p:nvPr/>
          </p:nvSpPr>
          <p:spPr>
            <a:xfrm>
              <a:off x="14382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14382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14382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"/>
            <p:cNvSpPr/>
            <p:nvPr/>
          </p:nvSpPr>
          <p:spPr>
            <a:xfrm>
              <a:off x="14382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2"/>
            <p:cNvSpPr/>
            <p:nvPr/>
          </p:nvSpPr>
          <p:spPr>
            <a:xfrm>
              <a:off x="14382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"/>
            <p:cNvSpPr/>
            <p:nvPr/>
          </p:nvSpPr>
          <p:spPr>
            <a:xfrm>
              <a:off x="14382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2"/>
            <p:cNvSpPr/>
            <p:nvPr/>
          </p:nvSpPr>
          <p:spPr>
            <a:xfrm>
              <a:off x="14382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2"/>
            <p:cNvSpPr/>
            <p:nvPr/>
          </p:nvSpPr>
          <p:spPr>
            <a:xfrm>
              <a:off x="14382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14382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14382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2"/>
            <p:cNvSpPr/>
            <p:nvPr/>
          </p:nvSpPr>
          <p:spPr>
            <a:xfrm>
              <a:off x="14382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"/>
            <p:cNvSpPr/>
            <p:nvPr/>
          </p:nvSpPr>
          <p:spPr>
            <a:xfrm>
              <a:off x="14382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"/>
            <p:cNvSpPr/>
            <p:nvPr/>
          </p:nvSpPr>
          <p:spPr>
            <a:xfrm>
              <a:off x="14382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2"/>
            <p:cNvSpPr/>
            <p:nvPr/>
          </p:nvSpPr>
          <p:spPr>
            <a:xfrm>
              <a:off x="14382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"/>
            <p:cNvSpPr/>
            <p:nvPr/>
          </p:nvSpPr>
          <p:spPr>
            <a:xfrm>
              <a:off x="14382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"/>
            <p:cNvSpPr/>
            <p:nvPr/>
          </p:nvSpPr>
          <p:spPr>
            <a:xfrm>
              <a:off x="14382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"/>
            <p:cNvSpPr/>
            <p:nvPr/>
          </p:nvSpPr>
          <p:spPr>
            <a:xfrm>
              <a:off x="14382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2"/>
            <p:cNvSpPr/>
            <p:nvPr/>
          </p:nvSpPr>
          <p:spPr>
            <a:xfrm>
              <a:off x="14382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14382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2"/>
            <p:cNvSpPr/>
            <p:nvPr/>
          </p:nvSpPr>
          <p:spPr>
            <a:xfrm>
              <a:off x="14382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14382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14382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14382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"/>
            <p:cNvSpPr/>
            <p:nvPr/>
          </p:nvSpPr>
          <p:spPr>
            <a:xfrm>
              <a:off x="14382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"/>
            <p:cNvSpPr/>
            <p:nvPr/>
          </p:nvSpPr>
          <p:spPr>
            <a:xfrm>
              <a:off x="15887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"/>
            <p:cNvSpPr/>
            <p:nvPr/>
          </p:nvSpPr>
          <p:spPr>
            <a:xfrm>
              <a:off x="15887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15887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15887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15887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15887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15887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15887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15887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15887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15887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15887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15887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15887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15887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15887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15887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15887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"/>
            <p:cNvSpPr/>
            <p:nvPr/>
          </p:nvSpPr>
          <p:spPr>
            <a:xfrm>
              <a:off x="15887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"/>
            <p:cNvSpPr/>
            <p:nvPr/>
          </p:nvSpPr>
          <p:spPr>
            <a:xfrm>
              <a:off x="17392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"/>
            <p:cNvSpPr/>
            <p:nvPr/>
          </p:nvSpPr>
          <p:spPr>
            <a:xfrm>
              <a:off x="17392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"/>
            <p:cNvSpPr/>
            <p:nvPr/>
          </p:nvSpPr>
          <p:spPr>
            <a:xfrm>
              <a:off x="17392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"/>
            <p:cNvSpPr/>
            <p:nvPr/>
          </p:nvSpPr>
          <p:spPr>
            <a:xfrm>
              <a:off x="17392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2"/>
            <p:cNvSpPr/>
            <p:nvPr/>
          </p:nvSpPr>
          <p:spPr>
            <a:xfrm>
              <a:off x="17392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"/>
            <p:cNvSpPr/>
            <p:nvPr/>
          </p:nvSpPr>
          <p:spPr>
            <a:xfrm>
              <a:off x="17392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"/>
            <p:cNvSpPr/>
            <p:nvPr/>
          </p:nvSpPr>
          <p:spPr>
            <a:xfrm>
              <a:off x="17392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"/>
            <p:cNvSpPr/>
            <p:nvPr/>
          </p:nvSpPr>
          <p:spPr>
            <a:xfrm>
              <a:off x="17392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2"/>
            <p:cNvSpPr/>
            <p:nvPr/>
          </p:nvSpPr>
          <p:spPr>
            <a:xfrm>
              <a:off x="17392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2"/>
            <p:cNvSpPr/>
            <p:nvPr/>
          </p:nvSpPr>
          <p:spPr>
            <a:xfrm>
              <a:off x="17392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"/>
            <p:cNvSpPr/>
            <p:nvPr/>
          </p:nvSpPr>
          <p:spPr>
            <a:xfrm>
              <a:off x="17392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"/>
            <p:cNvSpPr/>
            <p:nvPr/>
          </p:nvSpPr>
          <p:spPr>
            <a:xfrm>
              <a:off x="18897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2"/>
            <p:cNvSpPr/>
            <p:nvPr/>
          </p:nvSpPr>
          <p:spPr>
            <a:xfrm>
              <a:off x="188975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2"/>
            <p:cNvSpPr/>
            <p:nvPr/>
          </p:nvSpPr>
          <p:spPr>
            <a:xfrm>
              <a:off x="188975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2"/>
            <p:cNvSpPr/>
            <p:nvPr/>
          </p:nvSpPr>
          <p:spPr>
            <a:xfrm>
              <a:off x="18897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2"/>
            <p:cNvSpPr/>
            <p:nvPr/>
          </p:nvSpPr>
          <p:spPr>
            <a:xfrm>
              <a:off x="18897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2"/>
            <p:cNvSpPr/>
            <p:nvPr/>
          </p:nvSpPr>
          <p:spPr>
            <a:xfrm>
              <a:off x="20402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2"/>
            <p:cNvSpPr/>
            <p:nvPr/>
          </p:nvSpPr>
          <p:spPr>
            <a:xfrm>
              <a:off x="20402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2"/>
            <p:cNvSpPr/>
            <p:nvPr/>
          </p:nvSpPr>
          <p:spPr>
            <a:xfrm>
              <a:off x="20402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2"/>
            <p:cNvSpPr/>
            <p:nvPr/>
          </p:nvSpPr>
          <p:spPr>
            <a:xfrm>
              <a:off x="21907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2"/>
            <p:cNvSpPr/>
            <p:nvPr/>
          </p:nvSpPr>
          <p:spPr>
            <a:xfrm>
              <a:off x="23413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2"/>
            <p:cNvSpPr/>
            <p:nvPr/>
          </p:nvSpPr>
          <p:spPr>
            <a:xfrm>
              <a:off x="2642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2"/>
            <p:cNvSpPr/>
            <p:nvPr/>
          </p:nvSpPr>
          <p:spPr>
            <a:xfrm>
              <a:off x="2642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2"/>
            <p:cNvSpPr/>
            <p:nvPr/>
          </p:nvSpPr>
          <p:spPr>
            <a:xfrm>
              <a:off x="32443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2" name="Google Shape;212;p2"/>
          <p:cNvGrpSpPr/>
          <p:nvPr/>
        </p:nvGrpSpPr>
        <p:grpSpPr>
          <a:xfrm rot="10800000">
            <a:off x="6367294" y="28698"/>
            <a:ext cx="2017554" cy="5086302"/>
            <a:chOff x="1588750" y="238125"/>
            <a:chExt cx="2078025" cy="5238750"/>
          </a:xfrm>
        </p:grpSpPr>
        <p:sp>
          <p:nvSpPr>
            <p:cNvPr id="213" name="Google Shape;213;p2"/>
            <p:cNvSpPr/>
            <p:nvPr/>
          </p:nvSpPr>
          <p:spPr>
            <a:xfrm>
              <a:off x="15887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2"/>
            <p:cNvSpPr/>
            <p:nvPr/>
          </p:nvSpPr>
          <p:spPr>
            <a:xfrm>
              <a:off x="15887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2"/>
            <p:cNvSpPr/>
            <p:nvPr/>
          </p:nvSpPr>
          <p:spPr>
            <a:xfrm>
              <a:off x="15887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2"/>
            <p:cNvSpPr/>
            <p:nvPr/>
          </p:nvSpPr>
          <p:spPr>
            <a:xfrm>
              <a:off x="15887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2"/>
            <p:cNvSpPr/>
            <p:nvPr/>
          </p:nvSpPr>
          <p:spPr>
            <a:xfrm>
              <a:off x="15887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2"/>
            <p:cNvSpPr/>
            <p:nvPr/>
          </p:nvSpPr>
          <p:spPr>
            <a:xfrm>
              <a:off x="15887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2"/>
            <p:cNvSpPr/>
            <p:nvPr/>
          </p:nvSpPr>
          <p:spPr>
            <a:xfrm>
              <a:off x="17392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2"/>
            <p:cNvSpPr/>
            <p:nvPr/>
          </p:nvSpPr>
          <p:spPr>
            <a:xfrm>
              <a:off x="17392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2"/>
            <p:cNvSpPr/>
            <p:nvPr/>
          </p:nvSpPr>
          <p:spPr>
            <a:xfrm>
              <a:off x="17392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2"/>
            <p:cNvSpPr/>
            <p:nvPr/>
          </p:nvSpPr>
          <p:spPr>
            <a:xfrm>
              <a:off x="17392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2"/>
            <p:cNvSpPr/>
            <p:nvPr/>
          </p:nvSpPr>
          <p:spPr>
            <a:xfrm>
              <a:off x="17392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2"/>
            <p:cNvSpPr/>
            <p:nvPr/>
          </p:nvSpPr>
          <p:spPr>
            <a:xfrm>
              <a:off x="17392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2"/>
            <p:cNvSpPr/>
            <p:nvPr/>
          </p:nvSpPr>
          <p:spPr>
            <a:xfrm>
              <a:off x="17392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2"/>
            <p:cNvSpPr/>
            <p:nvPr/>
          </p:nvSpPr>
          <p:spPr>
            <a:xfrm>
              <a:off x="188975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2"/>
            <p:cNvSpPr/>
            <p:nvPr/>
          </p:nvSpPr>
          <p:spPr>
            <a:xfrm>
              <a:off x="188975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2"/>
            <p:cNvSpPr/>
            <p:nvPr/>
          </p:nvSpPr>
          <p:spPr>
            <a:xfrm>
              <a:off x="188975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2"/>
            <p:cNvSpPr/>
            <p:nvPr/>
          </p:nvSpPr>
          <p:spPr>
            <a:xfrm>
              <a:off x="188975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2"/>
            <p:cNvSpPr/>
            <p:nvPr/>
          </p:nvSpPr>
          <p:spPr>
            <a:xfrm>
              <a:off x="18897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2"/>
            <p:cNvSpPr/>
            <p:nvPr/>
          </p:nvSpPr>
          <p:spPr>
            <a:xfrm>
              <a:off x="188975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2"/>
            <p:cNvSpPr/>
            <p:nvPr/>
          </p:nvSpPr>
          <p:spPr>
            <a:xfrm>
              <a:off x="188975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2"/>
            <p:cNvSpPr/>
            <p:nvPr/>
          </p:nvSpPr>
          <p:spPr>
            <a:xfrm>
              <a:off x="188975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2"/>
            <p:cNvSpPr/>
            <p:nvPr/>
          </p:nvSpPr>
          <p:spPr>
            <a:xfrm>
              <a:off x="188975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2"/>
            <p:cNvSpPr/>
            <p:nvPr/>
          </p:nvSpPr>
          <p:spPr>
            <a:xfrm>
              <a:off x="18897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2"/>
            <p:cNvSpPr/>
            <p:nvPr/>
          </p:nvSpPr>
          <p:spPr>
            <a:xfrm>
              <a:off x="188975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2"/>
            <p:cNvSpPr/>
            <p:nvPr/>
          </p:nvSpPr>
          <p:spPr>
            <a:xfrm>
              <a:off x="188975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2"/>
            <p:cNvSpPr/>
            <p:nvPr/>
          </p:nvSpPr>
          <p:spPr>
            <a:xfrm>
              <a:off x="188975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2"/>
            <p:cNvSpPr/>
            <p:nvPr/>
          </p:nvSpPr>
          <p:spPr>
            <a:xfrm>
              <a:off x="188975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2"/>
            <p:cNvSpPr/>
            <p:nvPr/>
          </p:nvSpPr>
          <p:spPr>
            <a:xfrm>
              <a:off x="188975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2"/>
            <p:cNvSpPr/>
            <p:nvPr/>
          </p:nvSpPr>
          <p:spPr>
            <a:xfrm>
              <a:off x="188975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2"/>
            <p:cNvSpPr/>
            <p:nvPr/>
          </p:nvSpPr>
          <p:spPr>
            <a:xfrm>
              <a:off x="18897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2"/>
            <p:cNvSpPr/>
            <p:nvPr/>
          </p:nvSpPr>
          <p:spPr>
            <a:xfrm>
              <a:off x="188975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2"/>
            <p:cNvSpPr/>
            <p:nvPr/>
          </p:nvSpPr>
          <p:spPr>
            <a:xfrm>
              <a:off x="188975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2"/>
            <p:cNvSpPr/>
            <p:nvPr/>
          </p:nvSpPr>
          <p:spPr>
            <a:xfrm>
              <a:off x="20402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2"/>
            <p:cNvSpPr/>
            <p:nvPr/>
          </p:nvSpPr>
          <p:spPr>
            <a:xfrm>
              <a:off x="20402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2"/>
            <p:cNvSpPr/>
            <p:nvPr/>
          </p:nvSpPr>
          <p:spPr>
            <a:xfrm>
              <a:off x="20402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2"/>
            <p:cNvSpPr/>
            <p:nvPr/>
          </p:nvSpPr>
          <p:spPr>
            <a:xfrm>
              <a:off x="20402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2"/>
            <p:cNvSpPr/>
            <p:nvPr/>
          </p:nvSpPr>
          <p:spPr>
            <a:xfrm>
              <a:off x="20402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2"/>
            <p:cNvSpPr/>
            <p:nvPr/>
          </p:nvSpPr>
          <p:spPr>
            <a:xfrm>
              <a:off x="20402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2"/>
            <p:cNvSpPr/>
            <p:nvPr/>
          </p:nvSpPr>
          <p:spPr>
            <a:xfrm>
              <a:off x="20402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2"/>
            <p:cNvSpPr/>
            <p:nvPr/>
          </p:nvSpPr>
          <p:spPr>
            <a:xfrm>
              <a:off x="20402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2"/>
            <p:cNvSpPr/>
            <p:nvPr/>
          </p:nvSpPr>
          <p:spPr>
            <a:xfrm>
              <a:off x="20402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2"/>
            <p:cNvSpPr/>
            <p:nvPr/>
          </p:nvSpPr>
          <p:spPr>
            <a:xfrm>
              <a:off x="20402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2"/>
            <p:cNvSpPr/>
            <p:nvPr/>
          </p:nvSpPr>
          <p:spPr>
            <a:xfrm>
              <a:off x="20402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2"/>
            <p:cNvSpPr/>
            <p:nvPr/>
          </p:nvSpPr>
          <p:spPr>
            <a:xfrm>
              <a:off x="20402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2"/>
            <p:cNvSpPr/>
            <p:nvPr/>
          </p:nvSpPr>
          <p:spPr>
            <a:xfrm>
              <a:off x="20402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2"/>
            <p:cNvSpPr/>
            <p:nvPr/>
          </p:nvSpPr>
          <p:spPr>
            <a:xfrm>
              <a:off x="20402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2"/>
            <p:cNvSpPr/>
            <p:nvPr/>
          </p:nvSpPr>
          <p:spPr>
            <a:xfrm>
              <a:off x="20402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2"/>
            <p:cNvSpPr/>
            <p:nvPr/>
          </p:nvSpPr>
          <p:spPr>
            <a:xfrm>
              <a:off x="20402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2"/>
            <p:cNvSpPr/>
            <p:nvPr/>
          </p:nvSpPr>
          <p:spPr>
            <a:xfrm>
              <a:off x="20402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2"/>
            <p:cNvSpPr/>
            <p:nvPr/>
          </p:nvSpPr>
          <p:spPr>
            <a:xfrm>
              <a:off x="20402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2"/>
            <p:cNvSpPr/>
            <p:nvPr/>
          </p:nvSpPr>
          <p:spPr>
            <a:xfrm>
              <a:off x="20402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2"/>
            <p:cNvSpPr/>
            <p:nvPr/>
          </p:nvSpPr>
          <p:spPr>
            <a:xfrm>
              <a:off x="2190775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2"/>
            <p:cNvSpPr/>
            <p:nvPr/>
          </p:nvSpPr>
          <p:spPr>
            <a:xfrm>
              <a:off x="2190775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2"/>
            <p:cNvSpPr/>
            <p:nvPr/>
          </p:nvSpPr>
          <p:spPr>
            <a:xfrm>
              <a:off x="2190775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2"/>
            <p:cNvSpPr/>
            <p:nvPr/>
          </p:nvSpPr>
          <p:spPr>
            <a:xfrm>
              <a:off x="2190775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2"/>
            <p:cNvSpPr/>
            <p:nvPr/>
          </p:nvSpPr>
          <p:spPr>
            <a:xfrm>
              <a:off x="21907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2"/>
            <p:cNvSpPr/>
            <p:nvPr/>
          </p:nvSpPr>
          <p:spPr>
            <a:xfrm>
              <a:off x="21907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2"/>
            <p:cNvSpPr/>
            <p:nvPr/>
          </p:nvSpPr>
          <p:spPr>
            <a:xfrm>
              <a:off x="2190775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2"/>
            <p:cNvSpPr/>
            <p:nvPr/>
          </p:nvSpPr>
          <p:spPr>
            <a:xfrm>
              <a:off x="2190775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2"/>
            <p:cNvSpPr/>
            <p:nvPr/>
          </p:nvSpPr>
          <p:spPr>
            <a:xfrm>
              <a:off x="21907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2"/>
            <p:cNvSpPr/>
            <p:nvPr/>
          </p:nvSpPr>
          <p:spPr>
            <a:xfrm>
              <a:off x="2190775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2"/>
            <p:cNvSpPr/>
            <p:nvPr/>
          </p:nvSpPr>
          <p:spPr>
            <a:xfrm>
              <a:off x="21907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2"/>
            <p:cNvSpPr/>
            <p:nvPr/>
          </p:nvSpPr>
          <p:spPr>
            <a:xfrm>
              <a:off x="2190775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2"/>
            <p:cNvSpPr/>
            <p:nvPr/>
          </p:nvSpPr>
          <p:spPr>
            <a:xfrm>
              <a:off x="21907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2"/>
            <p:cNvSpPr/>
            <p:nvPr/>
          </p:nvSpPr>
          <p:spPr>
            <a:xfrm>
              <a:off x="21907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2"/>
            <p:cNvSpPr/>
            <p:nvPr/>
          </p:nvSpPr>
          <p:spPr>
            <a:xfrm>
              <a:off x="21907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2"/>
            <p:cNvSpPr/>
            <p:nvPr/>
          </p:nvSpPr>
          <p:spPr>
            <a:xfrm>
              <a:off x="2190775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2"/>
            <p:cNvSpPr/>
            <p:nvPr/>
          </p:nvSpPr>
          <p:spPr>
            <a:xfrm>
              <a:off x="21907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2"/>
            <p:cNvSpPr/>
            <p:nvPr/>
          </p:nvSpPr>
          <p:spPr>
            <a:xfrm>
              <a:off x="21907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2"/>
            <p:cNvSpPr/>
            <p:nvPr/>
          </p:nvSpPr>
          <p:spPr>
            <a:xfrm>
              <a:off x="2190775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2"/>
            <p:cNvSpPr/>
            <p:nvPr/>
          </p:nvSpPr>
          <p:spPr>
            <a:xfrm>
              <a:off x="21907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2"/>
            <p:cNvSpPr/>
            <p:nvPr/>
          </p:nvSpPr>
          <p:spPr>
            <a:xfrm>
              <a:off x="2190775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2"/>
            <p:cNvSpPr/>
            <p:nvPr/>
          </p:nvSpPr>
          <p:spPr>
            <a:xfrm>
              <a:off x="2190775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2"/>
            <p:cNvSpPr/>
            <p:nvPr/>
          </p:nvSpPr>
          <p:spPr>
            <a:xfrm>
              <a:off x="21907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2"/>
            <p:cNvSpPr/>
            <p:nvPr/>
          </p:nvSpPr>
          <p:spPr>
            <a:xfrm>
              <a:off x="21907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2"/>
            <p:cNvSpPr/>
            <p:nvPr/>
          </p:nvSpPr>
          <p:spPr>
            <a:xfrm>
              <a:off x="2190775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2"/>
            <p:cNvSpPr/>
            <p:nvPr/>
          </p:nvSpPr>
          <p:spPr>
            <a:xfrm>
              <a:off x="23413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2"/>
            <p:cNvSpPr/>
            <p:nvPr/>
          </p:nvSpPr>
          <p:spPr>
            <a:xfrm>
              <a:off x="23413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2"/>
            <p:cNvSpPr/>
            <p:nvPr/>
          </p:nvSpPr>
          <p:spPr>
            <a:xfrm>
              <a:off x="23413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2"/>
            <p:cNvSpPr/>
            <p:nvPr/>
          </p:nvSpPr>
          <p:spPr>
            <a:xfrm>
              <a:off x="23413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2"/>
            <p:cNvSpPr/>
            <p:nvPr/>
          </p:nvSpPr>
          <p:spPr>
            <a:xfrm>
              <a:off x="23413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2"/>
            <p:cNvSpPr/>
            <p:nvPr/>
          </p:nvSpPr>
          <p:spPr>
            <a:xfrm>
              <a:off x="23413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2"/>
            <p:cNvSpPr/>
            <p:nvPr/>
          </p:nvSpPr>
          <p:spPr>
            <a:xfrm>
              <a:off x="23413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2"/>
            <p:cNvSpPr/>
            <p:nvPr/>
          </p:nvSpPr>
          <p:spPr>
            <a:xfrm>
              <a:off x="23413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2"/>
            <p:cNvSpPr/>
            <p:nvPr/>
          </p:nvSpPr>
          <p:spPr>
            <a:xfrm>
              <a:off x="23413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2"/>
            <p:cNvSpPr/>
            <p:nvPr/>
          </p:nvSpPr>
          <p:spPr>
            <a:xfrm>
              <a:off x="23413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2"/>
            <p:cNvSpPr/>
            <p:nvPr/>
          </p:nvSpPr>
          <p:spPr>
            <a:xfrm>
              <a:off x="23413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2"/>
            <p:cNvSpPr/>
            <p:nvPr/>
          </p:nvSpPr>
          <p:spPr>
            <a:xfrm>
              <a:off x="23413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2"/>
            <p:cNvSpPr/>
            <p:nvPr/>
          </p:nvSpPr>
          <p:spPr>
            <a:xfrm>
              <a:off x="23413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2"/>
            <p:cNvSpPr/>
            <p:nvPr/>
          </p:nvSpPr>
          <p:spPr>
            <a:xfrm>
              <a:off x="23413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2"/>
            <p:cNvSpPr/>
            <p:nvPr/>
          </p:nvSpPr>
          <p:spPr>
            <a:xfrm>
              <a:off x="23413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2"/>
            <p:cNvSpPr/>
            <p:nvPr/>
          </p:nvSpPr>
          <p:spPr>
            <a:xfrm>
              <a:off x="23413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2"/>
            <p:cNvSpPr/>
            <p:nvPr/>
          </p:nvSpPr>
          <p:spPr>
            <a:xfrm>
              <a:off x="23413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2"/>
            <p:cNvSpPr/>
            <p:nvPr/>
          </p:nvSpPr>
          <p:spPr>
            <a:xfrm>
              <a:off x="23413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2"/>
            <p:cNvSpPr/>
            <p:nvPr/>
          </p:nvSpPr>
          <p:spPr>
            <a:xfrm>
              <a:off x="23413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2"/>
            <p:cNvSpPr/>
            <p:nvPr/>
          </p:nvSpPr>
          <p:spPr>
            <a:xfrm>
              <a:off x="23413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2"/>
            <p:cNvSpPr/>
            <p:nvPr/>
          </p:nvSpPr>
          <p:spPr>
            <a:xfrm>
              <a:off x="23413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2"/>
            <p:cNvSpPr/>
            <p:nvPr/>
          </p:nvSpPr>
          <p:spPr>
            <a:xfrm>
              <a:off x="23413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2"/>
            <p:cNvSpPr/>
            <p:nvPr/>
          </p:nvSpPr>
          <p:spPr>
            <a:xfrm>
              <a:off x="23413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2"/>
            <p:cNvSpPr/>
            <p:nvPr/>
          </p:nvSpPr>
          <p:spPr>
            <a:xfrm>
              <a:off x="23413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2"/>
            <p:cNvSpPr/>
            <p:nvPr/>
          </p:nvSpPr>
          <p:spPr>
            <a:xfrm>
              <a:off x="23413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2"/>
            <p:cNvSpPr/>
            <p:nvPr/>
          </p:nvSpPr>
          <p:spPr>
            <a:xfrm>
              <a:off x="23413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2"/>
            <p:cNvSpPr/>
            <p:nvPr/>
          </p:nvSpPr>
          <p:spPr>
            <a:xfrm>
              <a:off x="24918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2"/>
            <p:cNvSpPr/>
            <p:nvPr/>
          </p:nvSpPr>
          <p:spPr>
            <a:xfrm>
              <a:off x="24918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2"/>
            <p:cNvSpPr/>
            <p:nvPr/>
          </p:nvSpPr>
          <p:spPr>
            <a:xfrm>
              <a:off x="24918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2"/>
            <p:cNvSpPr/>
            <p:nvPr/>
          </p:nvSpPr>
          <p:spPr>
            <a:xfrm>
              <a:off x="24918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2"/>
            <p:cNvSpPr/>
            <p:nvPr/>
          </p:nvSpPr>
          <p:spPr>
            <a:xfrm>
              <a:off x="24918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2"/>
            <p:cNvSpPr/>
            <p:nvPr/>
          </p:nvSpPr>
          <p:spPr>
            <a:xfrm>
              <a:off x="24918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2"/>
            <p:cNvSpPr/>
            <p:nvPr/>
          </p:nvSpPr>
          <p:spPr>
            <a:xfrm>
              <a:off x="24918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2"/>
            <p:cNvSpPr/>
            <p:nvPr/>
          </p:nvSpPr>
          <p:spPr>
            <a:xfrm>
              <a:off x="24918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2"/>
            <p:cNvSpPr/>
            <p:nvPr/>
          </p:nvSpPr>
          <p:spPr>
            <a:xfrm>
              <a:off x="24918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2"/>
            <p:cNvSpPr/>
            <p:nvPr/>
          </p:nvSpPr>
          <p:spPr>
            <a:xfrm>
              <a:off x="24918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2"/>
            <p:cNvSpPr/>
            <p:nvPr/>
          </p:nvSpPr>
          <p:spPr>
            <a:xfrm>
              <a:off x="24918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2"/>
            <p:cNvSpPr/>
            <p:nvPr/>
          </p:nvSpPr>
          <p:spPr>
            <a:xfrm>
              <a:off x="24918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2"/>
            <p:cNvSpPr/>
            <p:nvPr/>
          </p:nvSpPr>
          <p:spPr>
            <a:xfrm>
              <a:off x="24918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2"/>
            <p:cNvSpPr/>
            <p:nvPr/>
          </p:nvSpPr>
          <p:spPr>
            <a:xfrm>
              <a:off x="24918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2"/>
            <p:cNvSpPr/>
            <p:nvPr/>
          </p:nvSpPr>
          <p:spPr>
            <a:xfrm>
              <a:off x="24918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2"/>
            <p:cNvSpPr/>
            <p:nvPr/>
          </p:nvSpPr>
          <p:spPr>
            <a:xfrm>
              <a:off x="24918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2"/>
            <p:cNvSpPr/>
            <p:nvPr/>
          </p:nvSpPr>
          <p:spPr>
            <a:xfrm>
              <a:off x="24918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2"/>
            <p:cNvSpPr/>
            <p:nvPr/>
          </p:nvSpPr>
          <p:spPr>
            <a:xfrm>
              <a:off x="24918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2"/>
            <p:cNvSpPr/>
            <p:nvPr/>
          </p:nvSpPr>
          <p:spPr>
            <a:xfrm>
              <a:off x="24918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2"/>
            <p:cNvSpPr/>
            <p:nvPr/>
          </p:nvSpPr>
          <p:spPr>
            <a:xfrm>
              <a:off x="24918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2"/>
            <p:cNvSpPr/>
            <p:nvPr/>
          </p:nvSpPr>
          <p:spPr>
            <a:xfrm>
              <a:off x="24918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p2"/>
            <p:cNvSpPr/>
            <p:nvPr/>
          </p:nvSpPr>
          <p:spPr>
            <a:xfrm>
              <a:off x="24918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2"/>
            <p:cNvSpPr/>
            <p:nvPr/>
          </p:nvSpPr>
          <p:spPr>
            <a:xfrm>
              <a:off x="24918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2"/>
            <p:cNvSpPr/>
            <p:nvPr/>
          </p:nvSpPr>
          <p:spPr>
            <a:xfrm>
              <a:off x="24918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2"/>
            <p:cNvSpPr/>
            <p:nvPr/>
          </p:nvSpPr>
          <p:spPr>
            <a:xfrm>
              <a:off x="24918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2"/>
            <p:cNvSpPr/>
            <p:nvPr/>
          </p:nvSpPr>
          <p:spPr>
            <a:xfrm>
              <a:off x="2642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2"/>
            <p:cNvSpPr/>
            <p:nvPr/>
          </p:nvSpPr>
          <p:spPr>
            <a:xfrm>
              <a:off x="2642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2"/>
            <p:cNvSpPr/>
            <p:nvPr/>
          </p:nvSpPr>
          <p:spPr>
            <a:xfrm>
              <a:off x="2642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2"/>
            <p:cNvSpPr/>
            <p:nvPr/>
          </p:nvSpPr>
          <p:spPr>
            <a:xfrm>
              <a:off x="2642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2"/>
            <p:cNvSpPr/>
            <p:nvPr/>
          </p:nvSpPr>
          <p:spPr>
            <a:xfrm>
              <a:off x="2642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2"/>
            <p:cNvSpPr/>
            <p:nvPr/>
          </p:nvSpPr>
          <p:spPr>
            <a:xfrm>
              <a:off x="2642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2"/>
            <p:cNvSpPr/>
            <p:nvPr/>
          </p:nvSpPr>
          <p:spPr>
            <a:xfrm>
              <a:off x="2642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2"/>
            <p:cNvSpPr/>
            <p:nvPr/>
          </p:nvSpPr>
          <p:spPr>
            <a:xfrm>
              <a:off x="2642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2"/>
            <p:cNvSpPr/>
            <p:nvPr/>
          </p:nvSpPr>
          <p:spPr>
            <a:xfrm>
              <a:off x="2642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2"/>
            <p:cNvSpPr/>
            <p:nvPr/>
          </p:nvSpPr>
          <p:spPr>
            <a:xfrm>
              <a:off x="2642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2"/>
            <p:cNvSpPr/>
            <p:nvPr/>
          </p:nvSpPr>
          <p:spPr>
            <a:xfrm>
              <a:off x="2642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2"/>
            <p:cNvSpPr/>
            <p:nvPr/>
          </p:nvSpPr>
          <p:spPr>
            <a:xfrm>
              <a:off x="2642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2"/>
            <p:cNvSpPr/>
            <p:nvPr/>
          </p:nvSpPr>
          <p:spPr>
            <a:xfrm>
              <a:off x="2642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2"/>
            <p:cNvSpPr/>
            <p:nvPr/>
          </p:nvSpPr>
          <p:spPr>
            <a:xfrm>
              <a:off x="2642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2"/>
            <p:cNvSpPr/>
            <p:nvPr/>
          </p:nvSpPr>
          <p:spPr>
            <a:xfrm>
              <a:off x="2642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2"/>
            <p:cNvSpPr/>
            <p:nvPr/>
          </p:nvSpPr>
          <p:spPr>
            <a:xfrm>
              <a:off x="2642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2"/>
            <p:cNvSpPr/>
            <p:nvPr/>
          </p:nvSpPr>
          <p:spPr>
            <a:xfrm>
              <a:off x="2642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2"/>
            <p:cNvSpPr/>
            <p:nvPr/>
          </p:nvSpPr>
          <p:spPr>
            <a:xfrm>
              <a:off x="2642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2"/>
            <p:cNvSpPr/>
            <p:nvPr/>
          </p:nvSpPr>
          <p:spPr>
            <a:xfrm>
              <a:off x="2642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2"/>
            <p:cNvSpPr/>
            <p:nvPr/>
          </p:nvSpPr>
          <p:spPr>
            <a:xfrm>
              <a:off x="2642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2"/>
            <p:cNvSpPr/>
            <p:nvPr/>
          </p:nvSpPr>
          <p:spPr>
            <a:xfrm>
              <a:off x="2792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2"/>
            <p:cNvSpPr/>
            <p:nvPr/>
          </p:nvSpPr>
          <p:spPr>
            <a:xfrm>
              <a:off x="2792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2"/>
            <p:cNvSpPr/>
            <p:nvPr/>
          </p:nvSpPr>
          <p:spPr>
            <a:xfrm>
              <a:off x="2792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2"/>
            <p:cNvSpPr/>
            <p:nvPr/>
          </p:nvSpPr>
          <p:spPr>
            <a:xfrm>
              <a:off x="2792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2"/>
            <p:cNvSpPr/>
            <p:nvPr/>
          </p:nvSpPr>
          <p:spPr>
            <a:xfrm>
              <a:off x="2792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2"/>
            <p:cNvSpPr/>
            <p:nvPr/>
          </p:nvSpPr>
          <p:spPr>
            <a:xfrm>
              <a:off x="2792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2"/>
            <p:cNvSpPr/>
            <p:nvPr/>
          </p:nvSpPr>
          <p:spPr>
            <a:xfrm>
              <a:off x="2792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2"/>
            <p:cNvSpPr/>
            <p:nvPr/>
          </p:nvSpPr>
          <p:spPr>
            <a:xfrm>
              <a:off x="2792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2"/>
            <p:cNvSpPr/>
            <p:nvPr/>
          </p:nvSpPr>
          <p:spPr>
            <a:xfrm>
              <a:off x="2792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2"/>
            <p:cNvSpPr/>
            <p:nvPr/>
          </p:nvSpPr>
          <p:spPr>
            <a:xfrm>
              <a:off x="2792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2"/>
            <p:cNvSpPr/>
            <p:nvPr/>
          </p:nvSpPr>
          <p:spPr>
            <a:xfrm>
              <a:off x="2792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2"/>
            <p:cNvSpPr/>
            <p:nvPr/>
          </p:nvSpPr>
          <p:spPr>
            <a:xfrm>
              <a:off x="2792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2"/>
            <p:cNvSpPr/>
            <p:nvPr/>
          </p:nvSpPr>
          <p:spPr>
            <a:xfrm>
              <a:off x="2792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2"/>
            <p:cNvSpPr/>
            <p:nvPr/>
          </p:nvSpPr>
          <p:spPr>
            <a:xfrm>
              <a:off x="2792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2"/>
            <p:cNvSpPr/>
            <p:nvPr/>
          </p:nvSpPr>
          <p:spPr>
            <a:xfrm>
              <a:off x="2792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2"/>
            <p:cNvSpPr/>
            <p:nvPr/>
          </p:nvSpPr>
          <p:spPr>
            <a:xfrm>
              <a:off x="2792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2"/>
            <p:cNvSpPr/>
            <p:nvPr/>
          </p:nvSpPr>
          <p:spPr>
            <a:xfrm>
              <a:off x="2792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2"/>
            <p:cNvSpPr/>
            <p:nvPr/>
          </p:nvSpPr>
          <p:spPr>
            <a:xfrm>
              <a:off x="2792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2"/>
            <p:cNvSpPr/>
            <p:nvPr/>
          </p:nvSpPr>
          <p:spPr>
            <a:xfrm>
              <a:off x="294332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2"/>
            <p:cNvSpPr/>
            <p:nvPr/>
          </p:nvSpPr>
          <p:spPr>
            <a:xfrm>
              <a:off x="294332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2"/>
            <p:cNvSpPr/>
            <p:nvPr/>
          </p:nvSpPr>
          <p:spPr>
            <a:xfrm>
              <a:off x="294332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2"/>
            <p:cNvSpPr/>
            <p:nvPr/>
          </p:nvSpPr>
          <p:spPr>
            <a:xfrm>
              <a:off x="294332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2"/>
            <p:cNvSpPr/>
            <p:nvPr/>
          </p:nvSpPr>
          <p:spPr>
            <a:xfrm>
              <a:off x="294332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2"/>
            <p:cNvSpPr/>
            <p:nvPr/>
          </p:nvSpPr>
          <p:spPr>
            <a:xfrm>
              <a:off x="294332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2"/>
            <p:cNvSpPr/>
            <p:nvPr/>
          </p:nvSpPr>
          <p:spPr>
            <a:xfrm>
              <a:off x="294332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2"/>
            <p:cNvSpPr/>
            <p:nvPr/>
          </p:nvSpPr>
          <p:spPr>
            <a:xfrm>
              <a:off x="294332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2"/>
            <p:cNvSpPr/>
            <p:nvPr/>
          </p:nvSpPr>
          <p:spPr>
            <a:xfrm>
              <a:off x="294332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2"/>
            <p:cNvSpPr/>
            <p:nvPr/>
          </p:nvSpPr>
          <p:spPr>
            <a:xfrm>
              <a:off x="294332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2"/>
            <p:cNvSpPr/>
            <p:nvPr/>
          </p:nvSpPr>
          <p:spPr>
            <a:xfrm>
              <a:off x="294332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2"/>
            <p:cNvSpPr/>
            <p:nvPr/>
          </p:nvSpPr>
          <p:spPr>
            <a:xfrm>
              <a:off x="294332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2"/>
            <p:cNvSpPr/>
            <p:nvPr/>
          </p:nvSpPr>
          <p:spPr>
            <a:xfrm>
              <a:off x="294332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2"/>
            <p:cNvSpPr/>
            <p:nvPr/>
          </p:nvSpPr>
          <p:spPr>
            <a:xfrm>
              <a:off x="294332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2"/>
            <p:cNvSpPr/>
            <p:nvPr/>
          </p:nvSpPr>
          <p:spPr>
            <a:xfrm>
              <a:off x="294332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2"/>
            <p:cNvSpPr/>
            <p:nvPr/>
          </p:nvSpPr>
          <p:spPr>
            <a:xfrm>
              <a:off x="294332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2"/>
            <p:cNvSpPr/>
            <p:nvPr/>
          </p:nvSpPr>
          <p:spPr>
            <a:xfrm>
              <a:off x="294332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2"/>
            <p:cNvSpPr/>
            <p:nvPr/>
          </p:nvSpPr>
          <p:spPr>
            <a:xfrm>
              <a:off x="294332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2"/>
            <p:cNvSpPr/>
            <p:nvPr/>
          </p:nvSpPr>
          <p:spPr>
            <a:xfrm>
              <a:off x="3093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2"/>
            <p:cNvSpPr/>
            <p:nvPr/>
          </p:nvSpPr>
          <p:spPr>
            <a:xfrm>
              <a:off x="3093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2"/>
            <p:cNvSpPr/>
            <p:nvPr/>
          </p:nvSpPr>
          <p:spPr>
            <a:xfrm>
              <a:off x="3093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2"/>
            <p:cNvSpPr/>
            <p:nvPr/>
          </p:nvSpPr>
          <p:spPr>
            <a:xfrm>
              <a:off x="3093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2"/>
            <p:cNvSpPr/>
            <p:nvPr/>
          </p:nvSpPr>
          <p:spPr>
            <a:xfrm>
              <a:off x="3093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2"/>
            <p:cNvSpPr/>
            <p:nvPr/>
          </p:nvSpPr>
          <p:spPr>
            <a:xfrm>
              <a:off x="3093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2"/>
            <p:cNvSpPr/>
            <p:nvPr/>
          </p:nvSpPr>
          <p:spPr>
            <a:xfrm>
              <a:off x="3093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2"/>
            <p:cNvSpPr/>
            <p:nvPr/>
          </p:nvSpPr>
          <p:spPr>
            <a:xfrm>
              <a:off x="3093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2"/>
            <p:cNvSpPr/>
            <p:nvPr/>
          </p:nvSpPr>
          <p:spPr>
            <a:xfrm>
              <a:off x="3093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2"/>
            <p:cNvSpPr/>
            <p:nvPr/>
          </p:nvSpPr>
          <p:spPr>
            <a:xfrm>
              <a:off x="32443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2"/>
            <p:cNvSpPr/>
            <p:nvPr/>
          </p:nvSpPr>
          <p:spPr>
            <a:xfrm>
              <a:off x="32443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2"/>
            <p:cNvSpPr/>
            <p:nvPr/>
          </p:nvSpPr>
          <p:spPr>
            <a:xfrm>
              <a:off x="32443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2"/>
            <p:cNvSpPr/>
            <p:nvPr/>
          </p:nvSpPr>
          <p:spPr>
            <a:xfrm>
              <a:off x="32443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2"/>
            <p:cNvSpPr/>
            <p:nvPr/>
          </p:nvSpPr>
          <p:spPr>
            <a:xfrm>
              <a:off x="32443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2"/>
            <p:cNvSpPr/>
            <p:nvPr/>
          </p:nvSpPr>
          <p:spPr>
            <a:xfrm>
              <a:off x="32443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2"/>
            <p:cNvSpPr/>
            <p:nvPr/>
          </p:nvSpPr>
          <p:spPr>
            <a:xfrm>
              <a:off x="32443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2"/>
            <p:cNvSpPr/>
            <p:nvPr/>
          </p:nvSpPr>
          <p:spPr>
            <a:xfrm>
              <a:off x="32443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2"/>
            <p:cNvSpPr/>
            <p:nvPr/>
          </p:nvSpPr>
          <p:spPr>
            <a:xfrm>
              <a:off x="3394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2"/>
            <p:cNvSpPr/>
            <p:nvPr/>
          </p:nvSpPr>
          <p:spPr>
            <a:xfrm>
              <a:off x="3394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2"/>
            <p:cNvSpPr/>
            <p:nvPr/>
          </p:nvSpPr>
          <p:spPr>
            <a:xfrm>
              <a:off x="3394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2"/>
            <p:cNvSpPr/>
            <p:nvPr/>
          </p:nvSpPr>
          <p:spPr>
            <a:xfrm>
              <a:off x="33948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2"/>
            <p:cNvSpPr/>
            <p:nvPr/>
          </p:nvSpPr>
          <p:spPr>
            <a:xfrm>
              <a:off x="3394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2"/>
            <p:cNvSpPr/>
            <p:nvPr/>
          </p:nvSpPr>
          <p:spPr>
            <a:xfrm>
              <a:off x="3394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2"/>
            <p:cNvSpPr/>
            <p:nvPr/>
          </p:nvSpPr>
          <p:spPr>
            <a:xfrm>
              <a:off x="3545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2"/>
            <p:cNvSpPr/>
            <p:nvPr/>
          </p:nvSpPr>
          <p:spPr>
            <a:xfrm>
              <a:off x="3545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2"/>
            <p:cNvSpPr/>
            <p:nvPr/>
          </p:nvSpPr>
          <p:spPr>
            <a:xfrm>
              <a:off x="3545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2" name="Google Shape;422;p2"/>
          <p:cNvGrpSpPr/>
          <p:nvPr/>
        </p:nvGrpSpPr>
        <p:grpSpPr>
          <a:xfrm rot="10800000">
            <a:off x="6367294" y="28698"/>
            <a:ext cx="2309820" cy="5086302"/>
            <a:chOff x="1287725" y="238125"/>
            <a:chExt cx="2379050" cy="5238750"/>
          </a:xfrm>
        </p:grpSpPr>
        <p:sp>
          <p:nvSpPr>
            <p:cNvPr id="423" name="Google Shape;423;p2"/>
            <p:cNvSpPr/>
            <p:nvPr/>
          </p:nvSpPr>
          <p:spPr>
            <a:xfrm>
              <a:off x="12877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2"/>
            <p:cNvSpPr/>
            <p:nvPr/>
          </p:nvSpPr>
          <p:spPr>
            <a:xfrm>
              <a:off x="12877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2"/>
            <p:cNvSpPr/>
            <p:nvPr/>
          </p:nvSpPr>
          <p:spPr>
            <a:xfrm>
              <a:off x="12877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2"/>
            <p:cNvSpPr/>
            <p:nvPr/>
          </p:nvSpPr>
          <p:spPr>
            <a:xfrm>
              <a:off x="12877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2"/>
            <p:cNvSpPr/>
            <p:nvPr/>
          </p:nvSpPr>
          <p:spPr>
            <a:xfrm>
              <a:off x="12877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2"/>
            <p:cNvSpPr/>
            <p:nvPr/>
          </p:nvSpPr>
          <p:spPr>
            <a:xfrm>
              <a:off x="12877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2"/>
            <p:cNvSpPr/>
            <p:nvPr/>
          </p:nvSpPr>
          <p:spPr>
            <a:xfrm>
              <a:off x="12877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2"/>
            <p:cNvSpPr/>
            <p:nvPr/>
          </p:nvSpPr>
          <p:spPr>
            <a:xfrm>
              <a:off x="12877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2"/>
            <p:cNvSpPr/>
            <p:nvPr/>
          </p:nvSpPr>
          <p:spPr>
            <a:xfrm>
              <a:off x="12877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2"/>
            <p:cNvSpPr/>
            <p:nvPr/>
          </p:nvSpPr>
          <p:spPr>
            <a:xfrm>
              <a:off x="12877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2"/>
            <p:cNvSpPr/>
            <p:nvPr/>
          </p:nvSpPr>
          <p:spPr>
            <a:xfrm>
              <a:off x="12877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2"/>
            <p:cNvSpPr/>
            <p:nvPr/>
          </p:nvSpPr>
          <p:spPr>
            <a:xfrm>
              <a:off x="12877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2"/>
            <p:cNvSpPr/>
            <p:nvPr/>
          </p:nvSpPr>
          <p:spPr>
            <a:xfrm>
              <a:off x="12877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2"/>
            <p:cNvSpPr/>
            <p:nvPr/>
          </p:nvSpPr>
          <p:spPr>
            <a:xfrm>
              <a:off x="12877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2"/>
            <p:cNvSpPr/>
            <p:nvPr/>
          </p:nvSpPr>
          <p:spPr>
            <a:xfrm>
              <a:off x="12877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2"/>
            <p:cNvSpPr/>
            <p:nvPr/>
          </p:nvSpPr>
          <p:spPr>
            <a:xfrm>
              <a:off x="14382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2"/>
            <p:cNvSpPr/>
            <p:nvPr/>
          </p:nvSpPr>
          <p:spPr>
            <a:xfrm>
              <a:off x="14382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2"/>
            <p:cNvSpPr/>
            <p:nvPr/>
          </p:nvSpPr>
          <p:spPr>
            <a:xfrm>
              <a:off x="14382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2"/>
            <p:cNvSpPr/>
            <p:nvPr/>
          </p:nvSpPr>
          <p:spPr>
            <a:xfrm>
              <a:off x="14382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2"/>
            <p:cNvSpPr/>
            <p:nvPr/>
          </p:nvSpPr>
          <p:spPr>
            <a:xfrm>
              <a:off x="15887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2"/>
            <p:cNvSpPr/>
            <p:nvPr/>
          </p:nvSpPr>
          <p:spPr>
            <a:xfrm>
              <a:off x="15887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2"/>
            <p:cNvSpPr/>
            <p:nvPr/>
          </p:nvSpPr>
          <p:spPr>
            <a:xfrm>
              <a:off x="15887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2"/>
            <p:cNvSpPr/>
            <p:nvPr/>
          </p:nvSpPr>
          <p:spPr>
            <a:xfrm>
              <a:off x="15887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"/>
            <p:cNvSpPr/>
            <p:nvPr/>
          </p:nvSpPr>
          <p:spPr>
            <a:xfrm>
              <a:off x="15887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"/>
            <p:cNvSpPr/>
            <p:nvPr/>
          </p:nvSpPr>
          <p:spPr>
            <a:xfrm>
              <a:off x="15887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2"/>
            <p:cNvSpPr/>
            <p:nvPr/>
          </p:nvSpPr>
          <p:spPr>
            <a:xfrm>
              <a:off x="15887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2"/>
            <p:cNvSpPr/>
            <p:nvPr/>
          </p:nvSpPr>
          <p:spPr>
            <a:xfrm>
              <a:off x="15887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2"/>
            <p:cNvSpPr/>
            <p:nvPr/>
          </p:nvSpPr>
          <p:spPr>
            <a:xfrm>
              <a:off x="15887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2"/>
            <p:cNvSpPr/>
            <p:nvPr/>
          </p:nvSpPr>
          <p:spPr>
            <a:xfrm>
              <a:off x="15887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2"/>
            <p:cNvSpPr/>
            <p:nvPr/>
          </p:nvSpPr>
          <p:spPr>
            <a:xfrm>
              <a:off x="17392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2"/>
            <p:cNvSpPr/>
            <p:nvPr/>
          </p:nvSpPr>
          <p:spPr>
            <a:xfrm>
              <a:off x="17392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2"/>
            <p:cNvSpPr/>
            <p:nvPr/>
          </p:nvSpPr>
          <p:spPr>
            <a:xfrm>
              <a:off x="17392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2"/>
            <p:cNvSpPr/>
            <p:nvPr/>
          </p:nvSpPr>
          <p:spPr>
            <a:xfrm>
              <a:off x="17392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2"/>
            <p:cNvSpPr/>
            <p:nvPr/>
          </p:nvSpPr>
          <p:spPr>
            <a:xfrm>
              <a:off x="17392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2"/>
            <p:cNvSpPr/>
            <p:nvPr/>
          </p:nvSpPr>
          <p:spPr>
            <a:xfrm>
              <a:off x="17392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2"/>
            <p:cNvSpPr/>
            <p:nvPr/>
          </p:nvSpPr>
          <p:spPr>
            <a:xfrm>
              <a:off x="17392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2"/>
            <p:cNvSpPr/>
            <p:nvPr/>
          </p:nvSpPr>
          <p:spPr>
            <a:xfrm>
              <a:off x="17392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2"/>
            <p:cNvSpPr/>
            <p:nvPr/>
          </p:nvSpPr>
          <p:spPr>
            <a:xfrm>
              <a:off x="17392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2"/>
            <p:cNvSpPr/>
            <p:nvPr/>
          </p:nvSpPr>
          <p:spPr>
            <a:xfrm>
              <a:off x="17392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2"/>
            <p:cNvSpPr/>
            <p:nvPr/>
          </p:nvSpPr>
          <p:spPr>
            <a:xfrm>
              <a:off x="17392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2"/>
            <p:cNvSpPr/>
            <p:nvPr/>
          </p:nvSpPr>
          <p:spPr>
            <a:xfrm>
              <a:off x="17392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2"/>
            <p:cNvSpPr/>
            <p:nvPr/>
          </p:nvSpPr>
          <p:spPr>
            <a:xfrm>
              <a:off x="17392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2"/>
            <p:cNvSpPr/>
            <p:nvPr/>
          </p:nvSpPr>
          <p:spPr>
            <a:xfrm>
              <a:off x="17392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2"/>
            <p:cNvSpPr/>
            <p:nvPr/>
          </p:nvSpPr>
          <p:spPr>
            <a:xfrm>
              <a:off x="17392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2"/>
            <p:cNvSpPr/>
            <p:nvPr/>
          </p:nvSpPr>
          <p:spPr>
            <a:xfrm>
              <a:off x="17392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2"/>
            <p:cNvSpPr/>
            <p:nvPr/>
          </p:nvSpPr>
          <p:spPr>
            <a:xfrm>
              <a:off x="17392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2"/>
            <p:cNvSpPr/>
            <p:nvPr/>
          </p:nvSpPr>
          <p:spPr>
            <a:xfrm>
              <a:off x="188975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2"/>
            <p:cNvSpPr/>
            <p:nvPr/>
          </p:nvSpPr>
          <p:spPr>
            <a:xfrm>
              <a:off x="188975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2"/>
            <p:cNvSpPr/>
            <p:nvPr/>
          </p:nvSpPr>
          <p:spPr>
            <a:xfrm>
              <a:off x="18897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2"/>
            <p:cNvSpPr/>
            <p:nvPr/>
          </p:nvSpPr>
          <p:spPr>
            <a:xfrm>
              <a:off x="188975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2"/>
            <p:cNvSpPr/>
            <p:nvPr/>
          </p:nvSpPr>
          <p:spPr>
            <a:xfrm>
              <a:off x="18897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2"/>
            <p:cNvSpPr/>
            <p:nvPr/>
          </p:nvSpPr>
          <p:spPr>
            <a:xfrm>
              <a:off x="188975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2"/>
            <p:cNvSpPr/>
            <p:nvPr/>
          </p:nvSpPr>
          <p:spPr>
            <a:xfrm>
              <a:off x="188975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2"/>
            <p:cNvSpPr/>
            <p:nvPr/>
          </p:nvSpPr>
          <p:spPr>
            <a:xfrm>
              <a:off x="188975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2"/>
            <p:cNvSpPr/>
            <p:nvPr/>
          </p:nvSpPr>
          <p:spPr>
            <a:xfrm>
              <a:off x="18897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2"/>
            <p:cNvSpPr/>
            <p:nvPr/>
          </p:nvSpPr>
          <p:spPr>
            <a:xfrm>
              <a:off x="188975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2"/>
            <p:cNvSpPr/>
            <p:nvPr/>
          </p:nvSpPr>
          <p:spPr>
            <a:xfrm>
              <a:off x="188975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2"/>
            <p:cNvSpPr/>
            <p:nvPr/>
          </p:nvSpPr>
          <p:spPr>
            <a:xfrm>
              <a:off x="20402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2"/>
            <p:cNvSpPr/>
            <p:nvPr/>
          </p:nvSpPr>
          <p:spPr>
            <a:xfrm>
              <a:off x="20402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"/>
            <p:cNvSpPr/>
            <p:nvPr/>
          </p:nvSpPr>
          <p:spPr>
            <a:xfrm>
              <a:off x="20402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"/>
            <p:cNvSpPr/>
            <p:nvPr/>
          </p:nvSpPr>
          <p:spPr>
            <a:xfrm>
              <a:off x="20402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"/>
            <p:cNvSpPr/>
            <p:nvPr/>
          </p:nvSpPr>
          <p:spPr>
            <a:xfrm>
              <a:off x="20402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2"/>
            <p:cNvSpPr/>
            <p:nvPr/>
          </p:nvSpPr>
          <p:spPr>
            <a:xfrm>
              <a:off x="20402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2"/>
            <p:cNvSpPr/>
            <p:nvPr/>
          </p:nvSpPr>
          <p:spPr>
            <a:xfrm>
              <a:off x="20402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2"/>
            <p:cNvSpPr/>
            <p:nvPr/>
          </p:nvSpPr>
          <p:spPr>
            <a:xfrm>
              <a:off x="20402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2"/>
            <p:cNvSpPr/>
            <p:nvPr/>
          </p:nvSpPr>
          <p:spPr>
            <a:xfrm>
              <a:off x="20402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2"/>
            <p:cNvSpPr/>
            <p:nvPr/>
          </p:nvSpPr>
          <p:spPr>
            <a:xfrm>
              <a:off x="20402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2"/>
            <p:cNvSpPr/>
            <p:nvPr/>
          </p:nvSpPr>
          <p:spPr>
            <a:xfrm>
              <a:off x="20402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2"/>
            <p:cNvSpPr/>
            <p:nvPr/>
          </p:nvSpPr>
          <p:spPr>
            <a:xfrm>
              <a:off x="20402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2"/>
            <p:cNvSpPr/>
            <p:nvPr/>
          </p:nvSpPr>
          <p:spPr>
            <a:xfrm>
              <a:off x="20402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2"/>
            <p:cNvSpPr/>
            <p:nvPr/>
          </p:nvSpPr>
          <p:spPr>
            <a:xfrm>
              <a:off x="21907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"/>
            <p:cNvSpPr/>
            <p:nvPr/>
          </p:nvSpPr>
          <p:spPr>
            <a:xfrm>
              <a:off x="21907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2"/>
            <p:cNvSpPr/>
            <p:nvPr/>
          </p:nvSpPr>
          <p:spPr>
            <a:xfrm>
              <a:off x="21907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2"/>
            <p:cNvSpPr/>
            <p:nvPr/>
          </p:nvSpPr>
          <p:spPr>
            <a:xfrm>
              <a:off x="21907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2"/>
            <p:cNvSpPr/>
            <p:nvPr/>
          </p:nvSpPr>
          <p:spPr>
            <a:xfrm>
              <a:off x="21907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2"/>
            <p:cNvSpPr/>
            <p:nvPr/>
          </p:nvSpPr>
          <p:spPr>
            <a:xfrm>
              <a:off x="2190775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2"/>
            <p:cNvSpPr/>
            <p:nvPr/>
          </p:nvSpPr>
          <p:spPr>
            <a:xfrm>
              <a:off x="21907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"/>
            <p:cNvSpPr/>
            <p:nvPr/>
          </p:nvSpPr>
          <p:spPr>
            <a:xfrm>
              <a:off x="21907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2"/>
            <p:cNvSpPr/>
            <p:nvPr/>
          </p:nvSpPr>
          <p:spPr>
            <a:xfrm>
              <a:off x="2190775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2"/>
            <p:cNvSpPr/>
            <p:nvPr/>
          </p:nvSpPr>
          <p:spPr>
            <a:xfrm>
              <a:off x="23413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2"/>
            <p:cNvSpPr/>
            <p:nvPr/>
          </p:nvSpPr>
          <p:spPr>
            <a:xfrm>
              <a:off x="23413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2"/>
            <p:cNvSpPr/>
            <p:nvPr/>
          </p:nvSpPr>
          <p:spPr>
            <a:xfrm>
              <a:off x="23413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"/>
            <p:cNvSpPr/>
            <p:nvPr/>
          </p:nvSpPr>
          <p:spPr>
            <a:xfrm>
              <a:off x="23413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2"/>
            <p:cNvSpPr/>
            <p:nvPr/>
          </p:nvSpPr>
          <p:spPr>
            <a:xfrm>
              <a:off x="23413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2"/>
            <p:cNvSpPr/>
            <p:nvPr/>
          </p:nvSpPr>
          <p:spPr>
            <a:xfrm>
              <a:off x="23413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2"/>
            <p:cNvSpPr/>
            <p:nvPr/>
          </p:nvSpPr>
          <p:spPr>
            <a:xfrm>
              <a:off x="23413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2"/>
            <p:cNvSpPr/>
            <p:nvPr/>
          </p:nvSpPr>
          <p:spPr>
            <a:xfrm>
              <a:off x="23413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"/>
            <p:cNvSpPr/>
            <p:nvPr/>
          </p:nvSpPr>
          <p:spPr>
            <a:xfrm>
              <a:off x="24918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2"/>
            <p:cNvSpPr/>
            <p:nvPr/>
          </p:nvSpPr>
          <p:spPr>
            <a:xfrm>
              <a:off x="24918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2"/>
            <p:cNvSpPr/>
            <p:nvPr/>
          </p:nvSpPr>
          <p:spPr>
            <a:xfrm>
              <a:off x="24918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2"/>
            <p:cNvSpPr/>
            <p:nvPr/>
          </p:nvSpPr>
          <p:spPr>
            <a:xfrm>
              <a:off x="24918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2"/>
            <p:cNvSpPr/>
            <p:nvPr/>
          </p:nvSpPr>
          <p:spPr>
            <a:xfrm>
              <a:off x="24918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2"/>
            <p:cNvSpPr/>
            <p:nvPr/>
          </p:nvSpPr>
          <p:spPr>
            <a:xfrm>
              <a:off x="2642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2"/>
            <p:cNvSpPr/>
            <p:nvPr/>
          </p:nvSpPr>
          <p:spPr>
            <a:xfrm>
              <a:off x="2642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2"/>
            <p:cNvSpPr/>
            <p:nvPr/>
          </p:nvSpPr>
          <p:spPr>
            <a:xfrm>
              <a:off x="2642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2"/>
            <p:cNvSpPr/>
            <p:nvPr/>
          </p:nvSpPr>
          <p:spPr>
            <a:xfrm>
              <a:off x="2642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2"/>
            <p:cNvSpPr/>
            <p:nvPr/>
          </p:nvSpPr>
          <p:spPr>
            <a:xfrm>
              <a:off x="2642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2"/>
            <p:cNvSpPr/>
            <p:nvPr/>
          </p:nvSpPr>
          <p:spPr>
            <a:xfrm>
              <a:off x="2792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2"/>
            <p:cNvSpPr/>
            <p:nvPr/>
          </p:nvSpPr>
          <p:spPr>
            <a:xfrm>
              <a:off x="294332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2"/>
            <p:cNvSpPr/>
            <p:nvPr/>
          </p:nvSpPr>
          <p:spPr>
            <a:xfrm>
              <a:off x="294332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2"/>
            <p:cNvSpPr/>
            <p:nvPr/>
          </p:nvSpPr>
          <p:spPr>
            <a:xfrm>
              <a:off x="3093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2"/>
            <p:cNvSpPr/>
            <p:nvPr/>
          </p:nvSpPr>
          <p:spPr>
            <a:xfrm>
              <a:off x="3394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2"/>
            <p:cNvSpPr/>
            <p:nvPr/>
          </p:nvSpPr>
          <p:spPr>
            <a:xfrm>
              <a:off x="3545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bg>
      <p:bgPr>
        <a:solidFill>
          <a:srgbClr val="0B87A1"/>
        </a:solidFill>
        <a:effectLst/>
      </p:bgPr>
    </p:bg>
    <p:spTree>
      <p:nvGrpSpPr>
        <p:cNvPr id="1" name="Shape 10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Google Shape;1045;p4"/>
          <p:cNvSpPr txBox="1">
            <a:spLocks noGrp="1"/>
          </p:cNvSpPr>
          <p:nvPr>
            <p:ph type="body" idx="1"/>
          </p:nvPr>
        </p:nvSpPr>
        <p:spPr>
          <a:xfrm>
            <a:off x="1278575" y="739550"/>
            <a:ext cx="4281000" cy="369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Char char="▪"/>
              <a:defRPr sz="3000" i="1">
                <a:solidFill>
                  <a:srgbClr val="FFFFFF"/>
                </a:solidFill>
              </a:defRPr>
            </a:lvl1pPr>
            <a:lvl2pPr marL="914400" lvl="1" indent="-4191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▫"/>
              <a:defRPr sz="3000" i="1">
                <a:solidFill>
                  <a:srgbClr val="FFFFFF"/>
                </a:solidFill>
              </a:defRPr>
            </a:lvl2pPr>
            <a:lvl3pPr marL="1371600" lvl="2" indent="-4191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▫"/>
              <a:defRPr sz="3000" i="1">
                <a:solidFill>
                  <a:srgbClr val="FFFFFF"/>
                </a:solidFill>
              </a:defRPr>
            </a:lvl3pPr>
            <a:lvl4pPr marL="1828800" lvl="3" indent="-4191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▫"/>
              <a:defRPr sz="3000" i="1">
                <a:solidFill>
                  <a:srgbClr val="FFFFFF"/>
                </a:solidFill>
              </a:defRPr>
            </a:lvl4pPr>
            <a:lvl5pPr marL="2286000" lvl="4" indent="-4191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▫"/>
              <a:defRPr sz="3000" i="1">
                <a:solidFill>
                  <a:srgbClr val="FFFFFF"/>
                </a:solidFill>
              </a:defRPr>
            </a:lvl5pPr>
            <a:lvl6pPr marL="2743200" lvl="5" indent="-4191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▫"/>
              <a:defRPr sz="3000" i="1">
                <a:solidFill>
                  <a:srgbClr val="FFFFFF"/>
                </a:solidFill>
              </a:defRPr>
            </a:lvl6pPr>
            <a:lvl7pPr marL="3200400" lvl="6" indent="-4191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●"/>
              <a:defRPr sz="3000" i="1">
                <a:solidFill>
                  <a:srgbClr val="FFFFFF"/>
                </a:solidFill>
              </a:defRPr>
            </a:lvl7pPr>
            <a:lvl8pPr marL="3657600" lvl="7" indent="-4191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○"/>
              <a:defRPr sz="3000" i="1">
                <a:solidFill>
                  <a:srgbClr val="FFFFFF"/>
                </a:solidFill>
              </a:defRPr>
            </a:lvl8pPr>
            <a:lvl9pPr marL="4114800" lvl="8" indent="-4191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Char char="■"/>
              <a:defRPr sz="3000" i="1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046" name="Google Shape;1046;p4"/>
          <p:cNvSpPr txBox="1"/>
          <p:nvPr/>
        </p:nvSpPr>
        <p:spPr>
          <a:xfrm>
            <a:off x="659925" y="414075"/>
            <a:ext cx="7524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0">
                <a:solidFill>
                  <a:srgbClr val="D3EBD5"/>
                </a:solidFill>
                <a:latin typeface="Dosis"/>
                <a:ea typeface="Dosis"/>
                <a:cs typeface="Dosis"/>
                <a:sym typeface="Dosis"/>
              </a:rPr>
              <a:t>“</a:t>
            </a:r>
            <a:endParaRPr sz="12000">
              <a:solidFill>
                <a:srgbClr val="D3EBD5"/>
              </a:solidFill>
              <a:latin typeface="Dosis"/>
              <a:ea typeface="Dosis"/>
              <a:cs typeface="Dosis"/>
              <a:sym typeface="Dosis"/>
            </a:endParaRPr>
          </a:p>
        </p:txBody>
      </p:sp>
      <p:grpSp>
        <p:nvGrpSpPr>
          <p:cNvPr id="1047" name="Google Shape;1047;p4"/>
          <p:cNvGrpSpPr/>
          <p:nvPr/>
        </p:nvGrpSpPr>
        <p:grpSpPr>
          <a:xfrm rot="10800000">
            <a:off x="8705367" y="28698"/>
            <a:ext cx="410132" cy="5086302"/>
            <a:chOff x="836200" y="238125"/>
            <a:chExt cx="422425" cy="5238750"/>
          </a:xfrm>
        </p:grpSpPr>
        <p:sp>
          <p:nvSpPr>
            <p:cNvPr id="1048" name="Google Shape;1048;p4"/>
            <p:cNvSpPr/>
            <p:nvPr/>
          </p:nvSpPr>
          <p:spPr>
            <a:xfrm>
              <a:off x="8362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4"/>
            <p:cNvSpPr/>
            <p:nvPr/>
          </p:nvSpPr>
          <p:spPr>
            <a:xfrm>
              <a:off x="8362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4"/>
            <p:cNvSpPr/>
            <p:nvPr/>
          </p:nvSpPr>
          <p:spPr>
            <a:xfrm>
              <a:off x="8362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4"/>
            <p:cNvSpPr/>
            <p:nvPr/>
          </p:nvSpPr>
          <p:spPr>
            <a:xfrm>
              <a:off x="8362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4"/>
            <p:cNvSpPr/>
            <p:nvPr/>
          </p:nvSpPr>
          <p:spPr>
            <a:xfrm>
              <a:off x="8362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4"/>
            <p:cNvSpPr/>
            <p:nvPr/>
          </p:nvSpPr>
          <p:spPr>
            <a:xfrm>
              <a:off x="8362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4"/>
            <p:cNvSpPr/>
            <p:nvPr/>
          </p:nvSpPr>
          <p:spPr>
            <a:xfrm>
              <a:off x="8362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4"/>
            <p:cNvSpPr/>
            <p:nvPr/>
          </p:nvSpPr>
          <p:spPr>
            <a:xfrm>
              <a:off x="8362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4"/>
            <p:cNvSpPr/>
            <p:nvPr/>
          </p:nvSpPr>
          <p:spPr>
            <a:xfrm>
              <a:off x="8362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4"/>
            <p:cNvSpPr/>
            <p:nvPr/>
          </p:nvSpPr>
          <p:spPr>
            <a:xfrm>
              <a:off x="8362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4"/>
            <p:cNvSpPr/>
            <p:nvPr/>
          </p:nvSpPr>
          <p:spPr>
            <a:xfrm>
              <a:off x="8362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4"/>
            <p:cNvSpPr/>
            <p:nvPr/>
          </p:nvSpPr>
          <p:spPr>
            <a:xfrm>
              <a:off x="8362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4"/>
            <p:cNvSpPr/>
            <p:nvPr/>
          </p:nvSpPr>
          <p:spPr>
            <a:xfrm>
              <a:off x="8362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4"/>
            <p:cNvSpPr/>
            <p:nvPr/>
          </p:nvSpPr>
          <p:spPr>
            <a:xfrm>
              <a:off x="8362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4"/>
            <p:cNvSpPr/>
            <p:nvPr/>
          </p:nvSpPr>
          <p:spPr>
            <a:xfrm>
              <a:off x="8362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4"/>
            <p:cNvSpPr/>
            <p:nvPr/>
          </p:nvSpPr>
          <p:spPr>
            <a:xfrm>
              <a:off x="8362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4"/>
            <p:cNvSpPr/>
            <p:nvPr/>
          </p:nvSpPr>
          <p:spPr>
            <a:xfrm>
              <a:off x="8362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4"/>
            <p:cNvSpPr/>
            <p:nvPr/>
          </p:nvSpPr>
          <p:spPr>
            <a:xfrm>
              <a:off x="8362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4"/>
            <p:cNvSpPr/>
            <p:nvPr/>
          </p:nvSpPr>
          <p:spPr>
            <a:xfrm>
              <a:off x="8362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4"/>
            <p:cNvSpPr/>
            <p:nvPr/>
          </p:nvSpPr>
          <p:spPr>
            <a:xfrm>
              <a:off x="8362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4"/>
            <p:cNvSpPr/>
            <p:nvPr/>
          </p:nvSpPr>
          <p:spPr>
            <a:xfrm>
              <a:off x="8362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4"/>
            <p:cNvSpPr/>
            <p:nvPr/>
          </p:nvSpPr>
          <p:spPr>
            <a:xfrm>
              <a:off x="8362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4"/>
            <p:cNvSpPr/>
            <p:nvPr/>
          </p:nvSpPr>
          <p:spPr>
            <a:xfrm>
              <a:off x="8362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4"/>
            <p:cNvSpPr/>
            <p:nvPr/>
          </p:nvSpPr>
          <p:spPr>
            <a:xfrm>
              <a:off x="8362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4"/>
            <p:cNvSpPr/>
            <p:nvPr/>
          </p:nvSpPr>
          <p:spPr>
            <a:xfrm>
              <a:off x="8362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4"/>
            <p:cNvSpPr/>
            <p:nvPr/>
          </p:nvSpPr>
          <p:spPr>
            <a:xfrm>
              <a:off x="8362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4"/>
            <p:cNvSpPr/>
            <p:nvPr/>
          </p:nvSpPr>
          <p:spPr>
            <a:xfrm>
              <a:off x="8362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4"/>
            <p:cNvSpPr/>
            <p:nvPr/>
          </p:nvSpPr>
          <p:spPr>
            <a:xfrm>
              <a:off x="8362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4"/>
            <p:cNvSpPr/>
            <p:nvPr/>
          </p:nvSpPr>
          <p:spPr>
            <a:xfrm>
              <a:off x="8362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4"/>
            <p:cNvSpPr/>
            <p:nvPr/>
          </p:nvSpPr>
          <p:spPr>
            <a:xfrm>
              <a:off x="8362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4"/>
            <p:cNvSpPr/>
            <p:nvPr/>
          </p:nvSpPr>
          <p:spPr>
            <a:xfrm>
              <a:off x="8362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4"/>
            <p:cNvSpPr/>
            <p:nvPr/>
          </p:nvSpPr>
          <p:spPr>
            <a:xfrm>
              <a:off x="8362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4"/>
            <p:cNvSpPr/>
            <p:nvPr/>
          </p:nvSpPr>
          <p:spPr>
            <a:xfrm>
              <a:off x="8362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4"/>
            <p:cNvSpPr/>
            <p:nvPr/>
          </p:nvSpPr>
          <p:spPr>
            <a:xfrm>
              <a:off x="8362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4"/>
            <p:cNvSpPr/>
            <p:nvPr/>
          </p:nvSpPr>
          <p:spPr>
            <a:xfrm>
              <a:off x="8362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4"/>
            <p:cNvSpPr/>
            <p:nvPr/>
          </p:nvSpPr>
          <p:spPr>
            <a:xfrm>
              <a:off x="9867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4"/>
            <p:cNvSpPr/>
            <p:nvPr/>
          </p:nvSpPr>
          <p:spPr>
            <a:xfrm>
              <a:off x="9867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4"/>
            <p:cNvSpPr/>
            <p:nvPr/>
          </p:nvSpPr>
          <p:spPr>
            <a:xfrm>
              <a:off x="9867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4"/>
            <p:cNvSpPr/>
            <p:nvPr/>
          </p:nvSpPr>
          <p:spPr>
            <a:xfrm>
              <a:off x="9867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4"/>
            <p:cNvSpPr/>
            <p:nvPr/>
          </p:nvSpPr>
          <p:spPr>
            <a:xfrm>
              <a:off x="9867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4"/>
            <p:cNvSpPr/>
            <p:nvPr/>
          </p:nvSpPr>
          <p:spPr>
            <a:xfrm>
              <a:off x="9867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4"/>
            <p:cNvSpPr/>
            <p:nvPr/>
          </p:nvSpPr>
          <p:spPr>
            <a:xfrm>
              <a:off x="9867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4"/>
            <p:cNvSpPr/>
            <p:nvPr/>
          </p:nvSpPr>
          <p:spPr>
            <a:xfrm>
              <a:off x="9867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4"/>
            <p:cNvSpPr/>
            <p:nvPr/>
          </p:nvSpPr>
          <p:spPr>
            <a:xfrm>
              <a:off x="9867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4"/>
            <p:cNvSpPr/>
            <p:nvPr/>
          </p:nvSpPr>
          <p:spPr>
            <a:xfrm>
              <a:off x="9867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4"/>
            <p:cNvSpPr/>
            <p:nvPr/>
          </p:nvSpPr>
          <p:spPr>
            <a:xfrm>
              <a:off x="9867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4"/>
            <p:cNvSpPr/>
            <p:nvPr/>
          </p:nvSpPr>
          <p:spPr>
            <a:xfrm>
              <a:off x="9867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4"/>
            <p:cNvSpPr/>
            <p:nvPr/>
          </p:nvSpPr>
          <p:spPr>
            <a:xfrm>
              <a:off x="9867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4"/>
            <p:cNvSpPr/>
            <p:nvPr/>
          </p:nvSpPr>
          <p:spPr>
            <a:xfrm>
              <a:off x="9867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4"/>
            <p:cNvSpPr/>
            <p:nvPr/>
          </p:nvSpPr>
          <p:spPr>
            <a:xfrm>
              <a:off x="9867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4"/>
            <p:cNvSpPr/>
            <p:nvPr/>
          </p:nvSpPr>
          <p:spPr>
            <a:xfrm>
              <a:off x="9867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4"/>
            <p:cNvSpPr/>
            <p:nvPr/>
          </p:nvSpPr>
          <p:spPr>
            <a:xfrm>
              <a:off x="9867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4"/>
            <p:cNvSpPr/>
            <p:nvPr/>
          </p:nvSpPr>
          <p:spPr>
            <a:xfrm>
              <a:off x="9867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4"/>
            <p:cNvSpPr/>
            <p:nvPr/>
          </p:nvSpPr>
          <p:spPr>
            <a:xfrm>
              <a:off x="9867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4"/>
            <p:cNvSpPr/>
            <p:nvPr/>
          </p:nvSpPr>
          <p:spPr>
            <a:xfrm>
              <a:off x="9867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4"/>
            <p:cNvSpPr/>
            <p:nvPr/>
          </p:nvSpPr>
          <p:spPr>
            <a:xfrm>
              <a:off x="9867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4"/>
            <p:cNvSpPr/>
            <p:nvPr/>
          </p:nvSpPr>
          <p:spPr>
            <a:xfrm>
              <a:off x="9867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4"/>
            <p:cNvSpPr/>
            <p:nvPr/>
          </p:nvSpPr>
          <p:spPr>
            <a:xfrm>
              <a:off x="9867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4"/>
            <p:cNvSpPr/>
            <p:nvPr/>
          </p:nvSpPr>
          <p:spPr>
            <a:xfrm>
              <a:off x="11372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7" name="Google Shape;1107;p4"/>
            <p:cNvSpPr/>
            <p:nvPr/>
          </p:nvSpPr>
          <p:spPr>
            <a:xfrm>
              <a:off x="11372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8" name="Google Shape;1108;p4"/>
            <p:cNvSpPr/>
            <p:nvPr/>
          </p:nvSpPr>
          <p:spPr>
            <a:xfrm>
              <a:off x="11372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9" name="Google Shape;1109;p4"/>
            <p:cNvSpPr/>
            <p:nvPr/>
          </p:nvSpPr>
          <p:spPr>
            <a:xfrm>
              <a:off x="11372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0" name="Google Shape;1110;p4"/>
            <p:cNvSpPr/>
            <p:nvPr/>
          </p:nvSpPr>
          <p:spPr>
            <a:xfrm>
              <a:off x="11372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1" name="Google Shape;1111;p4"/>
            <p:cNvSpPr/>
            <p:nvPr/>
          </p:nvSpPr>
          <p:spPr>
            <a:xfrm>
              <a:off x="11372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2" name="Google Shape;1112;p4"/>
            <p:cNvSpPr/>
            <p:nvPr/>
          </p:nvSpPr>
          <p:spPr>
            <a:xfrm>
              <a:off x="11372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3" name="Google Shape;1113;p4"/>
            <p:cNvSpPr/>
            <p:nvPr/>
          </p:nvSpPr>
          <p:spPr>
            <a:xfrm>
              <a:off x="11372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4" name="Google Shape;1114;p4"/>
            <p:cNvSpPr/>
            <p:nvPr/>
          </p:nvSpPr>
          <p:spPr>
            <a:xfrm>
              <a:off x="11372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5" name="Google Shape;1115;p4"/>
            <p:cNvSpPr/>
            <p:nvPr/>
          </p:nvSpPr>
          <p:spPr>
            <a:xfrm>
              <a:off x="11372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6" name="Google Shape;1116;p4"/>
            <p:cNvSpPr/>
            <p:nvPr/>
          </p:nvSpPr>
          <p:spPr>
            <a:xfrm>
              <a:off x="11372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4"/>
            <p:cNvSpPr/>
            <p:nvPr/>
          </p:nvSpPr>
          <p:spPr>
            <a:xfrm>
              <a:off x="11372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4"/>
            <p:cNvSpPr/>
            <p:nvPr/>
          </p:nvSpPr>
          <p:spPr>
            <a:xfrm>
              <a:off x="11372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9" name="Google Shape;1119;p4"/>
            <p:cNvSpPr/>
            <p:nvPr/>
          </p:nvSpPr>
          <p:spPr>
            <a:xfrm>
              <a:off x="11372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0" name="Google Shape;1120;p4"/>
            <p:cNvSpPr/>
            <p:nvPr/>
          </p:nvSpPr>
          <p:spPr>
            <a:xfrm>
              <a:off x="11372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4"/>
            <p:cNvSpPr/>
            <p:nvPr/>
          </p:nvSpPr>
          <p:spPr>
            <a:xfrm>
              <a:off x="11372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4"/>
            <p:cNvSpPr/>
            <p:nvPr/>
          </p:nvSpPr>
          <p:spPr>
            <a:xfrm>
              <a:off x="11372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4"/>
            <p:cNvSpPr/>
            <p:nvPr/>
          </p:nvSpPr>
          <p:spPr>
            <a:xfrm>
              <a:off x="11372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4"/>
            <p:cNvSpPr/>
            <p:nvPr/>
          </p:nvSpPr>
          <p:spPr>
            <a:xfrm>
              <a:off x="11372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Google Shape;1125;p4"/>
            <p:cNvSpPr/>
            <p:nvPr/>
          </p:nvSpPr>
          <p:spPr>
            <a:xfrm>
              <a:off x="11372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6" name="Google Shape;1126;p4"/>
            <p:cNvSpPr/>
            <p:nvPr/>
          </p:nvSpPr>
          <p:spPr>
            <a:xfrm>
              <a:off x="11372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4"/>
            <p:cNvSpPr/>
            <p:nvPr/>
          </p:nvSpPr>
          <p:spPr>
            <a:xfrm>
              <a:off x="11372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03B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28" name="Google Shape;1128;p4"/>
          <p:cNvGrpSpPr/>
          <p:nvPr/>
        </p:nvGrpSpPr>
        <p:grpSpPr>
          <a:xfrm rot="10800000">
            <a:off x="6659535" y="28698"/>
            <a:ext cx="2309844" cy="5086302"/>
            <a:chOff x="986700" y="238125"/>
            <a:chExt cx="2379075" cy="5238750"/>
          </a:xfrm>
        </p:grpSpPr>
        <p:sp>
          <p:nvSpPr>
            <p:cNvPr id="1129" name="Google Shape;1129;p4"/>
            <p:cNvSpPr/>
            <p:nvPr/>
          </p:nvSpPr>
          <p:spPr>
            <a:xfrm>
              <a:off x="9867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130;p4"/>
            <p:cNvSpPr/>
            <p:nvPr/>
          </p:nvSpPr>
          <p:spPr>
            <a:xfrm>
              <a:off x="9867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4"/>
            <p:cNvSpPr/>
            <p:nvPr/>
          </p:nvSpPr>
          <p:spPr>
            <a:xfrm>
              <a:off x="9867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2" name="Google Shape;1132;p4"/>
            <p:cNvSpPr/>
            <p:nvPr/>
          </p:nvSpPr>
          <p:spPr>
            <a:xfrm>
              <a:off x="9867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3" name="Google Shape;1133;p4"/>
            <p:cNvSpPr/>
            <p:nvPr/>
          </p:nvSpPr>
          <p:spPr>
            <a:xfrm>
              <a:off x="9867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4" name="Google Shape;1134;p4"/>
            <p:cNvSpPr/>
            <p:nvPr/>
          </p:nvSpPr>
          <p:spPr>
            <a:xfrm>
              <a:off x="9867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5" name="Google Shape;1135;p4"/>
            <p:cNvSpPr/>
            <p:nvPr/>
          </p:nvSpPr>
          <p:spPr>
            <a:xfrm>
              <a:off x="9867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6" name="Google Shape;1136;p4"/>
            <p:cNvSpPr/>
            <p:nvPr/>
          </p:nvSpPr>
          <p:spPr>
            <a:xfrm>
              <a:off x="9867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7" name="Google Shape;1137;p4"/>
            <p:cNvSpPr/>
            <p:nvPr/>
          </p:nvSpPr>
          <p:spPr>
            <a:xfrm>
              <a:off x="9867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8" name="Google Shape;1138;p4"/>
            <p:cNvSpPr/>
            <p:nvPr/>
          </p:nvSpPr>
          <p:spPr>
            <a:xfrm>
              <a:off x="9867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9" name="Google Shape;1139;p4"/>
            <p:cNvSpPr/>
            <p:nvPr/>
          </p:nvSpPr>
          <p:spPr>
            <a:xfrm>
              <a:off x="9867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0" name="Google Shape;1140;p4"/>
            <p:cNvSpPr/>
            <p:nvPr/>
          </p:nvSpPr>
          <p:spPr>
            <a:xfrm>
              <a:off x="9867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1" name="Google Shape;1141;p4"/>
            <p:cNvSpPr/>
            <p:nvPr/>
          </p:nvSpPr>
          <p:spPr>
            <a:xfrm>
              <a:off x="11372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2" name="Google Shape;1142;p4"/>
            <p:cNvSpPr/>
            <p:nvPr/>
          </p:nvSpPr>
          <p:spPr>
            <a:xfrm>
              <a:off x="11372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3" name="Google Shape;1143;p4"/>
            <p:cNvSpPr/>
            <p:nvPr/>
          </p:nvSpPr>
          <p:spPr>
            <a:xfrm>
              <a:off x="11372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4" name="Google Shape;1144;p4"/>
            <p:cNvSpPr/>
            <p:nvPr/>
          </p:nvSpPr>
          <p:spPr>
            <a:xfrm>
              <a:off x="11372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5" name="Google Shape;1145;p4"/>
            <p:cNvSpPr/>
            <p:nvPr/>
          </p:nvSpPr>
          <p:spPr>
            <a:xfrm>
              <a:off x="11372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6" name="Google Shape;1146;p4"/>
            <p:cNvSpPr/>
            <p:nvPr/>
          </p:nvSpPr>
          <p:spPr>
            <a:xfrm>
              <a:off x="11372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7" name="Google Shape;1147;p4"/>
            <p:cNvSpPr/>
            <p:nvPr/>
          </p:nvSpPr>
          <p:spPr>
            <a:xfrm>
              <a:off x="11372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8" name="Google Shape;1148;p4"/>
            <p:cNvSpPr/>
            <p:nvPr/>
          </p:nvSpPr>
          <p:spPr>
            <a:xfrm>
              <a:off x="11372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9" name="Google Shape;1149;p4"/>
            <p:cNvSpPr/>
            <p:nvPr/>
          </p:nvSpPr>
          <p:spPr>
            <a:xfrm>
              <a:off x="11372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0" name="Google Shape;1150;p4"/>
            <p:cNvSpPr/>
            <p:nvPr/>
          </p:nvSpPr>
          <p:spPr>
            <a:xfrm>
              <a:off x="11372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1" name="Google Shape;1151;p4"/>
            <p:cNvSpPr/>
            <p:nvPr/>
          </p:nvSpPr>
          <p:spPr>
            <a:xfrm>
              <a:off x="11372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2" name="Google Shape;1152;p4"/>
            <p:cNvSpPr/>
            <p:nvPr/>
          </p:nvSpPr>
          <p:spPr>
            <a:xfrm>
              <a:off x="11372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3" name="Google Shape;1153;p4"/>
            <p:cNvSpPr/>
            <p:nvPr/>
          </p:nvSpPr>
          <p:spPr>
            <a:xfrm>
              <a:off x="11372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4" name="Google Shape;1154;p4"/>
            <p:cNvSpPr/>
            <p:nvPr/>
          </p:nvSpPr>
          <p:spPr>
            <a:xfrm>
              <a:off x="12877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4"/>
            <p:cNvSpPr/>
            <p:nvPr/>
          </p:nvSpPr>
          <p:spPr>
            <a:xfrm>
              <a:off x="12877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4"/>
            <p:cNvSpPr/>
            <p:nvPr/>
          </p:nvSpPr>
          <p:spPr>
            <a:xfrm>
              <a:off x="12877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4"/>
            <p:cNvSpPr/>
            <p:nvPr/>
          </p:nvSpPr>
          <p:spPr>
            <a:xfrm>
              <a:off x="12877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4"/>
            <p:cNvSpPr/>
            <p:nvPr/>
          </p:nvSpPr>
          <p:spPr>
            <a:xfrm>
              <a:off x="12877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4"/>
            <p:cNvSpPr/>
            <p:nvPr/>
          </p:nvSpPr>
          <p:spPr>
            <a:xfrm>
              <a:off x="12877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4"/>
            <p:cNvSpPr/>
            <p:nvPr/>
          </p:nvSpPr>
          <p:spPr>
            <a:xfrm>
              <a:off x="12877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4"/>
            <p:cNvSpPr/>
            <p:nvPr/>
          </p:nvSpPr>
          <p:spPr>
            <a:xfrm>
              <a:off x="12877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4"/>
            <p:cNvSpPr/>
            <p:nvPr/>
          </p:nvSpPr>
          <p:spPr>
            <a:xfrm>
              <a:off x="12877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3" name="Google Shape;1163;p4"/>
            <p:cNvSpPr/>
            <p:nvPr/>
          </p:nvSpPr>
          <p:spPr>
            <a:xfrm>
              <a:off x="12877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Google Shape;1164;p4"/>
            <p:cNvSpPr/>
            <p:nvPr/>
          </p:nvSpPr>
          <p:spPr>
            <a:xfrm>
              <a:off x="12877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165;p4"/>
            <p:cNvSpPr/>
            <p:nvPr/>
          </p:nvSpPr>
          <p:spPr>
            <a:xfrm>
              <a:off x="12877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Google Shape;1166;p4"/>
            <p:cNvSpPr/>
            <p:nvPr/>
          </p:nvSpPr>
          <p:spPr>
            <a:xfrm>
              <a:off x="12877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167;p4"/>
            <p:cNvSpPr/>
            <p:nvPr/>
          </p:nvSpPr>
          <p:spPr>
            <a:xfrm>
              <a:off x="12877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8" name="Google Shape;1168;p4"/>
            <p:cNvSpPr/>
            <p:nvPr/>
          </p:nvSpPr>
          <p:spPr>
            <a:xfrm>
              <a:off x="12877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9" name="Google Shape;1169;p4"/>
            <p:cNvSpPr/>
            <p:nvPr/>
          </p:nvSpPr>
          <p:spPr>
            <a:xfrm>
              <a:off x="12877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0" name="Google Shape;1170;p4"/>
            <p:cNvSpPr/>
            <p:nvPr/>
          </p:nvSpPr>
          <p:spPr>
            <a:xfrm>
              <a:off x="12877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1" name="Google Shape;1171;p4"/>
            <p:cNvSpPr/>
            <p:nvPr/>
          </p:nvSpPr>
          <p:spPr>
            <a:xfrm>
              <a:off x="12877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4"/>
            <p:cNvSpPr/>
            <p:nvPr/>
          </p:nvSpPr>
          <p:spPr>
            <a:xfrm>
              <a:off x="12877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4"/>
            <p:cNvSpPr/>
            <p:nvPr/>
          </p:nvSpPr>
          <p:spPr>
            <a:xfrm>
              <a:off x="12877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4"/>
            <p:cNvSpPr/>
            <p:nvPr/>
          </p:nvSpPr>
          <p:spPr>
            <a:xfrm>
              <a:off x="14382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5" name="Google Shape;1175;p4"/>
            <p:cNvSpPr/>
            <p:nvPr/>
          </p:nvSpPr>
          <p:spPr>
            <a:xfrm>
              <a:off x="14382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6" name="Google Shape;1176;p4"/>
            <p:cNvSpPr/>
            <p:nvPr/>
          </p:nvSpPr>
          <p:spPr>
            <a:xfrm>
              <a:off x="14382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4"/>
            <p:cNvSpPr/>
            <p:nvPr/>
          </p:nvSpPr>
          <p:spPr>
            <a:xfrm>
              <a:off x="14382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4"/>
            <p:cNvSpPr/>
            <p:nvPr/>
          </p:nvSpPr>
          <p:spPr>
            <a:xfrm>
              <a:off x="14382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4"/>
            <p:cNvSpPr/>
            <p:nvPr/>
          </p:nvSpPr>
          <p:spPr>
            <a:xfrm>
              <a:off x="14382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4"/>
            <p:cNvSpPr/>
            <p:nvPr/>
          </p:nvSpPr>
          <p:spPr>
            <a:xfrm>
              <a:off x="14382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4"/>
            <p:cNvSpPr/>
            <p:nvPr/>
          </p:nvSpPr>
          <p:spPr>
            <a:xfrm>
              <a:off x="14382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4"/>
            <p:cNvSpPr/>
            <p:nvPr/>
          </p:nvSpPr>
          <p:spPr>
            <a:xfrm>
              <a:off x="14382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4"/>
            <p:cNvSpPr/>
            <p:nvPr/>
          </p:nvSpPr>
          <p:spPr>
            <a:xfrm>
              <a:off x="14382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4"/>
            <p:cNvSpPr/>
            <p:nvPr/>
          </p:nvSpPr>
          <p:spPr>
            <a:xfrm>
              <a:off x="14382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4"/>
            <p:cNvSpPr/>
            <p:nvPr/>
          </p:nvSpPr>
          <p:spPr>
            <a:xfrm>
              <a:off x="14382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4"/>
            <p:cNvSpPr/>
            <p:nvPr/>
          </p:nvSpPr>
          <p:spPr>
            <a:xfrm>
              <a:off x="14382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4"/>
            <p:cNvSpPr/>
            <p:nvPr/>
          </p:nvSpPr>
          <p:spPr>
            <a:xfrm>
              <a:off x="14382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4"/>
            <p:cNvSpPr/>
            <p:nvPr/>
          </p:nvSpPr>
          <p:spPr>
            <a:xfrm>
              <a:off x="14382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4"/>
            <p:cNvSpPr/>
            <p:nvPr/>
          </p:nvSpPr>
          <p:spPr>
            <a:xfrm>
              <a:off x="14382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4"/>
            <p:cNvSpPr/>
            <p:nvPr/>
          </p:nvSpPr>
          <p:spPr>
            <a:xfrm>
              <a:off x="14382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4"/>
            <p:cNvSpPr/>
            <p:nvPr/>
          </p:nvSpPr>
          <p:spPr>
            <a:xfrm>
              <a:off x="14382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4"/>
            <p:cNvSpPr/>
            <p:nvPr/>
          </p:nvSpPr>
          <p:spPr>
            <a:xfrm>
              <a:off x="14382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4"/>
            <p:cNvSpPr/>
            <p:nvPr/>
          </p:nvSpPr>
          <p:spPr>
            <a:xfrm>
              <a:off x="14382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4"/>
            <p:cNvSpPr/>
            <p:nvPr/>
          </p:nvSpPr>
          <p:spPr>
            <a:xfrm>
              <a:off x="14382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4"/>
            <p:cNvSpPr/>
            <p:nvPr/>
          </p:nvSpPr>
          <p:spPr>
            <a:xfrm>
              <a:off x="14382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Google Shape;1196;p4"/>
            <p:cNvSpPr/>
            <p:nvPr/>
          </p:nvSpPr>
          <p:spPr>
            <a:xfrm>
              <a:off x="14382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Google Shape;1197;p4"/>
            <p:cNvSpPr/>
            <p:nvPr/>
          </p:nvSpPr>
          <p:spPr>
            <a:xfrm>
              <a:off x="14382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8" name="Google Shape;1198;p4"/>
            <p:cNvSpPr/>
            <p:nvPr/>
          </p:nvSpPr>
          <p:spPr>
            <a:xfrm>
              <a:off x="14382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9" name="Google Shape;1199;p4"/>
            <p:cNvSpPr/>
            <p:nvPr/>
          </p:nvSpPr>
          <p:spPr>
            <a:xfrm>
              <a:off x="14382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Google Shape;1200;p4"/>
            <p:cNvSpPr/>
            <p:nvPr/>
          </p:nvSpPr>
          <p:spPr>
            <a:xfrm>
              <a:off x="14382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Google Shape;1201;p4"/>
            <p:cNvSpPr/>
            <p:nvPr/>
          </p:nvSpPr>
          <p:spPr>
            <a:xfrm>
              <a:off x="14382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2" name="Google Shape;1202;p4"/>
            <p:cNvSpPr/>
            <p:nvPr/>
          </p:nvSpPr>
          <p:spPr>
            <a:xfrm>
              <a:off x="14382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3" name="Google Shape;1203;p4"/>
            <p:cNvSpPr/>
            <p:nvPr/>
          </p:nvSpPr>
          <p:spPr>
            <a:xfrm>
              <a:off x="14382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4"/>
            <p:cNvSpPr/>
            <p:nvPr/>
          </p:nvSpPr>
          <p:spPr>
            <a:xfrm>
              <a:off x="14382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205;p4"/>
            <p:cNvSpPr/>
            <p:nvPr/>
          </p:nvSpPr>
          <p:spPr>
            <a:xfrm>
              <a:off x="15887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6" name="Google Shape;1206;p4"/>
            <p:cNvSpPr/>
            <p:nvPr/>
          </p:nvSpPr>
          <p:spPr>
            <a:xfrm>
              <a:off x="15887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7" name="Google Shape;1207;p4"/>
            <p:cNvSpPr/>
            <p:nvPr/>
          </p:nvSpPr>
          <p:spPr>
            <a:xfrm>
              <a:off x="15887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8" name="Google Shape;1208;p4"/>
            <p:cNvSpPr/>
            <p:nvPr/>
          </p:nvSpPr>
          <p:spPr>
            <a:xfrm>
              <a:off x="15887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9" name="Google Shape;1209;p4"/>
            <p:cNvSpPr/>
            <p:nvPr/>
          </p:nvSpPr>
          <p:spPr>
            <a:xfrm>
              <a:off x="15887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0" name="Google Shape;1210;p4"/>
            <p:cNvSpPr/>
            <p:nvPr/>
          </p:nvSpPr>
          <p:spPr>
            <a:xfrm>
              <a:off x="15887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211;p4"/>
            <p:cNvSpPr/>
            <p:nvPr/>
          </p:nvSpPr>
          <p:spPr>
            <a:xfrm>
              <a:off x="15887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4"/>
            <p:cNvSpPr/>
            <p:nvPr/>
          </p:nvSpPr>
          <p:spPr>
            <a:xfrm>
              <a:off x="15887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4"/>
            <p:cNvSpPr/>
            <p:nvPr/>
          </p:nvSpPr>
          <p:spPr>
            <a:xfrm>
              <a:off x="15887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4"/>
            <p:cNvSpPr/>
            <p:nvPr/>
          </p:nvSpPr>
          <p:spPr>
            <a:xfrm>
              <a:off x="15887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4"/>
            <p:cNvSpPr/>
            <p:nvPr/>
          </p:nvSpPr>
          <p:spPr>
            <a:xfrm>
              <a:off x="15887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Google Shape;1216;p4"/>
            <p:cNvSpPr/>
            <p:nvPr/>
          </p:nvSpPr>
          <p:spPr>
            <a:xfrm>
              <a:off x="15887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4"/>
            <p:cNvSpPr/>
            <p:nvPr/>
          </p:nvSpPr>
          <p:spPr>
            <a:xfrm>
              <a:off x="15887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218;p4"/>
            <p:cNvSpPr/>
            <p:nvPr/>
          </p:nvSpPr>
          <p:spPr>
            <a:xfrm>
              <a:off x="15887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9" name="Google Shape;1219;p4"/>
            <p:cNvSpPr/>
            <p:nvPr/>
          </p:nvSpPr>
          <p:spPr>
            <a:xfrm>
              <a:off x="15887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0" name="Google Shape;1220;p4"/>
            <p:cNvSpPr/>
            <p:nvPr/>
          </p:nvSpPr>
          <p:spPr>
            <a:xfrm>
              <a:off x="15887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4"/>
            <p:cNvSpPr/>
            <p:nvPr/>
          </p:nvSpPr>
          <p:spPr>
            <a:xfrm>
              <a:off x="15887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4"/>
            <p:cNvSpPr/>
            <p:nvPr/>
          </p:nvSpPr>
          <p:spPr>
            <a:xfrm>
              <a:off x="15887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4"/>
            <p:cNvSpPr/>
            <p:nvPr/>
          </p:nvSpPr>
          <p:spPr>
            <a:xfrm>
              <a:off x="15887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4"/>
            <p:cNvSpPr/>
            <p:nvPr/>
          </p:nvSpPr>
          <p:spPr>
            <a:xfrm>
              <a:off x="17392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4"/>
            <p:cNvSpPr/>
            <p:nvPr/>
          </p:nvSpPr>
          <p:spPr>
            <a:xfrm>
              <a:off x="17392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4"/>
            <p:cNvSpPr/>
            <p:nvPr/>
          </p:nvSpPr>
          <p:spPr>
            <a:xfrm>
              <a:off x="17392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4"/>
            <p:cNvSpPr/>
            <p:nvPr/>
          </p:nvSpPr>
          <p:spPr>
            <a:xfrm>
              <a:off x="17392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4"/>
            <p:cNvSpPr/>
            <p:nvPr/>
          </p:nvSpPr>
          <p:spPr>
            <a:xfrm>
              <a:off x="17392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4"/>
            <p:cNvSpPr/>
            <p:nvPr/>
          </p:nvSpPr>
          <p:spPr>
            <a:xfrm>
              <a:off x="17392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4"/>
            <p:cNvSpPr/>
            <p:nvPr/>
          </p:nvSpPr>
          <p:spPr>
            <a:xfrm>
              <a:off x="17392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4"/>
            <p:cNvSpPr/>
            <p:nvPr/>
          </p:nvSpPr>
          <p:spPr>
            <a:xfrm>
              <a:off x="17392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4"/>
            <p:cNvSpPr/>
            <p:nvPr/>
          </p:nvSpPr>
          <p:spPr>
            <a:xfrm>
              <a:off x="17392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4"/>
            <p:cNvSpPr/>
            <p:nvPr/>
          </p:nvSpPr>
          <p:spPr>
            <a:xfrm>
              <a:off x="17392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4"/>
            <p:cNvSpPr/>
            <p:nvPr/>
          </p:nvSpPr>
          <p:spPr>
            <a:xfrm>
              <a:off x="17392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4"/>
            <p:cNvSpPr/>
            <p:nvPr/>
          </p:nvSpPr>
          <p:spPr>
            <a:xfrm>
              <a:off x="18897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4"/>
            <p:cNvSpPr/>
            <p:nvPr/>
          </p:nvSpPr>
          <p:spPr>
            <a:xfrm>
              <a:off x="188975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4"/>
            <p:cNvSpPr/>
            <p:nvPr/>
          </p:nvSpPr>
          <p:spPr>
            <a:xfrm>
              <a:off x="188975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4"/>
            <p:cNvSpPr/>
            <p:nvPr/>
          </p:nvSpPr>
          <p:spPr>
            <a:xfrm>
              <a:off x="18897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9" name="Google Shape;1239;p4"/>
            <p:cNvSpPr/>
            <p:nvPr/>
          </p:nvSpPr>
          <p:spPr>
            <a:xfrm>
              <a:off x="18897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0" name="Google Shape;1240;p4"/>
            <p:cNvSpPr/>
            <p:nvPr/>
          </p:nvSpPr>
          <p:spPr>
            <a:xfrm>
              <a:off x="20402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1" name="Google Shape;1241;p4"/>
            <p:cNvSpPr/>
            <p:nvPr/>
          </p:nvSpPr>
          <p:spPr>
            <a:xfrm>
              <a:off x="20402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2" name="Google Shape;1242;p4"/>
            <p:cNvSpPr/>
            <p:nvPr/>
          </p:nvSpPr>
          <p:spPr>
            <a:xfrm>
              <a:off x="20402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3" name="Google Shape;1243;p4"/>
            <p:cNvSpPr/>
            <p:nvPr/>
          </p:nvSpPr>
          <p:spPr>
            <a:xfrm>
              <a:off x="21907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4" name="Google Shape;1244;p4"/>
            <p:cNvSpPr/>
            <p:nvPr/>
          </p:nvSpPr>
          <p:spPr>
            <a:xfrm>
              <a:off x="23413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5" name="Google Shape;1245;p4"/>
            <p:cNvSpPr/>
            <p:nvPr/>
          </p:nvSpPr>
          <p:spPr>
            <a:xfrm>
              <a:off x="2642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6" name="Google Shape;1246;p4"/>
            <p:cNvSpPr/>
            <p:nvPr/>
          </p:nvSpPr>
          <p:spPr>
            <a:xfrm>
              <a:off x="2642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7" name="Google Shape;1247;p4"/>
            <p:cNvSpPr/>
            <p:nvPr/>
          </p:nvSpPr>
          <p:spPr>
            <a:xfrm>
              <a:off x="32443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48" name="Google Shape;1248;p4"/>
          <p:cNvGrpSpPr/>
          <p:nvPr/>
        </p:nvGrpSpPr>
        <p:grpSpPr>
          <a:xfrm rot="10800000">
            <a:off x="6367294" y="28698"/>
            <a:ext cx="2017554" cy="5086302"/>
            <a:chOff x="1588750" y="238125"/>
            <a:chExt cx="2078025" cy="5238750"/>
          </a:xfrm>
        </p:grpSpPr>
        <p:sp>
          <p:nvSpPr>
            <p:cNvPr id="1249" name="Google Shape;1249;p4"/>
            <p:cNvSpPr/>
            <p:nvPr/>
          </p:nvSpPr>
          <p:spPr>
            <a:xfrm>
              <a:off x="15887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0" name="Google Shape;1250;p4"/>
            <p:cNvSpPr/>
            <p:nvPr/>
          </p:nvSpPr>
          <p:spPr>
            <a:xfrm>
              <a:off x="15887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1" name="Google Shape;1251;p4"/>
            <p:cNvSpPr/>
            <p:nvPr/>
          </p:nvSpPr>
          <p:spPr>
            <a:xfrm>
              <a:off x="15887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2" name="Google Shape;1252;p4"/>
            <p:cNvSpPr/>
            <p:nvPr/>
          </p:nvSpPr>
          <p:spPr>
            <a:xfrm>
              <a:off x="15887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3" name="Google Shape;1253;p4"/>
            <p:cNvSpPr/>
            <p:nvPr/>
          </p:nvSpPr>
          <p:spPr>
            <a:xfrm>
              <a:off x="15887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4" name="Google Shape;1254;p4"/>
            <p:cNvSpPr/>
            <p:nvPr/>
          </p:nvSpPr>
          <p:spPr>
            <a:xfrm>
              <a:off x="15887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5" name="Google Shape;1255;p4"/>
            <p:cNvSpPr/>
            <p:nvPr/>
          </p:nvSpPr>
          <p:spPr>
            <a:xfrm>
              <a:off x="17392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6" name="Google Shape;1256;p4"/>
            <p:cNvSpPr/>
            <p:nvPr/>
          </p:nvSpPr>
          <p:spPr>
            <a:xfrm>
              <a:off x="17392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7" name="Google Shape;1257;p4"/>
            <p:cNvSpPr/>
            <p:nvPr/>
          </p:nvSpPr>
          <p:spPr>
            <a:xfrm>
              <a:off x="17392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8" name="Google Shape;1258;p4"/>
            <p:cNvSpPr/>
            <p:nvPr/>
          </p:nvSpPr>
          <p:spPr>
            <a:xfrm>
              <a:off x="17392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9" name="Google Shape;1259;p4"/>
            <p:cNvSpPr/>
            <p:nvPr/>
          </p:nvSpPr>
          <p:spPr>
            <a:xfrm>
              <a:off x="17392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0" name="Google Shape;1260;p4"/>
            <p:cNvSpPr/>
            <p:nvPr/>
          </p:nvSpPr>
          <p:spPr>
            <a:xfrm>
              <a:off x="17392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4"/>
            <p:cNvSpPr/>
            <p:nvPr/>
          </p:nvSpPr>
          <p:spPr>
            <a:xfrm>
              <a:off x="17392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4"/>
            <p:cNvSpPr/>
            <p:nvPr/>
          </p:nvSpPr>
          <p:spPr>
            <a:xfrm>
              <a:off x="188975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4"/>
            <p:cNvSpPr/>
            <p:nvPr/>
          </p:nvSpPr>
          <p:spPr>
            <a:xfrm>
              <a:off x="188975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4"/>
            <p:cNvSpPr/>
            <p:nvPr/>
          </p:nvSpPr>
          <p:spPr>
            <a:xfrm>
              <a:off x="188975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4"/>
            <p:cNvSpPr/>
            <p:nvPr/>
          </p:nvSpPr>
          <p:spPr>
            <a:xfrm>
              <a:off x="188975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4"/>
            <p:cNvSpPr/>
            <p:nvPr/>
          </p:nvSpPr>
          <p:spPr>
            <a:xfrm>
              <a:off x="18897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4"/>
            <p:cNvSpPr/>
            <p:nvPr/>
          </p:nvSpPr>
          <p:spPr>
            <a:xfrm>
              <a:off x="188975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Google Shape;1268;p4"/>
            <p:cNvSpPr/>
            <p:nvPr/>
          </p:nvSpPr>
          <p:spPr>
            <a:xfrm>
              <a:off x="188975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4"/>
            <p:cNvSpPr/>
            <p:nvPr/>
          </p:nvSpPr>
          <p:spPr>
            <a:xfrm>
              <a:off x="188975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4"/>
            <p:cNvSpPr/>
            <p:nvPr/>
          </p:nvSpPr>
          <p:spPr>
            <a:xfrm>
              <a:off x="188975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1" name="Google Shape;1271;p4"/>
            <p:cNvSpPr/>
            <p:nvPr/>
          </p:nvSpPr>
          <p:spPr>
            <a:xfrm>
              <a:off x="18897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2" name="Google Shape;1272;p4"/>
            <p:cNvSpPr/>
            <p:nvPr/>
          </p:nvSpPr>
          <p:spPr>
            <a:xfrm>
              <a:off x="188975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4"/>
            <p:cNvSpPr/>
            <p:nvPr/>
          </p:nvSpPr>
          <p:spPr>
            <a:xfrm>
              <a:off x="188975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4" name="Google Shape;1274;p4"/>
            <p:cNvSpPr/>
            <p:nvPr/>
          </p:nvSpPr>
          <p:spPr>
            <a:xfrm>
              <a:off x="188975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5" name="Google Shape;1275;p4"/>
            <p:cNvSpPr/>
            <p:nvPr/>
          </p:nvSpPr>
          <p:spPr>
            <a:xfrm>
              <a:off x="188975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1276;p4"/>
            <p:cNvSpPr/>
            <p:nvPr/>
          </p:nvSpPr>
          <p:spPr>
            <a:xfrm>
              <a:off x="188975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7" name="Google Shape;1277;p4"/>
            <p:cNvSpPr/>
            <p:nvPr/>
          </p:nvSpPr>
          <p:spPr>
            <a:xfrm>
              <a:off x="188975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8" name="Google Shape;1278;p4"/>
            <p:cNvSpPr/>
            <p:nvPr/>
          </p:nvSpPr>
          <p:spPr>
            <a:xfrm>
              <a:off x="18897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9" name="Google Shape;1279;p4"/>
            <p:cNvSpPr/>
            <p:nvPr/>
          </p:nvSpPr>
          <p:spPr>
            <a:xfrm>
              <a:off x="188975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0" name="Google Shape;1280;p4"/>
            <p:cNvSpPr/>
            <p:nvPr/>
          </p:nvSpPr>
          <p:spPr>
            <a:xfrm>
              <a:off x="188975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1" name="Google Shape;1281;p4"/>
            <p:cNvSpPr/>
            <p:nvPr/>
          </p:nvSpPr>
          <p:spPr>
            <a:xfrm>
              <a:off x="20402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2" name="Google Shape;1282;p4"/>
            <p:cNvSpPr/>
            <p:nvPr/>
          </p:nvSpPr>
          <p:spPr>
            <a:xfrm>
              <a:off x="20402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3" name="Google Shape;1283;p4"/>
            <p:cNvSpPr/>
            <p:nvPr/>
          </p:nvSpPr>
          <p:spPr>
            <a:xfrm>
              <a:off x="20402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4" name="Google Shape;1284;p4"/>
            <p:cNvSpPr/>
            <p:nvPr/>
          </p:nvSpPr>
          <p:spPr>
            <a:xfrm>
              <a:off x="20402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5" name="Google Shape;1285;p4"/>
            <p:cNvSpPr/>
            <p:nvPr/>
          </p:nvSpPr>
          <p:spPr>
            <a:xfrm>
              <a:off x="20402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6" name="Google Shape;1286;p4"/>
            <p:cNvSpPr/>
            <p:nvPr/>
          </p:nvSpPr>
          <p:spPr>
            <a:xfrm>
              <a:off x="20402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7" name="Google Shape;1287;p4"/>
            <p:cNvSpPr/>
            <p:nvPr/>
          </p:nvSpPr>
          <p:spPr>
            <a:xfrm>
              <a:off x="20402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8" name="Google Shape;1288;p4"/>
            <p:cNvSpPr/>
            <p:nvPr/>
          </p:nvSpPr>
          <p:spPr>
            <a:xfrm>
              <a:off x="20402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9" name="Google Shape;1289;p4"/>
            <p:cNvSpPr/>
            <p:nvPr/>
          </p:nvSpPr>
          <p:spPr>
            <a:xfrm>
              <a:off x="20402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0" name="Google Shape;1290;p4"/>
            <p:cNvSpPr/>
            <p:nvPr/>
          </p:nvSpPr>
          <p:spPr>
            <a:xfrm>
              <a:off x="20402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1" name="Google Shape;1291;p4"/>
            <p:cNvSpPr/>
            <p:nvPr/>
          </p:nvSpPr>
          <p:spPr>
            <a:xfrm>
              <a:off x="20402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2" name="Google Shape;1292;p4"/>
            <p:cNvSpPr/>
            <p:nvPr/>
          </p:nvSpPr>
          <p:spPr>
            <a:xfrm>
              <a:off x="20402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3" name="Google Shape;1293;p4"/>
            <p:cNvSpPr/>
            <p:nvPr/>
          </p:nvSpPr>
          <p:spPr>
            <a:xfrm>
              <a:off x="20402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4" name="Google Shape;1294;p4"/>
            <p:cNvSpPr/>
            <p:nvPr/>
          </p:nvSpPr>
          <p:spPr>
            <a:xfrm>
              <a:off x="20402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5" name="Google Shape;1295;p4"/>
            <p:cNvSpPr/>
            <p:nvPr/>
          </p:nvSpPr>
          <p:spPr>
            <a:xfrm>
              <a:off x="20402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6" name="Google Shape;1296;p4"/>
            <p:cNvSpPr/>
            <p:nvPr/>
          </p:nvSpPr>
          <p:spPr>
            <a:xfrm>
              <a:off x="20402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7" name="Google Shape;1297;p4"/>
            <p:cNvSpPr/>
            <p:nvPr/>
          </p:nvSpPr>
          <p:spPr>
            <a:xfrm>
              <a:off x="20402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4"/>
            <p:cNvSpPr/>
            <p:nvPr/>
          </p:nvSpPr>
          <p:spPr>
            <a:xfrm>
              <a:off x="20402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9" name="Google Shape;1299;p4"/>
            <p:cNvSpPr/>
            <p:nvPr/>
          </p:nvSpPr>
          <p:spPr>
            <a:xfrm>
              <a:off x="20402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0" name="Google Shape;1300;p4"/>
            <p:cNvSpPr/>
            <p:nvPr/>
          </p:nvSpPr>
          <p:spPr>
            <a:xfrm>
              <a:off x="2190775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1" name="Google Shape;1301;p4"/>
            <p:cNvSpPr/>
            <p:nvPr/>
          </p:nvSpPr>
          <p:spPr>
            <a:xfrm>
              <a:off x="2190775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2" name="Google Shape;1302;p4"/>
            <p:cNvSpPr/>
            <p:nvPr/>
          </p:nvSpPr>
          <p:spPr>
            <a:xfrm>
              <a:off x="2190775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3" name="Google Shape;1303;p4"/>
            <p:cNvSpPr/>
            <p:nvPr/>
          </p:nvSpPr>
          <p:spPr>
            <a:xfrm>
              <a:off x="2190775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4" name="Google Shape;1304;p4"/>
            <p:cNvSpPr/>
            <p:nvPr/>
          </p:nvSpPr>
          <p:spPr>
            <a:xfrm>
              <a:off x="21907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5" name="Google Shape;1305;p4"/>
            <p:cNvSpPr/>
            <p:nvPr/>
          </p:nvSpPr>
          <p:spPr>
            <a:xfrm>
              <a:off x="21907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6" name="Google Shape;1306;p4"/>
            <p:cNvSpPr/>
            <p:nvPr/>
          </p:nvSpPr>
          <p:spPr>
            <a:xfrm>
              <a:off x="2190775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7" name="Google Shape;1307;p4"/>
            <p:cNvSpPr/>
            <p:nvPr/>
          </p:nvSpPr>
          <p:spPr>
            <a:xfrm>
              <a:off x="2190775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8" name="Google Shape;1308;p4"/>
            <p:cNvSpPr/>
            <p:nvPr/>
          </p:nvSpPr>
          <p:spPr>
            <a:xfrm>
              <a:off x="21907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9" name="Google Shape;1309;p4"/>
            <p:cNvSpPr/>
            <p:nvPr/>
          </p:nvSpPr>
          <p:spPr>
            <a:xfrm>
              <a:off x="2190775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0" name="Google Shape;1310;p4"/>
            <p:cNvSpPr/>
            <p:nvPr/>
          </p:nvSpPr>
          <p:spPr>
            <a:xfrm>
              <a:off x="21907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1" name="Google Shape;1311;p4"/>
            <p:cNvSpPr/>
            <p:nvPr/>
          </p:nvSpPr>
          <p:spPr>
            <a:xfrm>
              <a:off x="2190775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2" name="Google Shape;1312;p4"/>
            <p:cNvSpPr/>
            <p:nvPr/>
          </p:nvSpPr>
          <p:spPr>
            <a:xfrm>
              <a:off x="21907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3" name="Google Shape;1313;p4"/>
            <p:cNvSpPr/>
            <p:nvPr/>
          </p:nvSpPr>
          <p:spPr>
            <a:xfrm>
              <a:off x="21907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4" name="Google Shape;1314;p4"/>
            <p:cNvSpPr/>
            <p:nvPr/>
          </p:nvSpPr>
          <p:spPr>
            <a:xfrm>
              <a:off x="21907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5" name="Google Shape;1315;p4"/>
            <p:cNvSpPr/>
            <p:nvPr/>
          </p:nvSpPr>
          <p:spPr>
            <a:xfrm>
              <a:off x="2190775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6" name="Google Shape;1316;p4"/>
            <p:cNvSpPr/>
            <p:nvPr/>
          </p:nvSpPr>
          <p:spPr>
            <a:xfrm>
              <a:off x="21907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7" name="Google Shape;1317;p4"/>
            <p:cNvSpPr/>
            <p:nvPr/>
          </p:nvSpPr>
          <p:spPr>
            <a:xfrm>
              <a:off x="21907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8" name="Google Shape;1318;p4"/>
            <p:cNvSpPr/>
            <p:nvPr/>
          </p:nvSpPr>
          <p:spPr>
            <a:xfrm>
              <a:off x="2190775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9" name="Google Shape;1319;p4"/>
            <p:cNvSpPr/>
            <p:nvPr/>
          </p:nvSpPr>
          <p:spPr>
            <a:xfrm>
              <a:off x="21907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0" name="Google Shape;1320;p4"/>
            <p:cNvSpPr/>
            <p:nvPr/>
          </p:nvSpPr>
          <p:spPr>
            <a:xfrm>
              <a:off x="2190775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1" name="Google Shape;1321;p4"/>
            <p:cNvSpPr/>
            <p:nvPr/>
          </p:nvSpPr>
          <p:spPr>
            <a:xfrm>
              <a:off x="2190775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2" name="Google Shape;1322;p4"/>
            <p:cNvSpPr/>
            <p:nvPr/>
          </p:nvSpPr>
          <p:spPr>
            <a:xfrm>
              <a:off x="21907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3" name="Google Shape;1323;p4"/>
            <p:cNvSpPr/>
            <p:nvPr/>
          </p:nvSpPr>
          <p:spPr>
            <a:xfrm>
              <a:off x="21907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4" name="Google Shape;1324;p4"/>
            <p:cNvSpPr/>
            <p:nvPr/>
          </p:nvSpPr>
          <p:spPr>
            <a:xfrm>
              <a:off x="2190775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5" name="Google Shape;1325;p4"/>
            <p:cNvSpPr/>
            <p:nvPr/>
          </p:nvSpPr>
          <p:spPr>
            <a:xfrm>
              <a:off x="234130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6" name="Google Shape;1326;p4"/>
            <p:cNvSpPr/>
            <p:nvPr/>
          </p:nvSpPr>
          <p:spPr>
            <a:xfrm>
              <a:off x="23413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7" name="Google Shape;1327;p4"/>
            <p:cNvSpPr/>
            <p:nvPr/>
          </p:nvSpPr>
          <p:spPr>
            <a:xfrm>
              <a:off x="23413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8" name="Google Shape;1328;p4"/>
            <p:cNvSpPr/>
            <p:nvPr/>
          </p:nvSpPr>
          <p:spPr>
            <a:xfrm>
              <a:off x="23413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9" name="Google Shape;1329;p4"/>
            <p:cNvSpPr/>
            <p:nvPr/>
          </p:nvSpPr>
          <p:spPr>
            <a:xfrm>
              <a:off x="23413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0" name="Google Shape;1330;p4"/>
            <p:cNvSpPr/>
            <p:nvPr/>
          </p:nvSpPr>
          <p:spPr>
            <a:xfrm>
              <a:off x="23413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1" name="Google Shape;1331;p4"/>
            <p:cNvSpPr/>
            <p:nvPr/>
          </p:nvSpPr>
          <p:spPr>
            <a:xfrm>
              <a:off x="23413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2" name="Google Shape;1332;p4"/>
            <p:cNvSpPr/>
            <p:nvPr/>
          </p:nvSpPr>
          <p:spPr>
            <a:xfrm>
              <a:off x="23413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3" name="Google Shape;1333;p4"/>
            <p:cNvSpPr/>
            <p:nvPr/>
          </p:nvSpPr>
          <p:spPr>
            <a:xfrm>
              <a:off x="23413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4" name="Google Shape;1334;p4"/>
            <p:cNvSpPr/>
            <p:nvPr/>
          </p:nvSpPr>
          <p:spPr>
            <a:xfrm>
              <a:off x="23413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5" name="Google Shape;1335;p4"/>
            <p:cNvSpPr/>
            <p:nvPr/>
          </p:nvSpPr>
          <p:spPr>
            <a:xfrm>
              <a:off x="23413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6" name="Google Shape;1336;p4"/>
            <p:cNvSpPr/>
            <p:nvPr/>
          </p:nvSpPr>
          <p:spPr>
            <a:xfrm>
              <a:off x="23413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7" name="Google Shape;1337;p4"/>
            <p:cNvSpPr/>
            <p:nvPr/>
          </p:nvSpPr>
          <p:spPr>
            <a:xfrm>
              <a:off x="23413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8" name="Google Shape;1338;p4"/>
            <p:cNvSpPr/>
            <p:nvPr/>
          </p:nvSpPr>
          <p:spPr>
            <a:xfrm>
              <a:off x="23413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9" name="Google Shape;1339;p4"/>
            <p:cNvSpPr/>
            <p:nvPr/>
          </p:nvSpPr>
          <p:spPr>
            <a:xfrm>
              <a:off x="23413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0" name="Google Shape;1340;p4"/>
            <p:cNvSpPr/>
            <p:nvPr/>
          </p:nvSpPr>
          <p:spPr>
            <a:xfrm>
              <a:off x="234130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1" name="Google Shape;1341;p4"/>
            <p:cNvSpPr/>
            <p:nvPr/>
          </p:nvSpPr>
          <p:spPr>
            <a:xfrm>
              <a:off x="23413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2" name="Google Shape;1342;p4"/>
            <p:cNvSpPr/>
            <p:nvPr/>
          </p:nvSpPr>
          <p:spPr>
            <a:xfrm>
              <a:off x="23413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3" name="Google Shape;1343;p4"/>
            <p:cNvSpPr/>
            <p:nvPr/>
          </p:nvSpPr>
          <p:spPr>
            <a:xfrm>
              <a:off x="23413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4" name="Google Shape;1344;p4"/>
            <p:cNvSpPr/>
            <p:nvPr/>
          </p:nvSpPr>
          <p:spPr>
            <a:xfrm>
              <a:off x="23413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Google Shape;1345;p4"/>
            <p:cNvSpPr/>
            <p:nvPr/>
          </p:nvSpPr>
          <p:spPr>
            <a:xfrm>
              <a:off x="23413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6" name="Google Shape;1346;p4"/>
            <p:cNvSpPr/>
            <p:nvPr/>
          </p:nvSpPr>
          <p:spPr>
            <a:xfrm>
              <a:off x="23413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Google Shape;1347;p4"/>
            <p:cNvSpPr/>
            <p:nvPr/>
          </p:nvSpPr>
          <p:spPr>
            <a:xfrm>
              <a:off x="23413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8" name="Google Shape;1348;p4"/>
            <p:cNvSpPr/>
            <p:nvPr/>
          </p:nvSpPr>
          <p:spPr>
            <a:xfrm>
              <a:off x="23413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9" name="Google Shape;1349;p4"/>
            <p:cNvSpPr/>
            <p:nvPr/>
          </p:nvSpPr>
          <p:spPr>
            <a:xfrm>
              <a:off x="23413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0" name="Google Shape;1350;p4"/>
            <p:cNvSpPr/>
            <p:nvPr/>
          </p:nvSpPr>
          <p:spPr>
            <a:xfrm>
              <a:off x="23413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1" name="Google Shape;1351;p4"/>
            <p:cNvSpPr/>
            <p:nvPr/>
          </p:nvSpPr>
          <p:spPr>
            <a:xfrm>
              <a:off x="24918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2" name="Google Shape;1352;p4"/>
            <p:cNvSpPr/>
            <p:nvPr/>
          </p:nvSpPr>
          <p:spPr>
            <a:xfrm>
              <a:off x="24918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3" name="Google Shape;1353;p4"/>
            <p:cNvSpPr/>
            <p:nvPr/>
          </p:nvSpPr>
          <p:spPr>
            <a:xfrm>
              <a:off x="24918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4" name="Google Shape;1354;p4"/>
            <p:cNvSpPr/>
            <p:nvPr/>
          </p:nvSpPr>
          <p:spPr>
            <a:xfrm>
              <a:off x="24918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5" name="Google Shape;1355;p4"/>
            <p:cNvSpPr/>
            <p:nvPr/>
          </p:nvSpPr>
          <p:spPr>
            <a:xfrm>
              <a:off x="24918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Google Shape;1356;p4"/>
            <p:cNvSpPr/>
            <p:nvPr/>
          </p:nvSpPr>
          <p:spPr>
            <a:xfrm>
              <a:off x="249180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1357;p4"/>
            <p:cNvSpPr/>
            <p:nvPr/>
          </p:nvSpPr>
          <p:spPr>
            <a:xfrm>
              <a:off x="249180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8" name="Google Shape;1358;p4"/>
            <p:cNvSpPr/>
            <p:nvPr/>
          </p:nvSpPr>
          <p:spPr>
            <a:xfrm>
              <a:off x="24918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9" name="Google Shape;1359;p4"/>
            <p:cNvSpPr/>
            <p:nvPr/>
          </p:nvSpPr>
          <p:spPr>
            <a:xfrm>
              <a:off x="24918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0" name="Google Shape;1360;p4"/>
            <p:cNvSpPr/>
            <p:nvPr/>
          </p:nvSpPr>
          <p:spPr>
            <a:xfrm>
              <a:off x="249180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1" name="Google Shape;1361;p4"/>
            <p:cNvSpPr/>
            <p:nvPr/>
          </p:nvSpPr>
          <p:spPr>
            <a:xfrm>
              <a:off x="249180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2" name="Google Shape;1362;p4"/>
            <p:cNvSpPr/>
            <p:nvPr/>
          </p:nvSpPr>
          <p:spPr>
            <a:xfrm>
              <a:off x="24918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3" name="Google Shape;1363;p4"/>
            <p:cNvSpPr/>
            <p:nvPr/>
          </p:nvSpPr>
          <p:spPr>
            <a:xfrm>
              <a:off x="24918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4" name="Google Shape;1364;p4"/>
            <p:cNvSpPr/>
            <p:nvPr/>
          </p:nvSpPr>
          <p:spPr>
            <a:xfrm>
              <a:off x="249180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5" name="Google Shape;1365;p4"/>
            <p:cNvSpPr/>
            <p:nvPr/>
          </p:nvSpPr>
          <p:spPr>
            <a:xfrm>
              <a:off x="249180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6" name="Google Shape;1366;p4"/>
            <p:cNvSpPr/>
            <p:nvPr/>
          </p:nvSpPr>
          <p:spPr>
            <a:xfrm>
              <a:off x="249180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7" name="Google Shape;1367;p4"/>
            <p:cNvSpPr/>
            <p:nvPr/>
          </p:nvSpPr>
          <p:spPr>
            <a:xfrm>
              <a:off x="249180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8" name="Google Shape;1368;p4"/>
            <p:cNvSpPr/>
            <p:nvPr/>
          </p:nvSpPr>
          <p:spPr>
            <a:xfrm>
              <a:off x="249180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9" name="Google Shape;1369;p4"/>
            <p:cNvSpPr/>
            <p:nvPr/>
          </p:nvSpPr>
          <p:spPr>
            <a:xfrm>
              <a:off x="24918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0" name="Google Shape;1370;p4"/>
            <p:cNvSpPr/>
            <p:nvPr/>
          </p:nvSpPr>
          <p:spPr>
            <a:xfrm>
              <a:off x="249180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1" name="Google Shape;1371;p4"/>
            <p:cNvSpPr/>
            <p:nvPr/>
          </p:nvSpPr>
          <p:spPr>
            <a:xfrm>
              <a:off x="249180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2" name="Google Shape;1372;p4"/>
            <p:cNvSpPr/>
            <p:nvPr/>
          </p:nvSpPr>
          <p:spPr>
            <a:xfrm>
              <a:off x="24918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3" name="Google Shape;1373;p4"/>
            <p:cNvSpPr/>
            <p:nvPr/>
          </p:nvSpPr>
          <p:spPr>
            <a:xfrm>
              <a:off x="249180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4" name="Google Shape;1374;p4"/>
            <p:cNvSpPr/>
            <p:nvPr/>
          </p:nvSpPr>
          <p:spPr>
            <a:xfrm>
              <a:off x="249180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5" name="Google Shape;1375;p4"/>
            <p:cNvSpPr/>
            <p:nvPr/>
          </p:nvSpPr>
          <p:spPr>
            <a:xfrm>
              <a:off x="249180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6" name="Google Shape;1376;p4"/>
            <p:cNvSpPr/>
            <p:nvPr/>
          </p:nvSpPr>
          <p:spPr>
            <a:xfrm>
              <a:off x="2642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7" name="Google Shape;1377;p4"/>
            <p:cNvSpPr/>
            <p:nvPr/>
          </p:nvSpPr>
          <p:spPr>
            <a:xfrm>
              <a:off x="2642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8" name="Google Shape;1378;p4"/>
            <p:cNvSpPr/>
            <p:nvPr/>
          </p:nvSpPr>
          <p:spPr>
            <a:xfrm>
              <a:off x="2642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9" name="Google Shape;1379;p4"/>
            <p:cNvSpPr/>
            <p:nvPr/>
          </p:nvSpPr>
          <p:spPr>
            <a:xfrm>
              <a:off x="2642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0" name="Google Shape;1380;p4"/>
            <p:cNvSpPr/>
            <p:nvPr/>
          </p:nvSpPr>
          <p:spPr>
            <a:xfrm>
              <a:off x="2642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1" name="Google Shape;1381;p4"/>
            <p:cNvSpPr/>
            <p:nvPr/>
          </p:nvSpPr>
          <p:spPr>
            <a:xfrm>
              <a:off x="2642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2" name="Google Shape;1382;p4"/>
            <p:cNvSpPr/>
            <p:nvPr/>
          </p:nvSpPr>
          <p:spPr>
            <a:xfrm>
              <a:off x="2642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3" name="Google Shape;1383;p4"/>
            <p:cNvSpPr/>
            <p:nvPr/>
          </p:nvSpPr>
          <p:spPr>
            <a:xfrm>
              <a:off x="2642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4" name="Google Shape;1384;p4"/>
            <p:cNvSpPr/>
            <p:nvPr/>
          </p:nvSpPr>
          <p:spPr>
            <a:xfrm>
              <a:off x="2642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5" name="Google Shape;1385;p4"/>
            <p:cNvSpPr/>
            <p:nvPr/>
          </p:nvSpPr>
          <p:spPr>
            <a:xfrm>
              <a:off x="2642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6" name="Google Shape;1386;p4"/>
            <p:cNvSpPr/>
            <p:nvPr/>
          </p:nvSpPr>
          <p:spPr>
            <a:xfrm>
              <a:off x="2642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7" name="Google Shape;1387;p4"/>
            <p:cNvSpPr/>
            <p:nvPr/>
          </p:nvSpPr>
          <p:spPr>
            <a:xfrm>
              <a:off x="2642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8" name="Google Shape;1388;p4"/>
            <p:cNvSpPr/>
            <p:nvPr/>
          </p:nvSpPr>
          <p:spPr>
            <a:xfrm>
              <a:off x="2642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9" name="Google Shape;1389;p4"/>
            <p:cNvSpPr/>
            <p:nvPr/>
          </p:nvSpPr>
          <p:spPr>
            <a:xfrm>
              <a:off x="2642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0" name="Google Shape;1390;p4"/>
            <p:cNvSpPr/>
            <p:nvPr/>
          </p:nvSpPr>
          <p:spPr>
            <a:xfrm>
              <a:off x="2642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1" name="Google Shape;1391;p4"/>
            <p:cNvSpPr/>
            <p:nvPr/>
          </p:nvSpPr>
          <p:spPr>
            <a:xfrm>
              <a:off x="2642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2" name="Google Shape;1392;p4"/>
            <p:cNvSpPr/>
            <p:nvPr/>
          </p:nvSpPr>
          <p:spPr>
            <a:xfrm>
              <a:off x="2642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3" name="Google Shape;1393;p4"/>
            <p:cNvSpPr/>
            <p:nvPr/>
          </p:nvSpPr>
          <p:spPr>
            <a:xfrm>
              <a:off x="2642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4"/>
            <p:cNvSpPr/>
            <p:nvPr/>
          </p:nvSpPr>
          <p:spPr>
            <a:xfrm>
              <a:off x="2642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5" name="Google Shape;1395;p4"/>
            <p:cNvSpPr/>
            <p:nvPr/>
          </p:nvSpPr>
          <p:spPr>
            <a:xfrm>
              <a:off x="2642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6" name="Google Shape;1396;p4"/>
            <p:cNvSpPr/>
            <p:nvPr/>
          </p:nvSpPr>
          <p:spPr>
            <a:xfrm>
              <a:off x="2792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7" name="Google Shape;1397;p4"/>
            <p:cNvSpPr/>
            <p:nvPr/>
          </p:nvSpPr>
          <p:spPr>
            <a:xfrm>
              <a:off x="2792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8" name="Google Shape;1398;p4"/>
            <p:cNvSpPr/>
            <p:nvPr/>
          </p:nvSpPr>
          <p:spPr>
            <a:xfrm>
              <a:off x="2792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9" name="Google Shape;1399;p4"/>
            <p:cNvSpPr/>
            <p:nvPr/>
          </p:nvSpPr>
          <p:spPr>
            <a:xfrm>
              <a:off x="2792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0" name="Google Shape;1400;p4"/>
            <p:cNvSpPr/>
            <p:nvPr/>
          </p:nvSpPr>
          <p:spPr>
            <a:xfrm>
              <a:off x="2792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1" name="Google Shape;1401;p4"/>
            <p:cNvSpPr/>
            <p:nvPr/>
          </p:nvSpPr>
          <p:spPr>
            <a:xfrm>
              <a:off x="2792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1402;p4"/>
            <p:cNvSpPr/>
            <p:nvPr/>
          </p:nvSpPr>
          <p:spPr>
            <a:xfrm>
              <a:off x="2792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4"/>
            <p:cNvSpPr/>
            <p:nvPr/>
          </p:nvSpPr>
          <p:spPr>
            <a:xfrm>
              <a:off x="2792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1404;p4"/>
            <p:cNvSpPr/>
            <p:nvPr/>
          </p:nvSpPr>
          <p:spPr>
            <a:xfrm>
              <a:off x="2792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1405;p4"/>
            <p:cNvSpPr/>
            <p:nvPr/>
          </p:nvSpPr>
          <p:spPr>
            <a:xfrm>
              <a:off x="2792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1406;p4"/>
            <p:cNvSpPr/>
            <p:nvPr/>
          </p:nvSpPr>
          <p:spPr>
            <a:xfrm>
              <a:off x="2792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7" name="Google Shape;1407;p4"/>
            <p:cNvSpPr/>
            <p:nvPr/>
          </p:nvSpPr>
          <p:spPr>
            <a:xfrm>
              <a:off x="2792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8" name="Google Shape;1408;p4"/>
            <p:cNvSpPr/>
            <p:nvPr/>
          </p:nvSpPr>
          <p:spPr>
            <a:xfrm>
              <a:off x="2792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9" name="Google Shape;1409;p4"/>
            <p:cNvSpPr/>
            <p:nvPr/>
          </p:nvSpPr>
          <p:spPr>
            <a:xfrm>
              <a:off x="2792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0" name="Google Shape;1410;p4"/>
            <p:cNvSpPr/>
            <p:nvPr/>
          </p:nvSpPr>
          <p:spPr>
            <a:xfrm>
              <a:off x="2792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1" name="Google Shape;1411;p4"/>
            <p:cNvSpPr/>
            <p:nvPr/>
          </p:nvSpPr>
          <p:spPr>
            <a:xfrm>
              <a:off x="2792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2" name="Google Shape;1412;p4"/>
            <p:cNvSpPr/>
            <p:nvPr/>
          </p:nvSpPr>
          <p:spPr>
            <a:xfrm>
              <a:off x="2792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Google Shape;1413;p4"/>
            <p:cNvSpPr/>
            <p:nvPr/>
          </p:nvSpPr>
          <p:spPr>
            <a:xfrm>
              <a:off x="2792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4" name="Google Shape;1414;p4"/>
            <p:cNvSpPr/>
            <p:nvPr/>
          </p:nvSpPr>
          <p:spPr>
            <a:xfrm>
              <a:off x="294332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5" name="Google Shape;1415;p4"/>
            <p:cNvSpPr/>
            <p:nvPr/>
          </p:nvSpPr>
          <p:spPr>
            <a:xfrm>
              <a:off x="294332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6" name="Google Shape;1416;p4"/>
            <p:cNvSpPr/>
            <p:nvPr/>
          </p:nvSpPr>
          <p:spPr>
            <a:xfrm>
              <a:off x="294332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7" name="Google Shape;1417;p4"/>
            <p:cNvSpPr/>
            <p:nvPr/>
          </p:nvSpPr>
          <p:spPr>
            <a:xfrm>
              <a:off x="294332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8" name="Google Shape;1418;p4"/>
            <p:cNvSpPr/>
            <p:nvPr/>
          </p:nvSpPr>
          <p:spPr>
            <a:xfrm>
              <a:off x="294332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9" name="Google Shape;1419;p4"/>
            <p:cNvSpPr/>
            <p:nvPr/>
          </p:nvSpPr>
          <p:spPr>
            <a:xfrm>
              <a:off x="294332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0" name="Google Shape;1420;p4"/>
            <p:cNvSpPr/>
            <p:nvPr/>
          </p:nvSpPr>
          <p:spPr>
            <a:xfrm>
              <a:off x="294332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1" name="Google Shape;1421;p4"/>
            <p:cNvSpPr/>
            <p:nvPr/>
          </p:nvSpPr>
          <p:spPr>
            <a:xfrm>
              <a:off x="294332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2" name="Google Shape;1422;p4"/>
            <p:cNvSpPr/>
            <p:nvPr/>
          </p:nvSpPr>
          <p:spPr>
            <a:xfrm>
              <a:off x="294332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3" name="Google Shape;1423;p4"/>
            <p:cNvSpPr/>
            <p:nvPr/>
          </p:nvSpPr>
          <p:spPr>
            <a:xfrm>
              <a:off x="294332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" name="Google Shape;1424;p4"/>
            <p:cNvSpPr/>
            <p:nvPr/>
          </p:nvSpPr>
          <p:spPr>
            <a:xfrm>
              <a:off x="294332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" name="Google Shape;1425;p4"/>
            <p:cNvSpPr/>
            <p:nvPr/>
          </p:nvSpPr>
          <p:spPr>
            <a:xfrm>
              <a:off x="294332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6" name="Google Shape;1426;p4"/>
            <p:cNvSpPr/>
            <p:nvPr/>
          </p:nvSpPr>
          <p:spPr>
            <a:xfrm>
              <a:off x="294332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7" name="Google Shape;1427;p4"/>
            <p:cNvSpPr/>
            <p:nvPr/>
          </p:nvSpPr>
          <p:spPr>
            <a:xfrm>
              <a:off x="294332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8" name="Google Shape;1428;p4"/>
            <p:cNvSpPr/>
            <p:nvPr/>
          </p:nvSpPr>
          <p:spPr>
            <a:xfrm>
              <a:off x="294332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9" name="Google Shape;1429;p4"/>
            <p:cNvSpPr/>
            <p:nvPr/>
          </p:nvSpPr>
          <p:spPr>
            <a:xfrm>
              <a:off x="294332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0" name="Google Shape;1430;p4"/>
            <p:cNvSpPr/>
            <p:nvPr/>
          </p:nvSpPr>
          <p:spPr>
            <a:xfrm>
              <a:off x="294332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1" name="Google Shape;1431;p4"/>
            <p:cNvSpPr/>
            <p:nvPr/>
          </p:nvSpPr>
          <p:spPr>
            <a:xfrm>
              <a:off x="294332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2" name="Google Shape;1432;p4"/>
            <p:cNvSpPr/>
            <p:nvPr/>
          </p:nvSpPr>
          <p:spPr>
            <a:xfrm>
              <a:off x="3093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3" name="Google Shape;1433;p4"/>
            <p:cNvSpPr/>
            <p:nvPr/>
          </p:nvSpPr>
          <p:spPr>
            <a:xfrm>
              <a:off x="3093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4" name="Google Shape;1434;p4"/>
            <p:cNvSpPr/>
            <p:nvPr/>
          </p:nvSpPr>
          <p:spPr>
            <a:xfrm>
              <a:off x="3093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5" name="Google Shape;1435;p4"/>
            <p:cNvSpPr/>
            <p:nvPr/>
          </p:nvSpPr>
          <p:spPr>
            <a:xfrm>
              <a:off x="3093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6" name="Google Shape;1436;p4"/>
            <p:cNvSpPr/>
            <p:nvPr/>
          </p:nvSpPr>
          <p:spPr>
            <a:xfrm>
              <a:off x="3093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7" name="Google Shape;1437;p4"/>
            <p:cNvSpPr/>
            <p:nvPr/>
          </p:nvSpPr>
          <p:spPr>
            <a:xfrm>
              <a:off x="3093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8" name="Google Shape;1438;p4"/>
            <p:cNvSpPr/>
            <p:nvPr/>
          </p:nvSpPr>
          <p:spPr>
            <a:xfrm>
              <a:off x="3093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" name="Google Shape;1439;p4"/>
            <p:cNvSpPr/>
            <p:nvPr/>
          </p:nvSpPr>
          <p:spPr>
            <a:xfrm>
              <a:off x="3093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0" name="Google Shape;1440;p4"/>
            <p:cNvSpPr/>
            <p:nvPr/>
          </p:nvSpPr>
          <p:spPr>
            <a:xfrm>
              <a:off x="3093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1" name="Google Shape;1441;p4"/>
            <p:cNvSpPr/>
            <p:nvPr/>
          </p:nvSpPr>
          <p:spPr>
            <a:xfrm>
              <a:off x="324435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" name="Google Shape;1442;p4"/>
            <p:cNvSpPr/>
            <p:nvPr/>
          </p:nvSpPr>
          <p:spPr>
            <a:xfrm>
              <a:off x="32443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" name="Google Shape;1443;p4"/>
            <p:cNvSpPr/>
            <p:nvPr/>
          </p:nvSpPr>
          <p:spPr>
            <a:xfrm>
              <a:off x="324435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" name="Google Shape;1444;p4"/>
            <p:cNvSpPr/>
            <p:nvPr/>
          </p:nvSpPr>
          <p:spPr>
            <a:xfrm>
              <a:off x="324435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5" name="Google Shape;1445;p4"/>
            <p:cNvSpPr/>
            <p:nvPr/>
          </p:nvSpPr>
          <p:spPr>
            <a:xfrm>
              <a:off x="32443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6" name="Google Shape;1446;p4"/>
            <p:cNvSpPr/>
            <p:nvPr/>
          </p:nvSpPr>
          <p:spPr>
            <a:xfrm>
              <a:off x="324435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7" name="Google Shape;1447;p4"/>
            <p:cNvSpPr/>
            <p:nvPr/>
          </p:nvSpPr>
          <p:spPr>
            <a:xfrm>
              <a:off x="324435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8" name="Google Shape;1448;p4"/>
            <p:cNvSpPr/>
            <p:nvPr/>
          </p:nvSpPr>
          <p:spPr>
            <a:xfrm>
              <a:off x="324435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9" name="Google Shape;1449;p4"/>
            <p:cNvSpPr/>
            <p:nvPr/>
          </p:nvSpPr>
          <p:spPr>
            <a:xfrm>
              <a:off x="3394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0" name="Google Shape;1450;p4"/>
            <p:cNvSpPr/>
            <p:nvPr/>
          </p:nvSpPr>
          <p:spPr>
            <a:xfrm>
              <a:off x="3394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1" name="Google Shape;1451;p4"/>
            <p:cNvSpPr/>
            <p:nvPr/>
          </p:nvSpPr>
          <p:spPr>
            <a:xfrm>
              <a:off x="3394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2" name="Google Shape;1452;p4"/>
            <p:cNvSpPr/>
            <p:nvPr/>
          </p:nvSpPr>
          <p:spPr>
            <a:xfrm>
              <a:off x="33948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3" name="Google Shape;1453;p4"/>
            <p:cNvSpPr/>
            <p:nvPr/>
          </p:nvSpPr>
          <p:spPr>
            <a:xfrm>
              <a:off x="3394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4" name="Google Shape;1454;p4"/>
            <p:cNvSpPr/>
            <p:nvPr/>
          </p:nvSpPr>
          <p:spPr>
            <a:xfrm>
              <a:off x="3394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5" name="Google Shape;1455;p4"/>
            <p:cNvSpPr/>
            <p:nvPr/>
          </p:nvSpPr>
          <p:spPr>
            <a:xfrm>
              <a:off x="3545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6" name="Google Shape;1456;p4"/>
            <p:cNvSpPr/>
            <p:nvPr/>
          </p:nvSpPr>
          <p:spPr>
            <a:xfrm>
              <a:off x="3545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7" name="Google Shape;1457;p4"/>
            <p:cNvSpPr/>
            <p:nvPr/>
          </p:nvSpPr>
          <p:spPr>
            <a:xfrm>
              <a:off x="3545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58" name="Google Shape;1458;p4"/>
          <p:cNvGrpSpPr/>
          <p:nvPr/>
        </p:nvGrpSpPr>
        <p:grpSpPr>
          <a:xfrm rot="10800000">
            <a:off x="6367294" y="28698"/>
            <a:ext cx="2309820" cy="5086302"/>
            <a:chOff x="1287725" y="238125"/>
            <a:chExt cx="2379050" cy="5238750"/>
          </a:xfrm>
        </p:grpSpPr>
        <p:sp>
          <p:nvSpPr>
            <p:cNvPr id="1459" name="Google Shape;1459;p4"/>
            <p:cNvSpPr/>
            <p:nvPr/>
          </p:nvSpPr>
          <p:spPr>
            <a:xfrm>
              <a:off x="12877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0" name="Google Shape;1460;p4"/>
            <p:cNvSpPr/>
            <p:nvPr/>
          </p:nvSpPr>
          <p:spPr>
            <a:xfrm>
              <a:off x="12877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1" name="Google Shape;1461;p4"/>
            <p:cNvSpPr/>
            <p:nvPr/>
          </p:nvSpPr>
          <p:spPr>
            <a:xfrm>
              <a:off x="12877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2" name="Google Shape;1462;p4"/>
            <p:cNvSpPr/>
            <p:nvPr/>
          </p:nvSpPr>
          <p:spPr>
            <a:xfrm>
              <a:off x="12877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3" name="Google Shape;1463;p4"/>
            <p:cNvSpPr/>
            <p:nvPr/>
          </p:nvSpPr>
          <p:spPr>
            <a:xfrm>
              <a:off x="12877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4" name="Google Shape;1464;p4"/>
            <p:cNvSpPr/>
            <p:nvPr/>
          </p:nvSpPr>
          <p:spPr>
            <a:xfrm>
              <a:off x="12877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5" name="Google Shape;1465;p4"/>
            <p:cNvSpPr/>
            <p:nvPr/>
          </p:nvSpPr>
          <p:spPr>
            <a:xfrm>
              <a:off x="12877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6" name="Google Shape;1466;p4"/>
            <p:cNvSpPr/>
            <p:nvPr/>
          </p:nvSpPr>
          <p:spPr>
            <a:xfrm>
              <a:off x="12877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7" name="Google Shape;1467;p4"/>
            <p:cNvSpPr/>
            <p:nvPr/>
          </p:nvSpPr>
          <p:spPr>
            <a:xfrm>
              <a:off x="12877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8" name="Google Shape;1468;p4"/>
            <p:cNvSpPr/>
            <p:nvPr/>
          </p:nvSpPr>
          <p:spPr>
            <a:xfrm>
              <a:off x="12877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9" name="Google Shape;1469;p4"/>
            <p:cNvSpPr/>
            <p:nvPr/>
          </p:nvSpPr>
          <p:spPr>
            <a:xfrm>
              <a:off x="12877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0" name="Google Shape;1470;p4"/>
            <p:cNvSpPr/>
            <p:nvPr/>
          </p:nvSpPr>
          <p:spPr>
            <a:xfrm>
              <a:off x="12877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1" name="Google Shape;1471;p4"/>
            <p:cNvSpPr/>
            <p:nvPr/>
          </p:nvSpPr>
          <p:spPr>
            <a:xfrm>
              <a:off x="12877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2" name="Google Shape;1472;p4"/>
            <p:cNvSpPr/>
            <p:nvPr/>
          </p:nvSpPr>
          <p:spPr>
            <a:xfrm>
              <a:off x="12877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3" name="Google Shape;1473;p4"/>
            <p:cNvSpPr/>
            <p:nvPr/>
          </p:nvSpPr>
          <p:spPr>
            <a:xfrm>
              <a:off x="12877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4" name="Google Shape;1474;p4"/>
            <p:cNvSpPr/>
            <p:nvPr/>
          </p:nvSpPr>
          <p:spPr>
            <a:xfrm>
              <a:off x="14382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5" name="Google Shape;1475;p4"/>
            <p:cNvSpPr/>
            <p:nvPr/>
          </p:nvSpPr>
          <p:spPr>
            <a:xfrm>
              <a:off x="14382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6" name="Google Shape;1476;p4"/>
            <p:cNvSpPr/>
            <p:nvPr/>
          </p:nvSpPr>
          <p:spPr>
            <a:xfrm>
              <a:off x="14382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7" name="Google Shape;1477;p4"/>
            <p:cNvSpPr/>
            <p:nvPr/>
          </p:nvSpPr>
          <p:spPr>
            <a:xfrm>
              <a:off x="14382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8" name="Google Shape;1478;p4"/>
            <p:cNvSpPr/>
            <p:nvPr/>
          </p:nvSpPr>
          <p:spPr>
            <a:xfrm>
              <a:off x="15887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9" name="Google Shape;1479;p4"/>
            <p:cNvSpPr/>
            <p:nvPr/>
          </p:nvSpPr>
          <p:spPr>
            <a:xfrm>
              <a:off x="15887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0" name="Google Shape;1480;p4"/>
            <p:cNvSpPr/>
            <p:nvPr/>
          </p:nvSpPr>
          <p:spPr>
            <a:xfrm>
              <a:off x="15887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1" name="Google Shape;1481;p4"/>
            <p:cNvSpPr/>
            <p:nvPr/>
          </p:nvSpPr>
          <p:spPr>
            <a:xfrm>
              <a:off x="15887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2" name="Google Shape;1482;p4"/>
            <p:cNvSpPr/>
            <p:nvPr/>
          </p:nvSpPr>
          <p:spPr>
            <a:xfrm>
              <a:off x="15887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3" name="Google Shape;1483;p4"/>
            <p:cNvSpPr/>
            <p:nvPr/>
          </p:nvSpPr>
          <p:spPr>
            <a:xfrm>
              <a:off x="15887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4" name="Google Shape;1484;p4"/>
            <p:cNvSpPr/>
            <p:nvPr/>
          </p:nvSpPr>
          <p:spPr>
            <a:xfrm>
              <a:off x="15887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5" name="Google Shape;1485;p4"/>
            <p:cNvSpPr/>
            <p:nvPr/>
          </p:nvSpPr>
          <p:spPr>
            <a:xfrm>
              <a:off x="15887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6" name="Google Shape;1486;p4"/>
            <p:cNvSpPr/>
            <p:nvPr/>
          </p:nvSpPr>
          <p:spPr>
            <a:xfrm>
              <a:off x="15887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7" name="Google Shape;1487;p4"/>
            <p:cNvSpPr/>
            <p:nvPr/>
          </p:nvSpPr>
          <p:spPr>
            <a:xfrm>
              <a:off x="15887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8" name="Google Shape;1488;p4"/>
            <p:cNvSpPr/>
            <p:nvPr/>
          </p:nvSpPr>
          <p:spPr>
            <a:xfrm>
              <a:off x="17392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9" name="Google Shape;1489;p4"/>
            <p:cNvSpPr/>
            <p:nvPr/>
          </p:nvSpPr>
          <p:spPr>
            <a:xfrm>
              <a:off x="17392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0" name="Google Shape;1490;p4"/>
            <p:cNvSpPr/>
            <p:nvPr/>
          </p:nvSpPr>
          <p:spPr>
            <a:xfrm>
              <a:off x="17392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1" name="Google Shape;1491;p4"/>
            <p:cNvSpPr/>
            <p:nvPr/>
          </p:nvSpPr>
          <p:spPr>
            <a:xfrm>
              <a:off x="17392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2" name="Google Shape;1492;p4"/>
            <p:cNvSpPr/>
            <p:nvPr/>
          </p:nvSpPr>
          <p:spPr>
            <a:xfrm>
              <a:off x="17392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3" name="Google Shape;1493;p4"/>
            <p:cNvSpPr/>
            <p:nvPr/>
          </p:nvSpPr>
          <p:spPr>
            <a:xfrm>
              <a:off x="17392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4" name="Google Shape;1494;p4"/>
            <p:cNvSpPr/>
            <p:nvPr/>
          </p:nvSpPr>
          <p:spPr>
            <a:xfrm>
              <a:off x="17392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5" name="Google Shape;1495;p4"/>
            <p:cNvSpPr/>
            <p:nvPr/>
          </p:nvSpPr>
          <p:spPr>
            <a:xfrm>
              <a:off x="17392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6" name="Google Shape;1496;p4"/>
            <p:cNvSpPr/>
            <p:nvPr/>
          </p:nvSpPr>
          <p:spPr>
            <a:xfrm>
              <a:off x="17392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7" name="Google Shape;1497;p4"/>
            <p:cNvSpPr/>
            <p:nvPr/>
          </p:nvSpPr>
          <p:spPr>
            <a:xfrm>
              <a:off x="17392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8" name="Google Shape;1498;p4"/>
            <p:cNvSpPr/>
            <p:nvPr/>
          </p:nvSpPr>
          <p:spPr>
            <a:xfrm>
              <a:off x="17392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9" name="Google Shape;1499;p4"/>
            <p:cNvSpPr/>
            <p:nvPr/>
          </p:nvSpPr>
          <p:spPr>
            <a:xfrm>
              <a:off x="17392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0" name="Google Shape;1500;p4"/>
            <p:cNvSpPr/>
            <p:nvPr/>
          </p:nvSpPr>
          <p:spPr>
            <a:xfrm>
              <a:off x="17392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1" name="Google Shape;1501;p4"/>
            <p:cNvSpPr/>
            <p:nvPr/>
          </p:nvSpPr>
          <p:spPr>
            <a:xfrm>
              <a:off x="17392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2" name="Google Shape;1502;p4"/>
            <p:cNvSpPr/>
            <p:nvPr/>
          </p:nvSpPr>
          <p:spPr>
            <a:xfrm>
              <a:off x="17392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3" name="Google Shape;1503;p4"/>
            <p:cNvSpPr/>
            <p:nvPr/>
          </p:nvSpPr>
          <p:spPr>
            <a:xfrm>
              <a:off x="17392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4" name="Google Shape;1504;p4"/>
            <p:cNvSpPr/>
            <p:nvPr/>
          </p:nvSpPr>
          <p:spPr>
            <a:xfrm>
              <a:off x="17392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5" name="Google Shape;1505;p4"/>
            <p:cNvSpPr/>
            <p:nvPr/>
          </p:nvSpPr>
          <p:spPr>
            <a:xfrm>
              <a:off x="188975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6" name="Google Shape;1506;p4"/>
            <p:cNvSpPr/>
            <p:nvPr/>
          </p:nvSpPr>
          <p:spPr>
            <a:xfrm>
              <a:off x="188975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7" name="Google Shape;1507;p4"/>
            <p:cNvSpPr/>
            <p:nvPr/>
          </p:nvSpPr>
          <p:spPr>
            <a:xfrm>
              <a:off x="188975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8" name="Google Shape;1508;p4"/>
            <p:cNvSpPr/>
            <p:nvPr/>
          </p:nvSpPr>
          <p:spPr>
            <a:xfrm>
              <a:off x="188975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9" name="Google Shape;1509;p4"/>
            <p:cNvSpPr/>
            <p:nvPr/>
          </p:nvSpPr>
          <p:spPr>
            <a:xfrm>
              <a:off x="188975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0" name="Google Shape;1510;p4"/>
            <p:cNvSpPr/>
            <p:nvPr/>
          </p:nvSpPr>
          <p:spPr>
            <a:xfrm>
              <a:off x="188975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1" name="Google Shape;1511;p4"/>
            <p:cNvSpPr/>
            <p:nvPr/>
          </p:nvSpPr>
          <p:spPr>
            <a:xfrm>
              <a:off x="188975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2" name="Google Shape;1512;p4"/>
            <p:cNvSpPr/>
            <p:nvPr/>
          </p:nvSpPr>
          <p:spPr>
            <a:xfrm>
              <a:off x="188975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3" name="Google Shape;1513;p4"/>
            <p:cNvSpPr/>
            <p:nvPr/>
          </p:nvSpPr>
          <p:spPr>
            <a:xfrm>
              <a:off x="188975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4" name="Google Shape;1514;p4"/>
            <p:cNvSpPr/>
            <p:nvPr/>
          </p:nvSpPr>
          <p:spPr>
            <a:xfrm>
              <a:off x="188975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5" name="Google Shape;1515;p4"/>
            <p:cNvSpPr/>
            <p:nvPr/>
          </p:nvSpPr>
          <p:spPr>
            <a:xfrm>
              <a:off x="188975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6" name="Google Shape;1516;p4"/>
            <p:cNvSpPr/>
            <p:nvPr/>
          </p:nvSpPr>
          <p:spPr>
            <a:xfrm>
              <a:off x="20402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7" name="Google Shape;1517;p4"/>
            <p:cNvSpPr/>
            <p:nvPr/>
          </p:nvSpPr>
          <p:spPr>
            <a:xfrm>
              <a:off x="20402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8" name="Google Shape;1518;p4"/>
            <p:cNvSpPr/>
            <p:nvPr/>
          </p:nvSpPr>
          <p:spPr>
            <a:xfrm>
              <a:off x="20402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" name="Google Shape;1519;p4"/>
            <p:cNvSpPr/>
            <p:nvPr/>
          </p:nvSpPr>
          <p:spPr>
            <a:xfrm>
              <a:off x="20402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" name="Google Shape;1520;p4"/>
            <p:cNvSpPr/>
            <p:nvPr/>
          </p:nvSpPr>
          <p:spPr>
            <a:xfrm>
              <a:off x="20402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1" name="Google Shape;1521;p4"/>
            <p:cNvSpPr/>
            <p:nvPr/>
          </p:nvSpPr>
          <p:spPr>
            <a:xfrm>
              <a:off x="20402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2" name="Google Shape;1522;p4"/>
            <p:cNvSpPr/>
            <p:nvPr/>
          </p:nvSpPr>
          <p:spPr>
            <a:xfrm>
              <a:off x="20402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3" name="Google Shape;1523;p4"/>
            <p:cNvSpPr/>
            <p:nvPr/>
          </p:nvSpPr>
          <p:spPr>
            <a:xfrm>
              <a:off x="20402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4" name="Google Shape;1524;p4"/>
            <p:cNvSpPr/>
            <p:nvPr/>
          </p:nvSpPr>
          <p:spPr>
            <a:xfrm>
              <a:off x="20402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5" name="Google Shape;1525;p4"/>
            <p:cNvSpPr/>
            <p:nvPr/>
          </p:nvSpPr>
          <p:spPr>
            <a:xfrm>
              <a:off x="20402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6" name="Google Shape;1526;p4"/>
            <p:cNvSpPr/>
            <p:nvPr/>
          </p:nvSpPr>
          <p:spPr>
            <a:xfrm>
              <a:off x="20402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7" name="Google Shape;1527;p4"/>
            <p:cNvSpPr/>
            <p:nvPr/>
          </p:nvSpPr>
          <p:spPr>
            <a:xfrm>
              <a:off x="20402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8" name="Google Shape;1528;p4"/>
            <p:cNvSpPr/>
            <p:nvPr/>
          </p:nvSpPr>
          <p:spPr>
            <a:xfrm>
              <a:off x="20402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9" name="Google Shape;1529;p4"/>
            <p:cNvSpPr/>
            <p:nvPr/>
          </p:nvSpPr>
          <p:spPr>
            <a:xfrm>
              <a:off x="21907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0" name="Google Shape;1530;p4"/>
            <p:cNvSpPr/>
            <p:nvPr/>
          </p:nvSpPr>
          <p:spPr>
            <a:xfrm>
              <a:off x="21907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1" name="Google Shape;1531;p4"/>
            <p:cNvSpPr/>
            <p:nvPr/>
          </p:nvSpPr>
          <p:spPr>
            <a:xfrm>
              <a:off x="21907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2" name="Google Shape;1532;p4"/>
            <p:cNvSpPr/>
            <p:nvPr/>
          </p:nvSpPr>
          <p:spPr>
            <a:xfrm>
              <a:off x="21907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3" name="Google Shape;1533;p4"/>
            <p:cNvSpPr/>
            <p:nvPr/>
          </p:nvSpPr>
          <p:spPr>
            <a:xfrm>
              <a:off x="21907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4" name="Google Shape;1534;p4"/>
            <p:cNvSpPr/>
            <p:nvPr/>
          </p:nvSpPr>
          <p:spPr>
            <a:xfrm>
              <a:off x="2190775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5" name="Google Shape;1535;p4"/>
            <p:cNvSpPr/>
            <p:nvPr/>
          </p:nvSpPr>
          <p:spPr>
            <a:xfrm>
              <a:off x="21907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6" name="Google Shape;1536;p4"/>
            <p:cNvSpPr/>
            <p:nvPr/>
          </p:nvSpPr>
          <p:spPr>
            <a:xfrm>
              <a:off x="21907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7" name="Google Shape;1537;p4"/>
            <p:cNvSpPr/>
            <p:nvPr/>
          </p:nvSpPr>
          <p:spPr>
            <a:xfrm>
              <a:off x="2190775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8" name="Google Shape;1538;p4"/>
            <p:cNvSpPr/>
            <p:nvPr/>
          </p:nvSpPr>
          <p:spPr>
            <a:xfrm>
              <a:off x="23413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9" name="Google Shape;1539;p4"/>
            <p:cNvSpPr/>
            <p:nvPr/>
          </p:nvSpPr>
          <p:spPr>
            <a:xfrm>
              <a:off x="23413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0" name="Google Shape;1540;p4"/>
            <p:cNvSpPr/>
            <p:nvPr/>
          </p:nvSpPr>
          <p:spPr>
            <a:xfrm>
              <a:off x="234130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1" name="Google Shape;1541;p4"/>
            <p:cNvSpPr/>
            <p:nvPr/>
          </p:nvSpPr>
          <p:spPr>
            <a:xfrm>
              <a:off x="234130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2" name="Google Shape;1542;p4"/>
            <p:cNvSpPr/>
            <p:nvPr/>
          </p:nvSpPr>
          <p:spPr>
            <a:xfrm>
              <a:off x="234130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3" name="Google Shape;1543;p4"/>
            <p:cNvSpPr/>
            <p:nvPr/>
          </p:nvSpPr>
          <p:spPr>
            <a:xfrm>
              <a:off x="23413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4" name="Google Shape;1544;p4"/>
            <p:cNvSpPr/>
            <p:nvPr/>
          </p:nvSpPr>
          <p:spPr>
            <a:xfrm>
              <a:off x="23413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5" name="Google Shape;1545;p4"/>
            <p:cNvSpPr/>
            <p:nvPr/>
          </p:nvSpPr>
          <p:spPr>
            <a:xfrm>
              <a:off x="234130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6" name="Google Shape;1546;p4"/>
            <p:cNvSpPr/>
            <p:nvPr/>
          </p:nvSpPr>
          <p:spPr>
            <a:xfrm>
              <a:off x="249180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7" name="Google Shape;1547;p4"/>
            <p:cNvSpPr/>
            <p:nvPr/>
          </p:nvSpPr>
          <p:spPr>
            <a:xfrm>
              <a:off x="24918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8" name="Google Shape;1548;p4"/>
            <p:cNvSpPr/>
            <p:nvPr/>
          </p:nvSpPr>
          <p:spPr>
            <a:xfrm>
              <a:off x="249180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9" name="Google Shape;1549;p4"/>
            <p:cNvSpPr/>
            <p:nvPr/>
          </p:nvSpPr>
          <p:spPr>
            <a:xfrm>
              <a:off x="24918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0" name="Google Shape;1550;p4"/>
            <p:cNvSpPr/>
            <p:nvPr/>
          </p:nvSpPr>
          <p:spPr>
            <a:xfrm>
              <a:off x="24918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1" name="Google Shape;1551;p4"/>
            <p:cNvSpPr/>
            <p:nvPr/>
          </p:nvSpPr>
          <p:spPr>
            <a:xfrm>
              <a:off x="2642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2" name="Google Shape;1552;p4"/>
            <p:cNvSpPr/>
            <p:nvPr/>
          </p:nvSpPr>
          <p:spPr>
            <a:xfrm>
              <a:off x="2642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3" name="Google Shape;1553;p4"/>
            <p:cNvSpPr/>
            <p:nvPr/>
          </p:nvSpPr>
          <p:spPr>
            <a:xfrm>
              <a:off x="2642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4" name="Google Shape;1554;p4"/>
            <p:cNvSpPr/>
            <p:nvPr/>
          </p:nvSpPr>
          <p:spPr>
            <a:xfrm>
              <a:off x="2642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5" name="Google Shape;1555;p4"/>
            <p:cNvSpPr/>
            <p:nvPr/>
          </p:nvSpPr>
          <p:spPr>
            <a:xfrm>
              <a:off x="2642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6" name="Google Shape;1556;p4"/>
            <p:cNvSpPr/>
            <p:nvPr/>
          </p:nvSpPr>
          <p:spPr>
            <a:xfrm>
              <a:off x="2792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7" name="Google Shape;1557;p4"/>
            <p:cNvSpPr/>
            <p:nvPr/>
          </p:nvSpPr>
          <p:spPr>
            <a:xfrm>
              <a:off x="294332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8" name="Google Shape;1558;p4"/>
            <p:cNvSpPr/>
            <p:nvPr/>
          </p:nvSpPr>
          <p:spPr>
            <a:xfrm>
              <a:off x="294332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9" name="Google Shape;1559;p4"/>
            <p:cNvSpPr/>
            <p:nvPr/>
          </p:nvSpPr>
          <p:spPr>
            <a:xfrm>
              <a:off x="3093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0" name="Google Shape;1560;p4"/>
            <p:cNvSpPr/>
            <p:nvPr/>
          </p:nvSpPr>
          <p:spPr>
            <a:xfrm>
              <a:off x="3394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1" name="Google Shape;1561;p4"/>
            <p:cNvSpPr/>
            <p:nvPr/>
          </p:nvSpPr>
          <p:spPr>
            <a:xfrm>
              <a:off x="3545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62" name="Google Shape;1562;p4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1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4" name="Google Shape;1564;p5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565" name="Google Shape;1565;p5"/>
          <p:cNvSpPr txBox="1">
            <a:spLocks noGrp="1"/>
          </p:cNvSpPr>
          <p:nvPr>
            <p:ph type="body" idx="1"/>
          </p:nvPr>
        </p:nvSpPr>
        <p:spPr>
          <a:xfrm>
            <a:off x="718300" y="1733550"/>
            <a:ext cx="6761100" cy="2980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▪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▫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grpSp>
        <p:nvGrpSpPr>
          <p:cNvPr id="1566" name="Google Shape;1566;p5"/>
          <p:cNvGrpSpPr/>
          <p:nvPr/>
        </p:nvGrpSpPr>
        <p:grpSpPr>
          <a:xfrm rot="10800000">
            <a:off x="8851487" y="28707"/>
            <a:ext cx="264012" cy="5086302"/>
            <a:chOff x="5307800" y="238125"/>
            <a:chExt cx="271925" cy="5238750"/>
          </a:xfrm>
        </p:grpSpPr>
        <p:sp>
          <p:nvSpPr>
            <p:cNvPr id="1567" name="Google Shape;1567;p5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8" name="Google Shape;1568;p5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9" name="Google Shape;1569;p5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0" name="Google Shape;1570;p5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1" name="Google Shape;1571;p5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2" name="Google Shape;1572;p5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3" name="Google Shape;1573;p5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4" name="Google Shape;1574;p5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5" name="Google Shape;1575;p5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6" name="Google Shape;1576;p5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7" name="Google Shape;1577;p5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8" name="Google Shape;1578;p5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9" name="Google Shape;1579;p5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0" name="Google Shape;1580;p5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1" name="Google Shape;1581;p5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2" name="Google Shape;1582;p5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3" name="Google Shape;1583;p5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4" name="Google Shape;1584;p5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5" name="Google Shape;1585;p5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6" name="Google Shape;1586;p5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7" name="Google Shape;1587;p5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8" name="Google Shape;1588;p5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9" name="Google Shape;1589;p5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0" name="Google Shape;1590;p5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1" name="Google Shape;1591;p5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2" name="Google Shape;1592;p5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3" name="Google Shape;1593;p5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4" name="Google Shape;1594;p5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5" name="Google Shape;1595;p5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6" name="Google Shape;1596;p5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7" name="Google Shape;1597;p5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8" name="Google Shape;1598;p5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9" name="Google Shape;1599;p5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0" name="Google Shape;1600;p5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1" name="Google Shape;1601;p5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2" name="Google Shape;1602;p5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3" name="Google Shape;1603;p5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4" name="Google Shape;1604;p5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5" name="Google Shape;1605;p5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6" name="Google Shape;1606;p5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7" name="Google Shape;1607;p5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8" name="Google Shape;1608;p5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9" name="Google Shape;1609;p5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0" name="Google Shape;1610;p5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1" name="Google Shape;1611;p5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2" name="Google Shape;1612;p5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3" name="Google Shape;1613;p5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4" name="Google Shape;1614;p5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5" name="Google Shape;1615;p5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6" name="Google Shape;1616;p5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7" name="Google Shape;1617;p5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8" name="Google Shape;1618;p5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9" name="Google Shape;1619;p5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0" name="Google Shape;1620;p5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1" name="Google Shape;1621;p5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2" name="Google Shape;1622;p5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3" name="Google Shape;1623;p5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4" name="Google Shape;1624;p5"/>
          <p:cNvGrpSpPr/>
          <p:nvPr/>
        </p:nvGrpSpPr>
        <p:grpSpPr>
          <a:xfrm rot="10800000">
            <a:off x="7828571" y="28707"/>
            <a:ext cx="1140783" cy="5086302"/>
            <a:chOff x="5458325" y="238125"/>
            <a:chExt cx="1174975" cy="5238750"/>
          </a:xfrm>
        </p:grpSpPr>
        <p:sp>
          <p:nvSpPr>
            <p:cNvPr id="1625" name="Google Shape;1625;p5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6" name="Google Shape;1626;p5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7" name="Google Shape;1627;p5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8" name="Google Shape;1628;p5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9" name="Google Shape;1629;p5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0" name="Google Shape;1630;p5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1" name="Google Shape;1631;p5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2" name="Google Shape;1632;p5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3" name="Google Shape;1633;p5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4" name="Google Shape;1634;p5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5" name="Google Shape;1635;p5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6" name="Google Shape;1636;p5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7" name="Google Shape;1637;p5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8" name="Google Shape;1638;p5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9" name="Google Shape;1639;p5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0" name="Google Shape;1640;p5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1" name="Google Shape;1641;p5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2" name="Google Shape;1642;p5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3" name="Google Shape;1643;p5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4" name="Google Shape;1644;p5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5" name="Google Shape;1645;p5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6" name="Google Shape;1646;p5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7" name="Google Shape;1647;p5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8" name="Google Shape;1648;p5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9" name="Google Shape;1649;p5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0" name="Google Shape;1650;p5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1" name="Google Shape;1651;p5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2" name="Google Shape;1652;p5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3" name="Google Shape;1653;p5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4" name="Google Shape;1654;p5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5" name="Google Shape;1655;p5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6" name="Google Shape;1656;p5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7" name="Google Shape;1657;p5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8" name="Google Shape;1658;p5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9" name="Google Shape;1659;p5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5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1" name="Google Shape;1661;p5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2" name="Google Shape;1662;p5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3" name="Google Shape;1663;p5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4" name="Google Shape;1664;p5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5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5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5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5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5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0" name="Google Shape;1670;p5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1" name="Google Shape;1671;p5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2" name="Google Shape;1672;p5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3" name="Google Shape;1673;p5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4" name="Google Shape;1674;p5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5" name="Google Shape;1675;p5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6" name="Google Shape;1676;p5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7" name="Google Shape;1677;p5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8" name="Google Shape;1678;p5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9" name="Google Shape;1679;p5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0" name="Google Shape;1680;p5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1" name="Google Shape;1681;p5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2" name="Google Shape;1682;p5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3" name="Google Shape;1683;p5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4" name="Google Shape;1684;p5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5" name="Google Shape;1685;p5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6" name="Google Shape;1686;p5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87" name="Google Shape;1687;p5"/>
          <p:cNvGrpSpPr/>
          <p:nvPr/>
        </p:nvGrpSpPr>
        <p:grpSpPr>
          <a:xfrm rot="10800000">
            <a:off x="7682451" y="28707"/>
            <a:ext cx="994639" cy="4940182"/>
            <a:chOff x="5759350" y="388625"/>
            <a:chExt cx="1024450" cy="5088250"/>
          </a:xfrm>
        </p:grpSpPr>
        <p:sp>
          <p:nvSpPr>
            <p:cNvPr id="1688" name="Google Shape;1688;p5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9" name="Google Shape;1689;p5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0" name="Google Shape;1690;p5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1" name="Google Shape;1691;p5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2" name="Google Shape;1692;p5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3" name="Google Shape;1693;p5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4" name="Google Shape;1694;p5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5" name="Google Shape;1695;p5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6" name="Google Shape;1696;p5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7" name="Google Shape;1697;p5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8" name="Google Shape;1698;p5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9" name="Google Shape;1699;p5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0" name="Google Shape;1700;p5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1" name="Google Shape;1701;p5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2" name="Google Shape;1702;p5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3" name="Google Shape;1703;p5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4" name="Google Shape;1704;p5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5" name="Google Shape;1705;p5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6" name="Google Shape;1706;p5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7" name="Google Shape;1707;p5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8" name="Google Shape;1708;p5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9" name="Google Shape;1709;p5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0" name="Google Shape;1710;p5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1" name="Google Shape;1711;p5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2" name="Google Shape;1712;p5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3" name="Google Shape;1713;p5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4" name="Google Shape;1714;p5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5" name="Google Shape;1715;p5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6" name="Google Shape;1716;p5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7" name="Google Shape;1717;p5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8" name="Google Shape;1718;p5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9" name="Google Shape;1719;p5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0" name="Google Shape;1720;p5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1" name="Google Shape;1721;p5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2" name="Google Shape;1722;p5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3" name="Google Shape;1723;p5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4" name="Google Shape;1724;p5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5" name="Google Shape;1725;p5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6" name="Google Shape;1726;p5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7" name="Google Shape;1727;p5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8" name="Google Shape;1728;p5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9" name="Google Shape;1729;p5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0" name="Google Shape;1730;p5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1" name="Google Shape;1731;p5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2" name="Google Shape;1732;p5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3" name="Google Shape;1733;p5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4" name="Google Shape;1734;p5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5" name="Google Shape;1735;p5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6" name="Google Shape;1736;p5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7" name="Google Shape;1737;p5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8" name="Google Shape;1738;p5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9" name="Google Shape;1739;p5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0" name="Google Shape;1740;p5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1" name="Google Shape;1741;p5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2" name="Google Shape;1742;p5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3" name="Google Shape;1743;p5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4" name="Google Shape;1744;p5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5" name="Google Shape;1745;p5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6" name="Google Shape;1746;p5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7" name="Google Shape;1747;p5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8" name="Google Shape;1748;p5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9" name="Google Shape;1749;p5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0" name="Google Shape;1750;p5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1" name="Google Shape;1751;p5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2" name="Google Shape;1752;p5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3" name="Google Shape;1753;p5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4" name="Google Shape;1754;p5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5" name="Google Shape;1755;p5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6" name="Google Shape;1756;p5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7" name="Google Shape;1757;p5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8" name="Google Shape;1758;p5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9" name="Google Shape;1759;p5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0" name="Google Shape;1760;p5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1" name="Google Shape;1761;p5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2" name="Google Shape;1762;p5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3" name="Google Shape;1763;p5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4" name="Google Shape;1764;p5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5" name="Google Shape;1765;p5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6" name="Google Shape;1766;p5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7" name="Google Shape;1767;p5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8" name="Google Shape;1768;p5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9" name="Google Shape;1769;p5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0" name="Google Shape;1770;p5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1" name="Google Shape;1771;p5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2" name="Google Shape;1772;p5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3" name="Google Shape;1773;p5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4" name="Google Shape;1774;p5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5" name="Google Shape;1775;p5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6" name="Google Shape;1776;p5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7" name="Google Shape;1777;p5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8" name="Google Shape;1778;p5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9" name="Google Shape;1779;p5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0" name="Google Shape;1780;p5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1" name="Google Shape;1781;p5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2" name="Google Shape;1782;p5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3" name="Google Shape;1783;p5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4" name="Google Shape;1784;p5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5" name="Google Shape;1785;p5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6" name="Google Shape;1786;p5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7" name="Google Shape;1787;p5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8" name="Google Shape;1788;p5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89" name="Google Shape;1789;p5"/>
          <p:cNvGrpSpPr/>
          <p:nvPr/>
        </p:nvGrpSpPr>
        <p:grpSpPr>
          <a:xfrm rot="10800000">
            <a:off x="7682451" y="28707"/>
            <a:ext cx="1140783" cy="5086302"/>
            <a:chOff x="5608825" y="238125"/>
            <a:chExt cx="1174975" cy="5238750"/>
          </a:xfrm>
        </p:grpSpPr>
        <p:sp>
          <p:nvSpPr>
            <p:cNvPr id="1790" name="Google Shape;1790;p5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1" name="Google Shape;1791;p5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2" name="Google Shape;1792;p5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3" name="Google Shape;1793;p5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4" name="Google Shape;1794;p5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5" name="Google Shape;1795;p5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6" name="Google Shape;1796;p5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7" name="Google Shape;1797;p5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8" name="Google Shape;1798;p5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9" name="Google Shape;1799;p5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0" name="Google Shape;1800;p5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1" name="Google Shape;1801;p5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2" name="Google Shape;1802;p5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3" name="Google Shape;1803;p5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4" name="Google Shape;1804;p5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5" name="Google Shape;1805;p5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6" name="Google Shape;1806;p5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7" name="Google Shape;1807;p5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8" name="Google Shape;1808;p5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9" name="Google Shape;1809;p5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0" name="Google Shape;1810;p5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1" name="Google Shape;1811;p5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2" name="Google Shape;1812;p5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3" name="Google Shape;1813;p5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4" name="Google Shape;1814;p5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5" name="Google Shape;1815;p5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6" name="Google Shape;1816;p5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7" name="Google Shape;1817;p5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8" name="Google Shape;1818;p5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9" name="Google Shape;1819;p5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0" name="Google Shape;1820;p5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1" name="Google Shape;1821;p5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2" name="Google Shape;1822;p5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3" name="Google Shape;1823;p5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4" name="Google Shape;1824;p5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5" name="Google Shape;1825;p5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6" name="Google Shape;1826;p5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7" name="Google Shape;1827;p5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8" name="Google Shape;1828;p5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9" name="Google Shape;1829;p5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0" name="Google Shape;1830;p5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1" name="Google Shape;1831;p5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2" name="Google Shape;1832;p5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3" name="Google Shape;1833;p5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4" name="Google Shape;1834;p5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5" name="Google Shape;1835;p5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6" name="Google Shape;1836;p5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7" name="Google Shape;1837;p5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8" name="Google Shape;1838;p5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9" name="Google Shape;1839;p5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40" name="Google Shape;1840;p5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18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2" name="Google Shape;1842;p6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843" name="Google Shape;1843;p6"/>
          <p:cNvSpPr txBox="1">
            <a:spLocks noGrp="1"/>
          </p:cNvSpPr>
          <p:nvPr>
            <p:ph type="body" idx="1"/>
          </p:nvPr>
        </p:nvSpPr>
        <p:spPr>
          <a:xfrm>
            <a:off x="718300" y="1762650"/>
            <a:ext cx="3242400" cy="3087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1844" name="Google Shape;1844;p6"/>
          <p:cNvSpPr txBox="1">
            <a:spLocks noGrp="1"/>
          </p:cNvSpPr>
          <p:nvPr>
            <p:ph type="body" idx="2"/>
          </p:nvPr>
        </p:nvSpPr>
        <p:spPr>
          <a:xfrm>
            <a:off x="4156071" y="1762650"/>
            <a:ext cx="3242400" cy="3087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grpSp>
        <p:nvGrpSpPr>
          <p:cNvPr id="1845" name="Google Shape;1845;p6"/>
          <p:cNvGrpSpPr/>
          <p:nvPr/>
        </p:nvGrpSpPr>
        <p:grpSpPr>
          <a:xfrm rot="10800000">
            <a:off x="8851487" y="28707"/>
            <a:ext cx="264012" cy="5086302"/>
            <a:chOff x="5307800" y="238125"/>
            <a:chExt cx="271925" cy="5238750"/>
          </a:xfrm>
        </p:grpSpPr>
        <p:sp>
          <p:nvSpPr>
            <p:cNvPr id="1846" name="Google Shape;1846;p6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7" name="Google Shape;1847;p6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8" name="Google Shape;1848;p6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9" name="Google Shape;1849;p6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0" name="Google Shape;1850;p6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1" name="Google Shape;1851;p6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2" name="Google Shape;1852;p6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3" name="Google Shape;1853;p6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4" name="Google Shape;1854;p6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5" name="Google Shape;1855;p6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6" name="Google Shape;1856;p6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7" name="Google Shape;1857;p6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8" name="Google Shape;1858;p6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9" name="Google Shape;1859;p6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0" name="Google Shape;1860;p6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1" name="Google Shape;1861;p6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2" name="Google Shape;1862;p6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3" name="Google Shape;1863;p6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4" name="Google Shape;1864;p6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5" name="Google Shape;1865;p6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6" name="Google Shape;1866;p6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7" name="Google Shape;1867;p6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8" name="Google Shape;1868;p6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9" name="Google Shape;1869;p6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0" name="Google Shape;1870;p6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1" name="Google Shape;1871;p6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2" name="Google Shape;1872;p6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3" name="Google Shape;1873;p6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4" name="Google Shape;1874;p6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5" name="Google Shape;1875;p6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6" name="Google Shape;1876;p6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7" name="Google Shape;1877;p6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8" name="Google Shape;1878;p6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9" name="Google Shape;1879;p6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0" name="Google Shape;1880;p6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1" name="Google Shape;1881;p6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2" name="Google Shape;1882;p6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3" name="Google Shape;1883;p6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4" name="Google Shape;1884;p6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5" name="Google Shape;1885;p6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6" name="Google Shape;1886;p6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7" name="Google Shape;1887;p6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8" name="Google Shape;1888;p6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9" name="Google Shape;1889;p6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0" name="Google Shape;1890;p6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1" name="Google Shape;1891;p6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2" name="Google Shape;1892;p6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3" name="Google Shape;1893;p6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4" name="Google Shape;1894;p6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5" name="Google Shape;1895;p6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6" name="Google Shape;1896;p6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7" name="Google Shape;1897;p6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8" name="Google Shape;1898;p6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9" name="Google Shape;1899;p6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0" name="Google Shape;1900;p6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1" name="Google Shape;1901;p6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2" name="Google Shape;1902;p6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03" name="Google Shape;1903;p6"/>
          <p:cNvGrpSpPr/>
          <p:nvPr/>
        </p:nvGrpSpPr>
        <p:grpSpPr>
          <a:xfrm rot="10800000">
            <a:off x="7828571" y="28707"/>
            <a:ext cx="1140783" cy="5086302"/>
            <a:chOff x="5458325" y="238125"/>
            <a:chExt cx="1174975" cy="5238750"/>
          </a:xfrm>
        </p:grpSpPr>
        <p:sp>
          <p:nvSpPr>
            <p:cNvPr id="1904" name="Google Shape;1904;p6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5" name="Google Shape;1905;p6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6" name="Google Shape;1906;p6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7" name="Google Shape;1907;p6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8" name="Google Shape;1908;p6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9" name="Google Shape;1909;p6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0" name="Google Shape;1910;p6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1" name="Google Shape;1911;p6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2" name="Google Shape;1912;p6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3" name="Google Shape;1913;p6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4" name="Google Shape;1914;p6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5" name="Google Shape;1915;p6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6" name="Google Shape;1916;p6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7" name="Google Shape;1917;p6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8" name="Google Shape;1918;p6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9" name="Google Shape;1919;p6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0" name="Google Shape;1920;p6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1" name="Google Shape;1921;p6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2" name="Google Shape;1922;p6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3" name="Google Shape;1923;p6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4" name="Google Shape;1924;p6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5" name="Google Shape;1925;p6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6" name="Google Shape;1926;p6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7" name="Google Shape;1927;p6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8" name="Google Shape;1928;p6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9" name="Google Shape;1929;p6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0" name="Google Shape;1930;p6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1" name="Google Shape;1931;p6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2" name="Google Shape;1932;p6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3" name="Google Shape;1933;p6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4" name="Google Shape;1934;p6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5" name="Google Shape;1935;p6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6" name="Google Shape;1936;p6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7" name="Google Shape;1937;p6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8" name="Google Shape;1938;p6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9" name="Google Shape;1939;p6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0" name="Google Shape;1940;p6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1" name="Google Shape;1941;p6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2" name="Google Shape;1942;p6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3" name="Google Shape;1943;p6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4" name="Google Shape;1944;p6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5" name="Google Shape;1945;p6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6" name="Google Shape;1946;p6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7" name="Google Shape;1947;p6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8" name="Google Shape;1948;p6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9" name="Google Shape;1949;p6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0" name="Google Shape;1950;p6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1" name="Google Shape;1951;p6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2" name="Google Shape;1952;p6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3" name="Google Shape;1953;p6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4" name="Google Shape;1954;p6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5" name="Google Shape;1955;p6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6" name="Google Shape;1956;p6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7" name="Google Shape;1957;p6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8" name="Google Shape;1958;p6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9" name="Google Shape;1959;p6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0" name="Google Shape;1960;p6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1" name="Google Shape;1961;p6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2" name="Google Shape;1962;p6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3" name="Google Shape;1963;p6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4" name="Google Shape;1964;p6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5" name="Google Shape;1965;p6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66" name="Google Shape;1966;p6"/>
          <p:cNvGrpSpPr/>
          <p:nvPr/>
        </p:nvGrpSpPr>
        <p:grpSpPr>
          <a:xfrm rot="10800000">
            <a:off x="7682451" y="28707"/>
            <a:ext cx="994639" cy="4940182"/>
            <a:chOff x="5759350" y="388625"/>
            <a:chExt cx="1024450" cy="5088250"/>
          </a:xfrm>
        </p:grpSpPr>
        <p:sp>
          <p:nvSpPr>
            <p:cNvPr id="1967" name="Google Shape;1967;p6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8" name="Google Shape;1968;p6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9" name="Google Shape;1969;p6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0" name="Google Shape;1970;p6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1" name="Google Shape;1971;p6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2" name="Google Shape;1972;p6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3" name="Google Shape;1973;p6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4" name="Google Shape;1974;p6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5" name="Google Shape;1975;p6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6" name="Google Shape;1976;p6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7" name="Google Shape;1977;p6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8" name="Google Shape;1978;p6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9" name="Google Shape;1979;p6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0" name="Google Shape;1980;p6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1" name="Google Shape;1981;p6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2" name="Google Shape;1982;p6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3" name="Google Shape;1983;p6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4" name="Google Shape;1984;p6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5" name="Google Shape;1985;p6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6" name="Google Shape;1986;p6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7" name="Google Shape;1987;p6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8" name="Google Shape;1988;p6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9" name="Google Shape;1989;p6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0" name="Google Shape;1990;p6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1" name="Google Shape;1991;p6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2" name="Google Shape;1992;p6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3" name="Google Shape;1993;p6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4" name="Google Shape;1994;p6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5" name="Google Shape;1995;p6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6" name="Google Shape;1996;p6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7" name="Google Shape;1997;p6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8" name="Google Shape;1998;p6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9" name="Google Shape;1999;p6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0" name="Google Shape;2000;p6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1" name="Google Shape;2001;p6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2" name="Google Shape;2002;p6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3" name="Google Shape;2003;p6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4" name="Google Shape;2004;p6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5" name="Google Shape;2005;p6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6" name="Google Shape;2006;p6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7" name="Google Shape;2007;p6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8" name="Google Shape;2008;p6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9" name="Google Shape;2009;p6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0" name="Google Shape;2010;p6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1" name="Google Shape;2011;p6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2" name="Google Shape;2012;p6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3" name="Google Shape;2013;p6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4" name="Google Shape;2014;p6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5" name="Google Shape;2015;p6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6" name="Google Shape;2016;p6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7" name="Google Shape;2017;p6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8" name="Google Shape;2018;p6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9" name="Google Shape;2019;p6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0" name="Google Shape;2020;p6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1" name="Google Shape;2021;p6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2" name="Google Shape;2022;p6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3" name="Google Shape;2023;p6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4" name="Google Shape;2024;p6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5" name="Google Shape;2025;p6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6" name="Google Shape;2026;p6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7" name="Google Shape;2027;p6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8" name="Google Shape;2028;p6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9" name="Google Shape;2029;p6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0" name="Google Shape;2030;p6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1" name="Google Shape;2031;p6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2" name="Google Shape;2032;p6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3" name="Google Shape;2033;p6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4" name="Google Shape;2034;p6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5" name="Google Shape;2035;p6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6" name="Google Shape;2036;p6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7" name="Google Shape;2037;p6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8" name="Google Shape;2038;p6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9" name="Google Shape;2039;p6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0" name="Google Shape;2040;p6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1" name="Google Shape;2041;p6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2" name="Google Shape;2042;p6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3" name="Google Shape;2043;p6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4" name="Google Shape;2044;p6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5" name="Google Shape;2045;p6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6" name="Google Shape;2046;p6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7" name="Google Shape;2047;p6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8" name="Google Shape;2048;p6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9" name="Google Shape;2049;p6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0" name="Google Shape;2050;p6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1" name="Google Shape;2051;p6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2" name="Google Shape;2052;p6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3" name="Google Shape;2053;p6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4" name="Google Shape;2054;p6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5" name="Google Shape;2055;p6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6" name="Google Shape;2056;p6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7" name="Google Shape;2057;p6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8" name="Google Shape;2058;p6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9" name="Google Shape;2059;p6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0" name="Google Shape;2060;p6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1" name="Google Shape;2061;p6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2" name="Google Shape;2062;p6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3" name="Google Shape;2063;p6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4" name="Google Shape;2064;p6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5" name="Google Shape;2065;p6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6" name="Google Shape;2066;p6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7" name="Google Shape;2067;p6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68" name="Google Shape;2068;p6"/>
          <p:cNvGrpSpPr/>
          <p:nvPr/>
        </p:nvGrpSpPr>
        <p:grpSpPr>
          <a:xfrm rot="10800000">
            <a:off x="7682451" y="28707"/>
            <a:ext cx="1140783" cy="5086302"/>
            <a:chOff x="5608825" y="238125"/>
            <a:chExt cx="1174975" cy="5238750"/>
          </a:xfrm>
        </p:grpSpPr>
        <p:sp>
          <p:nvSpPr>
            <p:cNvPr id="2069" name="Google Shape;2069;p6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0" name="Google Shape;2070;p6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1" name="Google Shape;2071;p6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2" name="Google Shape;2072;p6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3" name="Google Shape;2073;p6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4" name="Google Shape;2074;p6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5" name="Google Shape;2075;p6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6" name="Google Shape;2076;p6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7" name="Google Shape;2077;p6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8" name="Google Shape;2078;p6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9" name="Google Shape;2079;p6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0" name="Google Shape;2080;p6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1" name="Google Shape;2081;p6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2" name="Google Shape;2082;p6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3" name="Google Shape;2083;p6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4" name="Google Shape;2084;p6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5" name="Google Shape;2085;p6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6" name="Google Shape;2086;p6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7" name="Google Shape;2087;p6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8" name="Google Shape;2088;p6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9" name="Google Shape;2089;p6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0" name="Google Shape;2090;p6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1" name="Google Shape;2091;p6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2" name="Google Shape;2092;p6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3" name="Google Shape;2093;p6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4" name="Google Shape;2094;p6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5" name="Google Shape;2095;p6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6" name="Google Shape;2096;p6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7" name="Google Shape;2097;p6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8" name="Google Shape;2098;p6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9" name="Google Shape;2099;p6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0" name="Google Shape;2100;p6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1" name="Google Shape;2101;p6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2" name="Google Shape;2102;p6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3" name="Google Shape;2103;p6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4" name="Google Shape;2104;p6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5" name="Google Shape;2105;p6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6" name="Google Shape;2106;p6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7" name="Google Shape;2107;p6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8" name="Google Shape;2108;p6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9" name="Google Shape;2109;p6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0" name="Google Shape;2110;p6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1" name="Google Shape;2111;p6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2" name="Google Shape;2112;p6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3" name="Google Shape;2113;p6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4" name="Google Shape;2114;p6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5" name="Google Shape;2115;p6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6" name="Google Shape;2116;p6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7" name="Google Shape;2117;p6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8" name="Google Shape;2118;p6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19" name="Google Shape;2119;p6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1" name="Google Shape;2401;p8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67611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grpSp>
        <p:nvGrpSpPr>
          <p:cNvPr id="2402" name="Google Shape;2402;p8"/>
          <p:cNvGrpSpPr/>
          <p:nvPr/>
        </p:nvGrpSpPr>
        <p:grpSpPr>
          <a:xfrm rot="10800000">
            <a:off x="8851487" y="28707"/>
            <a:ext cx="264012" cy="5086302"/>
            <a:chOff x="5307800" y="238125"/>
            <a:chExt cx="271925" cy="5238750"/>
          </a:xfrm>
        </p:grpSpPr>
        <p:sp>
          <p:nvSpPr>
            <p:cNvPr id="2403" name="Google Shape;2403;p8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4" name="Google Shape;2404;p8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5" name="Google Shape;2405;p8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6" name="Google Shape;2406;p8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7" name="Google Shape;2407;p8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8" name="Google Shape;2408;p8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9" name="Google Shape;2409;p8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0" name="Google Shape;2410;p8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1" name="Google Shape;2411;p8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2" name="Google Shape;2412;p8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3" name="Google Shape;2413;p8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4" name="Google Shape;2414;p8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5" name="Google Shape;2415;p8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6" name="Google Shape;2416;p8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7" name="Google Shape;2417;p8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8" name="Google Shape;2418;p8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9" name="Google Shape;2419;p8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0" name="Google Shape;2420;p8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1" name="Google Shape;2421;p8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2" name="Google Shape;2422;p8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3" name="Google Shape;2423;p8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4" name="Google Shape;2424;p8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5" name="Google Shape;2425;p8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6" name="Google Shape;2426;p8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7" name="Google Shape;2427;p8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8" name="Google Shape;2428;p8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9" name="Google Shape;2429;p8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0" name="Google Shape;2430;p8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1" name="Google Shape;2431;p8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2" name="Google Shape;2432;p8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3" name="Google Shape;2433;p8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4" name="Google Shape;2434;p8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5" name="Google Shape;2435;p8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6" name="Google Shape;2436;p8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7" name="Google Shape;2437;p8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8" name="Google Shape;2438;p8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9" name="Google Shape;2439;p8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0" name="Google Shape;2440;p8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1" name="Google Shape;2441;p8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2" name="Google Shape;2442;p8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3" name="Google Shape;2443;p8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4" name="Google Shape;2444;p8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5" name="Google Shape;2445;p8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6" name="Google Shape;2446;p8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7" name="Google Shape;2447;p8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8" name="Google Shape;2448;p8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9" name="Google Shape;2449;p8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0" name="Google Shape;2450;p8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1" name="Google Shape;2451;p8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2" name="Google Shape;2452;p8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3" name="Google Shape;2453;p8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4" name="Google Shape;2454;p8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5" name="Google Shape;2455;p8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6" name="Google Shape;2456;p8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7" name="Google Shape;2457;p8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8" name="Google Shape;2458;p8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9" name="Google Shape;2459;p8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60" name="Google Shape;2460;p8"/>
          <p:cNvGrpSpPr/>
          <p:nvPr/>
        </p:nvGrpSpPr>
        <p:grpSpPr>
          <a:xfrm rot="10800000">
            <a:off x="7828571" y="28707"/>
            <a:ext cx="1140783" cy="5086302"/>
            <a:chOff x="5458325" y="238125"/>
            <a:chExt cx="1174975" cy="5238750"/>
          </a:xfrm>
        </p:grpSpPr>
        <p:sp>
          <p:nvSpPr>
            <p:cNvPr id="2461" name="Google Shape;2461;p8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2" name="Google Shape;2462;p8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3" name="Google Shape;2463;p8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4" name="Google Shape;2464;p8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5" name="Google Shape;2465;p8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6" name="Google Shape;2466;p8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7" name="Google Shape;2467;p8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8" name="Google Shape;2468;p8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9" name="Google Shape;2469;p8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0" name="Google Shape;2470;p8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1" name="Google Shape;2471;p8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2" name="Google Shape;2472;p8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3" name="Google Shape;2473;p8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4" name="Google Shape;2474;p8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5" name="Google Shape;2475;p8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6" name="Google Shape;2476;p8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7" name="Google Shape;2477;p8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8" name="Google Shape;2478;p8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9" name="Google Shape;2479;p8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0" name="Google Shape;2480;p8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1" name="Google Shape;2481;p8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2" name="Google Shape;2482;p8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3" name="Google Shape;2483;p8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4" name="Google Shape;2484;p8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5" name="Google Shape;2485;p8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6" name="Google Shape;2486;p8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7" name="Google Shape;2487;p8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8" name="Google Shape;2488;p8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9" name="Google Shape;2489;p8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0" name="Google Shape;2490;p8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1" name="Google Shape;2491;p8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2" name="Google Shape;2492;p8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3" name="Google Shape;2493;p8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4" name="Google Shape;2494;p8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5" name="Google Shape;2495;p8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6" name="Google Shape;2496;p8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7" name="Google Shape;2497;p8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8" name="Google Shape;2498;p8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9" name="Google Shape;2499;p8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0" name="Google Shape;2500;p8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1" name="Google Shape;2501;p8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2" name="Google Shape;2502;p8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3" name="Google Shape;2503;p8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4" name="Google Shape;2504;p8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5" name="Google Shape;2505;p8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6" name="Google Shape;2506;p8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7" name="Google Shape;2507;p8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8" name="Google Shape;2508;p8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9" name="Google Shape;2509;p8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0" name="Google Shape;2510;p8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1" name="Google Shape;2511;p8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2" name="Google Shape;2512;p8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3" name="Google Shape;2513;p8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4" name="Google Shape;2514;p8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5" name="Google Shape;2515;p8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6" name="Google Shape;2516;p8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7" name="Google Shape;2517;p8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8" name="Google Shape;2518;p8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9" name="Google Shape;2519;p8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0" name="Google Shape;2520;p8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1" name="Google Shape;2521;p8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2" name="Google Shape;2522;p8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23" name="Google Shape;2523;p8"/>
          <p:cNvGrpSpPr/>
          <p:nvPr/>
        </p:nvGrpSpPr>
        <p:grpSpPr>
          <a:xfrm rot="10800000">
            <a:off x="7682451" y="28707"/>
            <a:ext cx="994639" cy="4940182"/>
            <a:chOff x="5759350" y="388625"/>
            <a:chExt cx="1024450" cy="5088250"/>
          </a:xfrm>
        </p:grpSpPr>
        <p:sp>
          <p:nvSpPr>
            <p:cNvPr id="2524" name="Google Shape;2524;p8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5" name="Google Shape;2525;p8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6" name="Google Shape;2526;p8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7" name="Google Shape;2527;p8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8" name="Google Shape;2528;p8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9" name="Google Shape;2529;p8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0" name="Google Shape;2530;p8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1" name="Google Shape;2531;p8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2" name="Google Shape;2532;p8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3" name="Google Shape;2533;p8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4" name="Google Shape;2534;p8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5" name="Google Shape;2535;p8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6" name="Google Shape;2536;p8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7" name="Google Shape;2537;p8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8" name="Google Shape;2538;p8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9" name="Google Shape;2539;p8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0" name="Google Shape;2540;p8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1" name="Google Shape;2541;p8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2" name="Google Shape;2542;p8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3" name="Google Shape;2543;p8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4" name="Google Shape;2544;p8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5" name="Google Shape;2545;p8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6" name="Google Shape;2546;p8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7" name="Google Shape;2547;p8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8" name="Google Shape;2548;p8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9" name="Google Shape;2549;p8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0" name="Google Shape;2550;p8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1" name="Google Shape;2551;p8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2" name="Google Shape;2552;p8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3" name="Google Shape;2553;p8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4" name="Google Shape;2554;p8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5" name="Google Shape;2555;p8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6" name="Google Shape;2556;p8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7" name="Google Shape;2557;p8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8" name="Google Shape;2558;p8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9" name="Google Shape;2559;p8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0" name="Google Shape;2560;p8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1" name="Google Shape;2561;p8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2" name="Google Shape;2562;p8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3" name="Google Shape;2563;p8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4" name="Google Shape;2564;p8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5" name="Google Shape;2565;p8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6" name="Google Shape;2566;p8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7" name="Google Shape;2567;p8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8" name="Google Shape;2568;p8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9" name="Google Shape;2569;p8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0" name="Google Shape;2570;p8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1" name="Google Shape;2571;p8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2" name="Google Shape;2572;p8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3" name="Google Shape;2573;p8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4" name="Google Shape;2574;p8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5" name="Google Shape;2575;p8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6" name="Google Shape;2576;p8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7" name="Google Shape;2577;p8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8" name="Google Shape;2578;p8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9" name="Google Shape;2579;p8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0" name="Google Shape;2580;p8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1" name="Google Shape;2581;p8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2" name="Google Shape;2582;p8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3" name="Google Shape;2583;p8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4" name="Google Shape;2584;p8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5" name="Google Shape;2585;p8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6" name="Google Shape;2586;p8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7" name="Google Shape;2587;p8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8" name="Google Shape;2588;p8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9" name="Google Shape;2589;p8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0" name="Google Shape;2590;p8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1" name="Google Shape;2591;p8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2" name="Google Shape;2592;p8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3" name="Google Shape;2593;p8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4" name="Google Shape;2594;p8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5" name="Google Shape;2595;p8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6" name="Google Shape;2596;p8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7" name="Google Shape;2597;p8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8" name="Google Shape;2598;p8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9" name="Google Shape;2599;p8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0" name="Google Shape;2600;p8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1" name="Google Shape;2601;p8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2" name="Google Shape;2602;p8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3" name="Google Shape;2603;p8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4" name="Google Shape;2604;p8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5" name="Google Shape;2605;p8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6" name="Google Shape;2606;p8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7" name="Google Shape;2607;p8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8" name="Google Shape;2608;p8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9" name="Google Shape;2609;p8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0" name="Google Shape;2610;p8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1" name="Google Shape;2611;p8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2" name="Google Shape;2612;p8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3" name="Google Shape;2613;p8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4" name="Google Shape;2614;p8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5" name="Google Shape;2615;p8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6" name="Google Shape;2616;p8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7" name="Google Shape;2617;p8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8" name="Google Shape;2618;p8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9" name="Google Shape;2619;p8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0" name="Google Shape;2620;p8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1" name="Google Shape;2621;p8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2" name="Google Shape;2622;p8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3" name="Google Shape;2623;p8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4" name="Google Shape;2624;p8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25" name="Google Shape;2625;p8"/>
          <p:cNvGrpSpPr/>
          <p:nvPr/>
        </p:nvGrpSpPr>
        <p:grpSpPr>
          <a:xfrm rot="10800000">
            <a:off x="7682451" y="28707"/>
            <a:ext cx="1140783" cy="5086302"/>
            <a:chOff x="5608825" y="238125"/>
            <a:chExt cx="1174975" cy="5238750"/>
          </a:xfrm>
        </p:grpSpPr>
        <p:sp>
          <p:nvSpPr>
            <p:cNvPr id="2626" name="Google Shape;2626;p8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7" name="Google Shape;2627;p8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8" name="Google Shape;2628;p8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9" name="Google Shape;2629;p8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0" name="Google Shape;2630;p8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1" name="Google Shape;2631;p8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2" name="Google Shape;2632;p8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3" name="Google Shape;2633;p8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4" name="Google Shape;2634;p8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5" name="Google Shape;2635;p8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6" name="Google Shape;2636;p8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7" name="Google Shape;2637;p8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8" name="Google Shape;2638;p8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9" name="Google Shape;2639;p8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0" name="Google Shape;2640;p8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1" name="Google Shape;2641;p8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2" name="Google Shape;2642;p8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3" name="Google Shape;2643;p8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4" name="Google Shape;2644;p8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5" name="Google Shape;2645;p8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6" name="Google Shape;2646;p8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7" name="Google Shape;2647;p8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8" name="Google Shape;2648;p8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9" name="Google Shape;2649;p8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0" name="Google Shape;2650;p8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1" name="Google Shape;2651;p8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2" name="Google Shape;2652;p8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3" name="Google Shape;2653;p8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4" name="Google Shape;2654;p8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5" name="Google Shape;2655;p8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6" name="Google Shape;2656;p8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7" name="Google Shape;2657;p8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8" name="Google Shape;2658;p8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9" name="Google Shape;2659;p8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0" name="Google Shape;2660;p8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1" name="Google Shape;2661;p8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2" name="Google Shape;2662;p8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3" name="Google Shape;2663;p8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4" name="Google Shape;2664;p8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5" name="Google Shape;2665;p8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6" name="Google Shape;2666;p8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7" name="Google Shape;2667;p8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8" name="Google Shape;2668;p8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9" name="Google Shape;2669;p8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0" name="Google Shape;2670;p8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1" name="Google Shape;2671;p8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2" name="Google Shape;2672;p8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3" name="Google Shape;2673;p8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4" name="Google Shape;2674;p8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5" name="Google Shape;2675;p8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76" name="Google Shape;2676;p8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55" name="Google Shape;2955;p10"/>
          <p:cNvGrpSpPr/>
          <p:nvPr/>
        </p:nvGrpSpPr>
        <p:grpSpPr>
          <a:xfrm rot="10800000">
            <a:off x="8851487" y="28707"/>
            <a:ext cx="264012" cy="5086302"/>
            <a:chOff x="5307800" y="238125"/>
            <a:chExt cx="271925" cy="5238750"/>
          </a:xfrm>
        </p:grpSpPr>
        <p:sp>
          <p:nvSpPr>
            <p:cNvPr id="2956" name="Google Shape;2956;p10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7" name="Google Shape;2957;p10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8" name="Google Shape;2958;p10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9" name="Google Shape;2959;p10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0" name="Google Shape;2960;p10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1" name="Google Shape;2961;p10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2" name="Google Shape;2962;p10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3" name="Google Shape;2963;p10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4" name="Google Shape;2964;p10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5" name="Google Shape;2965;p10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6" name="Google Shape;2966;p10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7" name="Google Shape;2967;p10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8" name="Google Shape;2968;p10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9" name="Google Shape;2969;p10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0" name="Google Shape;2970;p10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1" name="Google Shape;2971;p10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2" name="Google Shape;2972;p10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3" name="Google Shape;2973;p10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4" name="Google Shape;2974;p10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5" name="Google Shape;2975;p10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6" name="Google Shape;2976;p10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7" name="Google Shape;2977;p10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8" name="Google Shape;2978;p10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9" name="Google Shape;2979;p10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0" name="Google Shape;2980;p10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1" name="Google Shape;2981;p10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2" name="Google Shape;2982;p10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3" name="Google Shape;2983;p10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4" name="Google Shape;2984;p10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5" name="Google Shape;2985;p10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6" name="Google Shape;2986;p10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7" name="Google Shape;2987;p10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8" name="Google Shape;2988;p10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9" name="Google Shape;2989;p10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0" name="Google Shape;2990;p10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1" name="Google Shape;2991;p10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2" name="Google Shape;2992;p10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3" name="Google Shape;2993;p10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4" name="Google Shape;2994;p10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5" name="Google Shape;2995;p10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6" name="Google Shape;2996;p10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7" name="Google Shape;2997;p10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8" name="Google Shape;2998;p10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9" name="Google Shape;2999;p10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0" name="Google Shape;3000;p10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1" name="Google Shape;3001;p10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2" name="Google Shape;3002;p10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3" name="Google Shape;3003;p10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4" name="Google Shape;3004;p10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5" name="Google Shape;3005;p10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6" name="Google Shape;3006;p10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7" name="Google Shape;3007;p10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8" name="Google Shape;3008;p10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9" name="Google Shape;3009;p10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0" name="Google Shape;3010;p10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1" name="Google Shape;3011;p10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2" name="Google Shape;3012;p10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13" name="Google Shape;3013;p10"/>
          <p:cNvGrpSpPr/>
          <p:nvPr/>
        </p:nvGrpSpPr>
        <p:grpSpPr>
          <a:xfrm rot="10800000">
            <a:off x="7828571" y="28707"/>
            <a:ext cx="1140783" cy="5086302"/>
            <a:chOff x="5458325" y="238125"/>
            <a:chExt cx="1174975" cy="5238750"/>
          </a:xfrm>
        </p:grpSpPr>
        <p:sp>
          <p:nvSpPr>
            <p:cNvPr id="3014" name="Google Shape;3014;p10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5" name="Google Shape;3015;p10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6" name="Google Shape;3016;p10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7" name="Google Shape;3017;p10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8" name="Google Shape;3018;p10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9" name="Google Shape;3019;p10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0" name="Google Shape;3020;p10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1" name="Google Shape;3021;p10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2" name="Google Shape;3022;p10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3" name="Google Shape;3023;p10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4" name="Google Shape;3024;p10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5" name="Google Shape;3025;p10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6" name="Google Shape;3026;p10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7" name="Google Shape;3027;p10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8" name="Google Shape;3028;p10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9" name="Google Shape;3029;p10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0" name="Google Shape;3030;p10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1" name="Google Shape;3031;p10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2" name="Google Shape;3032;p10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3" name="Google Shape;3033;p10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4" name="Google Shape;3034;p10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5" name="Google Shape;3035;p10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6" name="Google Shape;3036;p10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7" name="Google Shape;3037;p10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8" name="Google Shape;3038;p10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9" name="Google Shape;3039;p10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0" name="Google Shape;3040;p10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1" name="Google Shape;3041;p10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2" name="Google Shape;3042;p10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3" name="Google Shape;3043;p10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4" name="Google Shape;3044;p10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5" name="Google Shape;3045;p10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6" name="Google Shape;3046;p10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7" name="Google Shape;3047;p10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8" name="Google Shape;3048;p10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9" name="Google Shape;3049;p10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0" name="Google Shape;3050;p10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1" name="Google Shape;3051;p10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2" name="Google Shape;3052;p10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3" name="Google Shape;3053;p10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4" name="Google Shape;3054;p10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5" name="Google Shape;3055;p10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6" name="Google Shape;3056;p10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7" name="Google Shape;3057;p10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8" name="Google Shape;3058;p10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9" name="Google Shape;3059;p10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0" name="Google Shape;3060;p10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1" name="Google Shape;3061;p10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2" name="Google Shape;3062;p10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3" name="Google Shape;3063;p10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4" name="Google Shape;3064;p10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5" name="Google Shape;3065;p10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6" name="Google Shape;3066;p10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7" name="Google Shape;3067;p10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8" name="Google Shape;3068;p10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9" name="Google Shape;3069;p10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0" name="Google Shape;3070;p10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1" name="Google Shape;3071;p10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2" name="Google Shape;3072;p10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3" name="Google Shape;3073;p10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4" name="Google Shape;3074;p10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5" name="Google Shape;3075;p10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76" name="Google Shape;3076;p10"/>
          <p:cNvGrpSpPr/>
          <p:nvPr/>
        </p:nvGrpSpPr>
        <p:grpSpPr>
          <a:xfrm rot="10800000">
            <a:off x="7682451" y="28707"/>
            <a:ext cx="994639" cy="4940182"/>
            <a:chOff x="5759350" y="388625"/>
            <a:chExt cx="1024450" cy="5088250"/>
          </a:xfrm>
        </p:grpSpPr>
        <p:sp>
          <p:nvSpPr>
            <p:cNvPr id="3077" name="Google Shape;3077;p10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8" name="Google Shape;3078;p10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9" name="Google Shape;3079;p10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0" name="Google Shape;3080;p10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1" name="Google Shape;3081;p10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2" name="Google Shape;3082;p10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3" name="Google Shape;3083;p10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4" name="Google Shape;3084;p10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5" name="Google Shape;3085;p10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6" name="Google Shape;3086;p10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7" name="Google Shape;3087;p10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8" name="Google Shape;3088;p10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9" name="Google Shape;3089;p10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0" name="Google Shape;3090;p10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1" name="Google Shape;3091;p10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2" name="Google Shape;3092;p10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3" name="Google Shape;3093;p10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4" name="Google Shape;3094;p10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5" name="Google Shape;3095;p10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6" name="Google Shape;3096;p10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7" name="Google Shape;3097;p10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8" name="Google Shape;3098;p10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9" name="Google Shape;3099;p10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0" name="Google Shape;3100;p10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1" name="Google Shape;3101;p10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2" name="Google Shape;3102;p10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3" name="Google Shape;3103;p10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4" name="Google Shape;3104;p10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5" name="Google Shape;3105;p10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6" name="Google Shape;3106;p10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7" name="Google Shape;3107;p10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8" name="Google Shape;3108;p10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9" name="Google Shape;3109;p10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0" name="Google Shape;3110;p10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1" name="Google Shape;3111;p10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2" name="Google Shape;3112;p10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3" name="Google Shape;3113;p10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4" name="Google Shape;3114;p10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5" name="Google Shape;3115;p10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6" name="Google Shape;3116;p10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7" name="Google Shape;3117;p10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8" name="Google Shape;3118;p10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9" name="Google Shape;3119;p10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0" name="Google Shape;3120;p10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1" name="Google Shape;3121;p10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2" name="Google Shape;3122;p10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3" name="Google Shape;3123;p10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4" name="Google Shape;3124;p10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5" name="Google Shape;3125;p10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6" name="Google Shape;3126;p10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7" name="Google Shape;3127;p10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8" name="Google Shape;3128;p10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9" name="Google Shape;3129;p10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0" name="Google Shape;3130;p10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1" name="Google Shape;3131;p10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2" name="Google Shape;3132;p10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3" name="Google Shape;3133;p10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4" name="Google Shape;3134;p10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5" name="Google Shape;3135;p10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6" name="Google Shape;3136;p10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7" name="Google Shape;3137;p10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8" name="Google Shape;3138;p10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9" name="Google Shape;3139;p10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0" name="Google Shape;3140;p10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1" name="Google Shape;3141;p10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2" name="Google Shape;3142;p10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3" name="Google Shape;3143;p10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4" name="Google Shape;3144;p10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5" name="Google Shape;3145;p10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6" name="Google Shape;3146;p10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7" name="Google Shape;3147;p10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8" name="Google Shape;3148;p10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9" name="Google Shape;3149;p10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0" name="Google Shape;3150;p10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1" name="Google Shape;3151;p10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2" name="Google Shape;3152;p10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3" name="Google Shape;3153;p10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4" name="Google Shape;3154;p10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5" name="Google Shape;3155;p10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6" name="Google Shape;3156;p10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7" name="Google Shape;3157;p10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8" name="Google Shape;3158;p10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9" name="Google Shape;3159;p10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0" name="Google Shape;3160;p10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1" name="Google Shape;3161;p10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2" name="Google Shape;3162;p10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3" name="Google Shape;3163;p10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4" name="Google Shape;3164;p10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5" name="Google Shape;3165;p10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6" name="Google Shape;3166;p10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7" name="Google Shape;3167;p10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8" name="Google Shape;3168;p10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9" name="Google Shape;3169;p10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0" name="Google Shape;3170;p10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1" name="Google Shape;3171;p10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2" name="Google Shape;3172;p10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3" name="Google Shape;3173;p10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4" name="Google Shape;3174;p10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5" name="Google Shape;3175;p10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6" name="Google Shape;3176;p10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7" name="Google Shape;3177;p10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78" name="Google Shape;3178;p10"/>
          <p:cNvGrpSpPr/>
          <p:nvPr/>
        </p:nvGrpSpPr>
        <p:grpSpPr>
          <a:xfrm rot="10800000">
            <a:off x="7682451" y="28707"/>
            <a:ext cx="1140783" cy="5086302"/>
            <a:chOff x="5608825" y="238125"/>
            <a:chExt cx="1174975" cy="5238750"/>
          </a:xfrm>
        </p:grpSpPr>
        <p:sp>
          <p:nvSpPr>
            <p:cNvPr id="3179" name="Google Shape;3179;p10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0" name="Google Shape;3180;p10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1" name="Google Shape;3181;p10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2" name="Google Shape;3182;p10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3" name="Google Shape;3183;p10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4" name="Google Shape;3184;p10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5" name="Google Shape;3185;p10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6" name="Google Shape;3186;p10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7" name="Google Shape;3187;p10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8" name="Google Shape;3188;p10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9" name="Google Shape;3189;p10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0" name="Google Shape;3190;p10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1" name="Google Shape;3191;p10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2" name="Google Shape;3192;p10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3" name="Google Shape;3193;p10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4" name="Google Shape;3194;p10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5" name="Google Shape;3195;p10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6" name="Google Shape;3196;p10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7" name="Google Shape;3197;p10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8" name="Google Shape;3198;p10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9" name="Google Shape;3199;p10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0" name="Google Shape;3200;p10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1" name="Google Shape;3201;p10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2" name="Google Shape;3202;p10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3" name="Google Shape;3203;p10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4" name="Google Shape;3204;p10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5" name="Google Shape;3205;p10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6" name="Google Shape;3206;p10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7" name="Google Shape;3207;p10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8" name="Google Shape;3208;p10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9" name="Google Shape;3209;p10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0" name="Google Shape;3210;p10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1" name="Google Shape;3211;p10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2" name="Google Shape;3212;p10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3" name="Google Shape;3213;p10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4" name="Google Shape;3214;p10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5" name="Google Shape;3215;p10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6" name="Google Shape;3216;p10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7" name="Google Shape;3217;p10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8" name="Google Shape;3218;p10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9" name="Google Shape;3219;p10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0" name="Google Shape;3220;p10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1" name="Google Shape;3221;p10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2" name="Google Shape;3222;p10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3" name="Google Shape;3223;p10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4" name="Google Shape;3224;p10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5" name="Google Shape;3225;p10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6" name="Google Shape;3226;p10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7" name="Google Shape;3227;p10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8" name="Google Shape;3228;p10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29" name="Google Shape;3229;p10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dark">
  <p:cSld name="BLANK_1">
    <p:bg>
      <p:bgPr>
        <a:solidFill>
          <a:srgbClr val="003B55"/>
        </a:solidFill>
        <a:effectLst/>
      </p:bgPr>
    </p:bg>
    <p:spTree>
      <p:nvGrpSpPr>
        <p:cNvPr id="1" name="Shape 3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31" name="Google Shape;3231;p11"/>
          <p:cNvGrpSpPr/>
          <p:nvPr/>
        </p:nvGrpSpPr>
        <p:grpSpPr>
          <a:xfrm rot="10800000">
            <a:off x="8851487" y="28707"/>
            <a:ext cx="264012" cy="5086302"/>
            <a:chOff x="5307800" y="238125"/>
            <a:chExt cx="271925" cy="5238750"/>
          </a:xfrm>
        </p:grpSpPr>
        <p:sp>
          <p:nvSpPr>
            <p:cNvPr id="3232" name="Google Shape;3232;p11"/>
            <p:cNvSpPr/>
            <p:nvPr/>
          </p:nvSpPr>
          <p:spPr>
            <a:xfrm>
              <a:off x="5307800" y="2381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3" name="Google Shape;3233;p11"/>
            <p:cNvSpPr/>
            <p:nvPr/>
          </p:nvSpPr>
          <p:spPr>
            <a:xfrm>
              <a:off x="5307800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4" name="Google Shape;3234;p11"/>
            <p:cNvSpPr/>
            <p:nvPr/>
          </p:nvSpPr>
          <p:spPr>
            <a:xfrm>
              <a:off x="5307800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5" name="Google Shape;3235;p11"/>
            <p:cNvSpPr/>
            <p:nvPr/>
          </p:nvSpPr>
          <p:spPr>
            <a:xfrm>
              <a:off x="5307800" y="6896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6" name="Google Shape;3236;p11"/>
            <p:cNvSpPr/>
            <p:nvPr/>
          </p:nvSpPr>
          <p:spPr>
            <a:xfrm>
              <a:off x="5307800" y="8401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7" name="Google Shape;3237;p11"/>
            <p:cNvSpPr/>
            <p:nvPr/>
          </p:nvSpPr>
          <p:spPr>
            <a:xfrm>
              <a:off x="5307800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8" name="Google Shape;3238;p11"/>
            <p:cNvSpPr/>
            <p:nvPr/>
          </p:nvSpPr>
          <p:spPr>
            <a:xfrm>
              <a:off x="5307800" y="11411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9" name="Google Shape;3239;p11"/>
            <p:cNvSpPr/>
            <p:nvPr/>
          </p:nvSpPr>
          <p:spPr>
            <a:xfrm>
              <a:off x="5307800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0" name="Google Shape;3240;p11"/>
            <p:cNvSpPr/>
            <p:nvPr/>
          </p:nvSpPr>
          <p:spPr>
            <a:xfrm>
              <a:off x="5307800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1" name="Google Shape;3241;p11"/>
            <p:cNvSpPr/>
            <p:nvPr/>
          </p:nvSpPr>
          <p:spPr>
            <a:xfrm>
              <a:off x="5307800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2" name="Google Shape;3242;p11"/>
            <p:cNvSpPr/>
            <p:nvPr/>
          </p:nvSpPr>
          <p:spPr>
            <a:xfrm>
              <a:off x="5307800" y="17432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3" name="Google Shape;3243;p11"/>
            <p:cNvSpPr/>
            <p:nvPr/>
          </p:nvSpPr>
          <p:spPr>
            <a:xfrm>
              <a:off x="5307800" y="18937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4" name="Google Shape;3244;p11"/>
            <p:cNvSpPr/>
            <p:nvPr/>
          </p:nvSpPr>
          <p:spPr>
            <a:xfrm>
              <a:off x="5307800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5" name="Google Shape;3245;p11"/>
            <p:cNvSpPr/>
            <p:nvPr/>
          </p:nvSpPr>
          <p:spPr>
            <a:xfrm>
              <a:off x="5307800" y="21947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6" name="Google Shape;3246;p11"/>
            <p:cNvSpPr/>
            <p:nvPr/>
          </p:nvSpPr>
          <p:spPr>
            <a:xfrm>
              <a:off x="5307800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7" name="Google Shape;3247;p11"/>
            <p:cNvSpPr/>
            <p:nvPr/>
          </p:nvSpPr>
          <p:spPr>
            <a:xfrm>
              <a:off x="5307800" y="24957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8" name="Google Shape;3248;p11"/>
            <p:cNvSpPr/>
            <p:nvPr/>
          </p:nvSpPr>
          <p:spPr>
            <a:xfrm>
              <a:off x="5307800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9" name="Google Shape;3249;p11"/>
            <p:cNvSpPr/>
            <p:nvPr/>
          </p:nvSpPr>
          <p:spPr>
            <a:xfrm>
              <a:off x="5307800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0" name="Google Shape;3250;p11"/>
            <p:cNvSpPr/>
            <p:nvPr/>
          </p:nvSpPr>
          <p:spPr>
            <a:xfrm>
              <a:off x="5307800" y="29473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1" name="Google Shape;3251;p11"/>
            <p:cNvSpPr/>
            <p:nvPr/>
          </p:nvSpPr>
          <p:spPr>
            <a:xfrm>
              <a:off x="5307800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2" name="Google Shape;3252;p11"/>
            <p:cNvSpPr/>
            <p:nvPr/>
          </p:nvSpPr>
          <p:spPr>
            <a:xfrm>
              <a:off x="5307800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3" name="Google Shape;3253;p11"/>
            <p:cNvSpPr/>
            <p:nvPr/>
          </p:nvSpPr>
          <p:spPr>
            <a:xfrm>
              <a:off x="5307800" y="33988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4" name="Google Shape;3254;p11"/>
            <p:cNvSpPr/>
            <p:nvPr/>
          </p:nvSpPr>
          <p:spPr>
            <a:xfrm>
              <a:off x="5307800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5" name="Google Shape;3255;p11"/>
            <p:cNvSpPr/>
            <p:nvPr/>
          </p:nvSpPr>
          <p:spPr>
            <a:xfrm>
              <a:off x="5307800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6" name="Google Shape;3256;p11"/>
            <p:cNvSpPr/>
            <p:nvPr/>
          </p:nvSpPr>
          <p:spPr>
            <a:xfrm>
              <a:off x="5307800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7" name="Google Shape;3257;p11"/>
            <p:cNvSpPr/>
            <p:nvPr/>
          </p:nvSpPr>
          <p:spPr>
            <a:xfrm>
              <a:off x="5307800" y="40008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8" name="Google Shape;3258;p11"/>
            <p:cNvSpPr/>
            <p:nvPr/>
          </p:nvSpPr>
          <p:spPr>
            <a:xfrm>
              <a:off x="5307800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9" name="Google Shape;3259;p11"/>
            <p:cNvSpPr/>
            <p:nvPr/>
          </p:nvSpPr>
          <p:spPr>
            <a:xfrm>
              <a:off x="5307800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0" name="Google Shape;3260;p11"/>
            <p:cNvSpPr/>
            <p:nvPr/>
          </p:nvSpPr>
          <p:spPr>
            <a:xfrm>
              <a:off x="5307800" y="44524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1" name="Google Shape;3261;p11"/>
            <p:cNvSpPr/>
            <p:nvPr/>
          </p:nvSpPr>
          <p:spPr>
            <a:xfrm>
              <a:off x="5307800" y="46029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2" name="Google Shape;3262;p11"/>
            <p:cNvSpPr/>
            <p:nvPr/>
          </p:nvSpPr>
          <p:spPr>
            <a:xfrm>
              <a:off x="5307800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3" name="Google Shape;3263;p11"/>
            <p:cNvSpPr/>
            <p:nvPr/>
          </p:nvSpPr>
          <p:spPr>
            <a:xfrm>
              <a:off x="5307800" y="49039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4" name="Google Shape;3264;p11"/>
            <p:cNvSpPr/>
            <p:nvPr/>
          </p:nvSpPr>
          <p:spPr>
            <a:xfrm>
              <a:off x="5307800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5" name="Google Shape;3265;p11"/>
            <p:cNvSpPr/>
            <p:nvPr/>
          </p:nvSpPr>
          <p:spPr>
            <a:xfrm>
              <a:off x="5307800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6" name="Google Shape;3266;p11"/>
            <p:cNvSpPr/>
            <p:nvPr/>
          </p:nvSpPr>
          <p:spPr>
            <a:xfrm>
              <a:off x="5307800" y="53554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7" name="Google Shape;3267;p11"/>
            <p:cNvSpPr/>
            <p:nvPr/>
          </p:nvSpPr>
          <p:spPr>
            <a:xfrm>
              <a:off x="54583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8" name="Google Shape;3268;p11"/>
            <p:cNvSpPr/>
            <p:nvPr/>
          </p:nvSpPr>
          <p:spPr>
            <a:xfrm>
              <a:off x="54583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9" name="Google Shape;3269;p11"/>
            <p:cNvSpPr/>
            <p:nvPr/>
          </p:nvSpPr>
          <p:spPr>
            <a:xfrm>
              <a:off x="54583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0" name="Google Shape;3270;p11"/>
            <p:cNvSpPr/>
            <p:nvPr/>
          </p:nvSpPr>
          <p:spPr>
            <a:xfrm>
              <a:off x="54583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1" name="Google Shape;3271;p11"/>
            <p:cNvSpPr/>
            <p:nvPr/>
          </p:nvSpPr>
          <p:spPr>
            <a:xfrm>
              <a:off x="54583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2" name="Google Shape;3272;p11"/>
            <p:cNvSpPr/>
            <p:nvPr/>
          </p:nvSpPr>
          <p:spPr>
            <a:xfrm>
              <a:off x="54583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3" name="Google Shape;3273;p11"/>
            <p:cNvSpPr/>
            <p:nvPr/>
          </p:nvSpPr>
          <p:spPr>
            <a:xfrm>
              <a:off x="54583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4" name="Google Shape;3274;p11"/>
            <p:cNvSpPr/>
            <p:nvPr/>
          </p:nvSpPr>
          <p:spPr>
            <a:xfrm>
              <a:off x="54583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5" name="Google Shape;3275;p11"/>
            <p:cNvSpPr/>
            <p:nvPr/>
          </p:nvSpPr>
          <p:spPr>
            <a:xfrm>
              <a:off x="54583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6" name="Google Shape;3276;p11"/>
            <p:cNvSpPr/>
            <p:nvPr/>
          </p:nvSpPr>
          <p:spPr>
            <a:xfrm>
              <a:off x="54583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7" name="Google Shape;3277;p11"/>
            <p:cNvSpPr/>
            <p:nvPr/>
          </p:nvSpPr>
          <p:spPr>
            <a:xfrm>
              <a:off x="54583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8" name="Google Shape;3278;p11"/>
            <p:cNvSpPr/>
            <p:nvPr/>
          </p:nvSpPr>
          <p:spPr>
            <a:xfrm>
              <a:off x="54583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9" name="Google Shape;3279;p11"/>
            <p:cNvSpPr/>
            <p:nvPr/>
          </p:nvSpPr>
          <p:spPr>
            <a:xfrm>
              <a:off x="54583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0" name="Google Shape;3280;p11"/>
            <p:cNvSpPr/>
            <p:nvPr/>
          </p:nvSpPr>
          <p:spPr>
            <a:xfrm>
              <a:off x="54583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1" name="Google Shape;3281;p11"/>
            <p:cNvSpPr/>
            <p:nvPr/>
          </p:nvSpPr>
          <p:spPr>
            <a:xfrm>
              <a:off x="54583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2" name="Google Shape;3282;p11"/>
            <p:cNvSpPr/>
            <p:nvPr/>
          </p:nvSpPr>
          <p:spPr>
            <a:xfrm>
              <a:off x="54583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3" name="Google Shape;3283;p11"/>
            <p:cNvSpPr/>
            <p:nvPr/>
          </p:nvSpPr>
          <p:spPr>
            <a:xfrm>
              <a:off x="54583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4" name="Google Shape;3284;p11"/>
            <p:cNvSpPr/>
            <p:nvPr/>
          </p:nvSpPr>
          <p:spPr>
            <a:xfrm>
              <a:off x="54583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5" name="Google Shape;3285;p11"/>
            <p:cNvSpPr/>
            <p:nvPr/>
          </p:nvSpPr>
          <p:spPr>
            <a:xfrm>
              <a:off x="54583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6" name="Google Shape;3286;p11"/>
            <p:cNvSpPr/>
            <p:nvPr/>
          </p:nvSpPr>
          <p:spPr>
            <a:xfrm>
              <a:off x="54583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7" name="Google Shape;3287;p11"/>
            <p:cNvSpPr/>
            <p:nvPr/>
          </p:nvSpPr>
          <p:spPr>
            <a:xfrm>
              <a:off x="54583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8" name="Google Shape;3288;p11"/>
            <p:cNvSpPr/>
            <p:nvPr/>
          </p:nvSpPr>
          <p:spPr>
            <a:xfrm>
              <a:off x="54583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D3E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89" name="Google Shape;3289;p11"/>
          <p:cNvGrpSpPr/>
          <p:nvPr/>
        </p:nvGrpSpPr>
        <p:grpSpPr>
          <a:xfrm rot="10800000">
            <a:off x="7828571" y="28707"/>
            <a:ext cx="1140783" cy="5086302"/>
            <a:chOff x="5458325" y="238125"/>
            <a:chExt cx="1174975" cy="5238750"/>
          </a:xfrm>
        </p:grpSpPr>
        <p:sp>
          <p:nvSpPr>
            <p:cNvPr id="3290" name="Google Shape;3290;p11"/>
            <p:cNvSpPr/>
            <p:nvPr/>
          </p:nvSpPr>
          <p:spPr>
            <a:xfrm>
              <a:off x="54583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1" name="Google Shape;3291;p11"/>
            <p:cNvSpPr/>
            <p:nvPr/>
          </p:nvSpPr>
          <p:spPr>
            <a:xfrm>
              <a:off x="54583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2" name="Google Shape;3292;p11"/>
            <p:cNvSpPr/>
            <p:nvPr/>
          </p:nvSpPr>
          <p:spPr>
            <a:xfrm>
              <a:off x="54583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3" name="Google Shape;3293;p11"/>
            <p:cNvSpPr/>
            <p:nvPr/>
          </p:nvSpPr>
          <p:spPr>
            <a:xfrm>
              <a:off x="54583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4" name="Google Shape;3294;p11"/>
            <p:cNvSpPr/>
            <p:nvPr/>
          </p:nvSpPr>
          <p:spPr>
            <a:xfrm>
              <a:off x="54583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5" name="Google Shape;3295;p11"/>
            <p:cNvSpPr/>
            <p:nvPr/>
          </p:nvSpPr>
          <p:spPr>
            <a:xfrm>
              <a:off x="54583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6" name="Google Shape;3296;p11"/>
            <p:cNvSpPr/>
            <p:nvPr/>
          </p:nvSpPr>
          <p:spPr>
            <a:xfrm>
              <a:off x="54583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7" name="Google Shape;3297;p11"/>
            <p:cNvSpPr/>
            <p:nvPr/>
          </p:nvSpPr>
          <p:spPr>
            <a:xfrm>
              <a:off x="54583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8" name="Google Shape;3298;p11"/>
            <p:cNvSpPr/>
            <p:nvPr/>
          </p:nvSpPr>
          <p:spPr>
            <a:xfrm>
              <a:off x="54583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9" name="Google Shape;3299;p11"/>
            <p:cNvSpPr/>
            <p:nvPr/>
          </p:nvSpPr>
          <p:spPr>
            <a:xfrm>
              <a:off x="54583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0" name="Google Shape;3300;p11"/>
            <p:cNvSpPr/>
            <p:nvPr/>
          </p:nvSpPr>
          <p:spPr>
            <a:xfrm>
              <a:off x="54583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1" name="Google Shape;3301;p11"/>
            <p:cNvSpPr/>
            <p:nvPr/>
          </p:nvSpPr>
          <p:spPr>
            <a:xfrm>
              <a:off x="54583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2" name="Google Shape;3302;p11"/>
            <p:cNvSpPr/>
            <p:nvPr/>
          </p:nvSpPr>
          <p:spPr>
            <a:xfrm>
              <a:off x="54583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3" name="Google Shape;3303;p11"/>
            <p:cNvSpPr/>
            <p:nvPr/>
          </p:nvSpPr>
          <p:spPr>
            <a:xfrm>
              <a:off x="560882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4" name="Google Shape;3304;p11"/>
            <p:cNvSpPr/>
            <p:nvPr/>
          </p:nvSpPr>
          <p:spPr>
            <a:xfrm>
              <a:off x="560882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5" name="Google Shape;3305;p11"/>
            <p:cNvSpPr/>
            <p:nvPr/>
          </p:nvSpPr>
          <p:spPr>
            <a:xfrm>
              <a:off x="560882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6" name="Google Shape;3306;p11"/>
            <p:cNvSpPr/>
            <p:nvPr/>
          </p:nvSpPr>
          <p:spPr>
            <a:xfrm>
              <a:off x="560882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7" name="Google Shape;3307;p11"/>
            <p:cNvSpPr/>
            <p:nvPr/>
          </p:nvSpPr>
          <p:spPr>
            <a:xfrm>
              <a:off x="560882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8" name="Google Shape;3308;p11"/>
            <p:cNvSpPr/>
            <p:nvPr/>
          </p:nvSpPr>
          <p:spPr>
            <a:xfrm>
              <a:off x="560882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9" name="Google Shape;3309;p11"/>
            <p:cNvSpPr/>
            <p:nvPr/>
          </p:nvSpPr>
          <p:spPr>
            <a:xfrm>
              <a:off x="560882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0" name="Google Shape;3310;p11"/>
            <p:cNvSpPr/>
            <p:nvPr/>
          </p:nvSpPr>
          <p:spPr>
            <a:xfrm>
              <a:off x="560882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1" name="Google Shape;3311;p11"/>
            <p:cNvSpPr/>
            <p:nvPr/>
          </p:nvSpPr>
          <p:spPr>
            <a:xfrm>
              <a:off x="560882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2" name="Google Shape;3312;p11"/>
            <p:cNvSpPr/>
            <p:nvPr/>
          </p:nvSpPr>
          <p:spPr>
            <a:xfrm>
              <a:off x="560882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3" name="Google Shape;3313;p11"/>
            <p:cNvSpPr/>
            <p:nvPr/>
          </p:nvSpPr>
          <p:spPr>
            <a:xfrm>
              <a:off x="560882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4" name="Google Shape;3314;p11"/>
            <p:cNvSpPr/>
            <p:nvPr/>
          </p:nvSpPr>
          <p:spPr>
            <a:xfrm>
              <a:off x="560882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5" name="Google Shape;3315;p11"/>
            <p:cNvSpPr/>
            <p:nvPr/>
          </p:nvSpPr>
          <p:spPr>
            <a:xfrm>
              <a:off x="560882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6" name="Google Shape;3316;p11"/>
            <p:cNvSpPr/>
            <p:nvPr/>
          </p:nvSpPr>
          <p:spPr>
            <a:xfrm>
              <a:off x="560882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7" name="Google Shape;3317;p11"/>
            <p:cNvSpPr/>
            <p:nvPr/>
          </p:nvSpPr>
          <p:spPr>
            <a:xfrm>
              <a:off x="560882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8" name="Google Shape;3318;p11"/>
            <p:cNvSpPr/>
            <p:nvPr/>
          </p:nvSpPr>
          <p:spPr>
            <a:xfrm>
              <a:off x="560882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9" name="Google Shape;3319;p11"/>
            <p:cNvSpPr/>
            <p:nvPr/>
          </p:nvSpPr>
          <p:spPr>
            <a:xfrm>
              <a:off x="560882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0" name="Google Shape;3320;p11"/>
            <p:cNvSpPr/>
            <p:nvPr/>
          </p:nvSpPr>
          <p:spPr>
            <a:xfrm>
              <a:off x="560882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1" name="Google Shape;3321;p11"/>
            <p:cNvSpPr/>
            <p:nvPr/>
          </p:nvSpPr>
          <p:spPr>
            <a:xfrm>
              <a:off x="560882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2" name="Google Shape;3322;p11"/>
            <p:cNvSpPr/>
            <p:nvPr/>
          </p:nvSpPr>
          <p:spPr>
            <a:xfrm>
              <a:off x="560882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3" name="Google Shape;3323;p11"/>
            <p:cNvSpPr/>
            <p:nvPr/>
          </p:nvSpPr>
          <p:spPr>
            <a:xfrm>
              <a:off x="560882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4" name="Google Shape;3324;p11"/>
            <p:cNvSpPr/>
            <p:nvPr/>
          </p:nvSpPr>
          <p:spPr>
            <a:xfrm>
              <a:off x="560882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5" name="Google Shape;3325;p11"/>
            <p:cNvSpPr/>
            <p:nvPr/>
          </p:nvSpPr>
          <p:spPr>
            <a:xfrm>
              <a:off x="560882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6" name="Google Shape;3326;p11"/>
            <p:cNvSpPr/>
            <p:nvPr/>
          </p:nvSpPr>
          <p:spPr>
            <a:xfrm>
              <a:off x="560882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7" name="Google Shape;3327;p11"/>
            <p:cNvSpPr/>
            <p:nvPr/>
          </p:nvSpPr>
          <p:spPr>
            <a:xfrm>
              <a:off x="560882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8" name="Google Shape;3328;p11"/>
            <p:cNvSpPr/>
            <p:nvPr/>
          </p:nvSpPr>
          <p:spPr>
            <a:xfrm>
              <a:off x="560882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9" name="Google Shape;3329;p11"/>
            <p:cNvSpPr/>
            <p:nvPr/>
          </p:nvSpPr>
          <p:spPr>
            <a:xfrm>
              <a:off x="560882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0" name="Google Shape;3330;p11"/>
            <p:cNvSpPr/>
            <p:nvPr/>
          </p:nvSpPr>
          <p:spPr>
            <a:xfrm>
              <a:off x="560882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1" name="Google Shape;3331;p11"/>
            <p:cNvSpPr/>
            <p:nvPr/>
          </p:nvSpPr>
          <p:spPr>
            <a:xfrm>
              <a:off x="560882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2" name="Google Shape;3332;p11"/>
            <p:cNvSpPr/>
            <p:nvPr/>
          </p:nvSpPr>
          <p:spPr>
            <a:xfrm>
              <a:off x="560882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3" name="Google Shape;3333;p11"/>
            <p:cNvSpPr/>
            <p:nvPr/>
          </p:nvSpPr>
          <p:spPr>
            <a:xfrm>
              <a:off x="560882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4" name="Google Shape;3334;p11"/>
            <p:cNvSpPr/>
            <p:nvPr/>
          </p:nvSpPr>
          <p:spPr>
            <a:xfrm>
              <a:off x="57593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5" name="Google Shape;3335;p11"/>
            <p:cNvSpPr/>
            <p:nvPr/>
          </p:nvSpPr>
          <p:spPr>
            <a:xfrm>
              <a:off x="57593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6" name="Google Shape;3336;p11"/>
            <p:cNvSpPr/>
            <p:nvPr/>
          </p:nvSpPr>
          <p:spPr>
            <a:xfrm>
              <a:off x="57593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7" name="Google Shape;3337;p11"/>
            <p:cNvSpPr/>
            <p:nvPr/>
          </p:nvSpPr>
          <p:spPr>
            <a:xfrm>
              <a:off x="57593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8" name="Google Shape;3338;p11"/>
            <p:cNvSpPr/>
            <p:nvPr/>
          </p:nvSpPr>
          <p:spPr>
            <a:xfrm>
              <a:off x="57593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9" name="Google Shape;3339;p11"/>
            <p:cNvSpPr/>
            <p:nvPr/>
          </p:nvSpPr>
          <p:spPr>
            <a:xfrm>
              <a:off x="57593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0" name="Google Shape;3340;p11"/>
            <p:cNvSpPr/>
            <p:nvPr/>
          </p:nvSpPr>
          <p:spPr>
            <a:xfrm>
              <a:off x="57593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1" name="Google Shape;3341;p11"/>
            <p:cNvSpPr/>
            <p:nvPr/>
          </p:nvSpPr>
          <p:spPr>
            <a:xfrm>
              <a:off x="57593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2" name="Google Shape;3342;p11"/>
            <p:cNvSpPr/>
            <p:nvPr/>
          </p:nvSpPr>
          <p:spPr>
            <a:xfrm>
              <a:off x="57593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3" name="Google Shape;3343;p11"/>
            <p:cNvSpPr/>
            <p:nvPr/>
          </p:nvSpPr>
          <p:spPr>
            <a:xfrm>
              <a:off x="57593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4" name="Google Shape;3344;p11"/>
            <p:cNvSpPr/>
            <p:nvPr/>
          </p:nvSpPr>
          <p:spPr>
            <a:xfrm>
              <a:off x="57593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5" name="Google Shape;3345;p11"/>
            <p:cNvSpPr/>
            <p:nvPr/>
          </p:nvSpPr>
          <p:spPr>
            <a:xfrm>
              <a:off x="59098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6" name="Google Shape;3346;p11"/>
            <p:cNvSpPr/>
            <p:nvPr/>
          </p:nvSpPr>
          <p:spPr>
            <a:xfrm>
              <a:off x="5909850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7" name="Google Shape;3347;p11"/>
            <p:cNvSpPr/>
            <p:nvPr/>
          </p:nvSpPr>
          <p:spPr>
            <a:xfrm>
              <a:off x="59098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8" name="Google Shape;3348;p11"/>
            <p:cNvSpPr/>
            <p:nvPr/>
          </p:nvSpPr>
          <p:spPr>
            <a:xfrm>
              <a:off x="6060375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9" name="Google Shape;3349;p11"/>
            <p:cNvSpPr/>
            <p:nvPr/>
          </p:nvSpPr>
          <p:spPr>
            <a:xfrm>
              <a:off x="62108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0" name="Google Shape;3350;p11"/>
            <p:cNvSpPr/>
            <p:nvPr/>
          </p:nvSpPr>
          <p:spPr>
            <a:xfrm>
              <a:off x="62108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1" name="Google Shape;3351;p11"/>
            <p:cNvSpPr/>
            <p:nvPr/>
          </p:nvSpPr>
          <p:spPr>
            <a:xfrm>
              <a:off x="651190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80BF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52" name="Google Shape;3352;p11"/>
          <p:cNvGrpSpPr/>
          <p:nvPr/>
        </p:nvGrpSpPr>
        <p:grpSpPr>
          <a:xfrm rot="10800000">
            <a:off x="7682451" y="28707"/>
            <a:ext cx="994639" cy="4940182"/>
            <a:chOff x="5759350" y="388625"/>
            <a:chExt cx="1024450" cy="5088250"/>
          </a:xfrm>
        </p:grpSpPr>
        <p:sp>
          <p:nvSpPr>
            <p:cNvPr id="3353" name="Google Shape;3353;p11"/>
            <p:cNvSpPr/>
            <p:nvPr/>
          </p:nvSpPr>
          <p:spPr>
            <a:xfrm>
              <a:off x="57593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4" name="Google Shape;3354;p11"/>
            <p:cNvSpPr/>
            <p:nvPr/>
          </p:nvSpPr>
          <p:spPr>
            <a:xfrm>
              <a:off x="57593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5" name="Google Shape;3355;p11"/>
            <p:cNvSpPr/>
            <p:nvPr/>
          </p:nvSpPr>
          <p:spPr>
            <a:xfrm>
              <a:off x="575935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6" name="Google Shape;3356;p11"/>
            <p:cNvSpPr/>
            <p:nvPr/>
          </p:nvSpPr>
          <p:spPr>
            <a:xfrm>
              <a:off x="57593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7" name="Google Shape;3357;p11"/>
            <p:cNvSpPr/>
            <p:nvPr/>
          </p:nvSpPr>
          <p:spPr>
            <a:xfrm>
              <a:off x="57593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8" name="Google Shape;3358;p11"/>
            <p:cNvSpPr/>
            <p:nvPr/>
          </p:nvSpPr>
          <p:spPr>
            <a:xfrm>
              <a:off x="57593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9" name="Google Shape;3359;p11"/>
            <p:cNvSpPr/>
            <p:nvPr/>
          </p:nvSpPr>
          <p:spPr>
            <a:xfrm>
              <a:off x="57593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0" name="Google Shape;3360;p11"/>
            <p:cNvSpPr/>
            <p:nvPr/>
          </p:nvSpPr>
          <p:spPr>
            <a:xfrm>
              <a:off x="59098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1" name="Google Shape;3361;p11"/>
            <p:cNvSpPr/>
            <p:nvPr/>
          </p:nvSpPr>
          <p:spPr>
            <a:xfrm>
              <a:off x="5909850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2" name="Google Shape;3362;p11"/>
            <p:cNvSpPr/>
            <p:nvPr/>
          </p:nvSpPr>
          <p:spPr>
            <a:xfrm>
              <a:off x="590985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3" name="Google Shape;3363;p11"/>
            <p:cNvSpPr/>
            <p:nvPr/>
          </p:nvSpPr>
          <p:spPr>
            <a:xfrm>
              <a:off x="5909850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4" name="Google Shape;3364;p11"/>
            <p:cNvSpPr/>
            <p:nvPr/>
          </p:nvSpPr>
          <p:spPr>
            <a:xfrm>
              <a:off x="59098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5" name="Google Shape;3365;p11"/>
            <p:cNvSpPr/>
            <p:nvPr/>
          </p:nvSpPr>
          <p:spPr>
            <a:xfrm>
              <a:off x="59098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6" name="Google Shape;3366;p11"/>
            <p:cNvSpPr/>
            <p:nvPr/>
          </p:nvSpPr>
          <p:spPr>
            <a:xfrm>
              <a:off x="590985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7" name="Google Shape;3367;p11"/>
            <p:cNvSpPr/>
            <p:nvPr/>
          </p:nvSpPr>
          <p:spPr>
            <a:xfrm>
              <a:off x="59098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8" name="Google Shape;3368;p11"/>
            <p:cNvSpPr/>
            <p:nvPr/>
          </p:nvSpPr>
          <p:spPr>
            <a:xfrm>
              <a:off x="59098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9" name="Google Shape;3369;p11"/>
            <p:cNvSpPr/>
            <p:nvPr/>
          </p:nvSpPr>
          <p:spPr>
            <a:xfrm>
              <a:off x="59098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0" name="Google Shape;3370;p11"/>
            <p:cNvSpPr/>
            <p:nvPr/>
          </p:nvSpPr>
          <p:spPr>
            <a:xfrm>
              <a:off x="5909850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1" name="Google Shape;3371;p11"/>
            <p:cNvSpPr/>
            <p:nvPr/>
          </p:nvSpPr>
          <p:spPr>
            <a:xfrm>
              <a:off x="590985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2" name="Google Shape;3372;p11"/>
            <p:cNvSpPr/>
            <p:nvPr/>
          </p:nvSpPr>
          <p:spPr>
            <a:xfrm>
              <a:off x="59098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3" name="Google Shape;3373;p11"/>
            <p:cNvSpPr/>
            <p:nvPr/>
          </p:nvSpPr>
          <p:spPr>
            <a:xfrm>
              <a:off x="59098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4" name="Google Shape;3374;p11"/>
            <p:cNvSpPr/>
            <p:nvPr/>
          </p:nvSpPr>
          <p:spPr>
            <a:xfrm>
              <a:off x="5909850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5" name="Google Shape;3375;p11"/>
            <p:cNvSpPr/>
            <p:nvPr/>
          </p:nvSpPr>
          <p:spPr>
            <a:xfrm>
              <a:off x="59098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6" name="Google Shape;3376;p11"/>
            <p:cNvSpPr/>
            <p:nvPr/>
          </p:nvSpPr>
          <p:spPr>
            <a:xfrm>
              <a:off x="590985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7" name="Google Shape;3377;p11"/>
            <p:cNvSpPr/>
            <p:nvPr/>
          </p:nvSpPr>
          <p:spPr>
            <a:xfrm>
              <a:off x="59098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8" name="Google Shape;3378;p11"/>
            <p:cNvSpPr/>
            <p:nvPr/>
          </p:nvSpPr>
          <p:spPr>
            <a:xfrm>
              <a:off x="590985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9" name="Google Shape;3379;p11"/>
            <p:cNvSpPr/>
            <p:nvPr/>
          </p:nvSpPr>
          <p:spPr>
            <a:xfrm>
              <a:off x="60603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0" name="Google Shape;3380;p11"/>
            <p:cNvSpPr/>
            <p:nvPr/>
          </p:nvSpPr>
          <p:spPr>
            <a:xfrm>
              <a:off x="60603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1" name="Google Shape;3381;p11"/>
            <p:cNvSpPr/>
            <p:nvPr/>
          </p:nvSpPr>
          <p:spPr>
            <a:xfrm>
              <a:off x="60603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2" name="Google Shape;3382;p11"/>
            <p:cNvSpPr/>
            <p:nvPr/>
          </p:nvSpPr>
          <p:spPr>
            <a:xfrm>
              <a:off x="60603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3" name="Google Shape;3383;p11"/>
            <p:cNvSpPr/>
            <p:nvPr/>
          </p:nvSpPr>
          <p:spPr>
            <a:xfrm>
              <a:off x="6060375" y="14422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4" name="Google Shape;3384;p11"/>
            <p:cNvSpPr/>
            <p:nvPr/>
          </p:nvSpPr>
          <p:spPr>
            <a:xfrm>
              <a:off x="60603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5" name="Google Shape;3385;p11"/>
            <p:cNvSpPr/>
            <p:nvPr/>
          </p:nvSpPr>
          <p:spPr>
            <a:xfrm>
              <a:off x="6060375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6" name="Google Shape;3386;p11"/>
            <p:cNvSpPr/>
            <p:nvPr/>
          </p:nvSpPr>
          <p:spPr>
            <a:xfrm>
              <a:off x="60603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7" name="Google Shape;3387;p11"/>
            <p:cNvSpPr/>
            <p:nvPr/>
          </p:nvSpPr>
          <p:spPr>
            <a:xfrm>
              <a:off x="60603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8" name="Google Shape;3388;p11"/>
            <p:cNvSpPr/>
            <p:nvPr/>
          </p:nvSpPr>
          <p:spPr>
            <a:xfrm>
              <a:off x="60603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9" name="Google Shape;3389;p11"/>
            <p:cNvSpPr/>
            <p:nvPr/>
          </p:nvSpPr>
          <p:spPr>
            <a:xfrm>
              <a:off x="6060375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0" name="Google Shape;3390;p11"/>
            <p:cNvSpPr/>
            <p:nvPr/>
          </p:nvSpPr>
          <p:spPr>
            <a:xfrm>
              <a:off x="60603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1" name="Google Shape;3391;p11"/>
            <p:cNvSpPr/>
            <p:nvPr/>
          </p:nvSpPr>
          <p:spPr>
            <a:xfrm>
              <a:off x="6060375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2" name="Google Shape;3392;p11"/>
            <p:cNvSpPr/>
            <p:nvPr/>
          </p:nvSpPr>
          <p:spPr>
            <a:xfrm>
              <a:off x="60603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3" name="Google Shape;3393;p11"/>
            <p:cNvSpPr/>
            <p:nvPr/>
          </p:nvSpPr>
          <p:spPr>
            <a:xfrm>
              <a:off x="60603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4" name="Google Shape;3394;p11"/>
            <p:cNvSpPr/>
            <p:nvPr/>
          </p:nvSpPr>
          <p:spPr>
            <a:xfrm>
              <a:off x="60603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5" name="Google Shape;3395;p11"/>
            <p:cNvSpPr/>
            <p:nvPr/>
          </p:nvSpPr>
          <p:spPr>
            <a:xfrm>
              <a:off x="60603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6" name="Google Shape;3396;p11"/>
            <p:cNvSpPr/>
            <p:nvPr/>
          </p:nvSpPr>
          <p:spPr>
            <a:xfrm>
              <a:off x="6060375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7" name="Google Shape;3397;p11"/>
            <p:cNvSpPr/>
            <p:nvPr/>
          </p:nvSpPr>
          <p:spPr>
            <a:xfrm>
              <a:off x="60603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8" name="Google Shape;3398;p11"/>
            <p:cNvSpPr/>
            <p:nvPr/>
          </p:nvSpPr>
          <p:spPr>
            <a:xfrm>
              <a:off x="60603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9" name="Google Shape;3399;p11"/>
            <p:cNvSpPr/>
            <p:nvPr/>
          </p:nvSpPr>
          <p:spPr>
            <a:xfrm>
              <a:off x="60603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0" name="Google Shape;3400;p11"/>
            <p:cNvSpPr/>
            <p:nvPr/>
          </p:nvSpPr>
          <p:spPr>
            <a:xfrm>
              <a:off x="60603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1" name="Google Shape;3401;p11"/>
            <p:cNvSpPr/>
            <p:nvPr/>
          </p:nvSpPr>
          <p:spPr>
            <a:xfrm>
              <a:off x="60603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2" name="Google Shape;3402;p11"/>
            <p:cNvSpPr/>
            <p:nvPr/>
          </p:nvSpPr>
          <p:spPr>
            <a:xfrm>
              <a:off x="60603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3" name="Google Shape;3403;p11"/>
            <p:cNvSpPr/>
            <p:nvPr/>
          </p:nvSpPr>
          <p:spPr>
            <a:xfrm>
              <a:off x="6060375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4" name="Google Shape;3404;p11"/>
            <p:cNvSpPr/>
            <p:nvPr/>
          </p:nvSpPr>
          <p:spPr>
            <a:xfrm>
              <a:off x="6060375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5" name="Google Shape;3405;p11"/>
            <p:cNvSpPr/>
            <p:nvPr/>
          </p:nvSpPr>
          <p:spPr>
            <a:xfrm>
              <a:off x="6210875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6" name="Google Shape;3406;p11"/>
            <p:cNvSpPr/>
            <p:nvPr/>
          </p:nvSpPr>
          <p:spPr>
            <a:xfrm>
              <a:off x="6210875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7" name="Google Shape;3407;p11"/>
            <p:cNvSpPr/>
            <p:nvPr/>
          </p:nvSpPr>
          <p:spPr>
            <a:xfrm>
              <a:off x="62108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8" name="Google Shape;3408;p11"/>
            <p:cNvSpPr/>
            <p:nvPr/>
          </p:nvSpPr>
          <p:spPr>
            <a:xfrm>
              <a:off x="6210875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9" name="Google Shape;3409;p11"/>
            <p:cNvSpPr/>
            <p:nvPr/>
          </p:nvSpPr>
          <p:spPr>
            <a:xfrm>
              <a:off x="6210875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0" name="Google Shape;3410;p11"/>
            <p:cNvSpPr/>
            <p:nvPr/>
          </p:nvSpPr>
          <p:spPr>
            <a:xfrm>
              <a:off x="62108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1" name="Google Shape;3411;p11"/>
            <p:cNvSpPr/>
            <p:nvPr/>
          </p:nvSpPr>
          <p:spPr>
            <a:xfrm>
              <a:off x="62108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2" name="Google Shape;3412;p11"/>
            <p:cNvSpPr/>
            <p:nvPr/>
          </p:nvSpPr>
          <p:spPr>
            <a:xfrm>
              <a:off x="6210875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3" name="Google Shape;3413;p11"/>
            <p:cNvSpPr/>
            <p:nvPr/>
          </p:nvSpPr>
          <p:spPr>
            <a:xfrm>
              <a:off x="6210875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4" name="Google Shape;3414;p11"/>
            <p:cNvSpPr/>
            <p:nvPr/>
          </p:nvSpPr>
          <p:spPr>
            <a:xfrm>
              <a:off x="621087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5" name="Google Shape;3415;p11"/>
            <p:cNvSpPr/>
            <p:nvPr/>
          </p:nvSpPr>
          <p:spPr>
            <a:xfrm>
              <a:off x="6210875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6" name="Google Shape;3416;p11"/>
            <p:cNvSpPr/>
            <p:nvPr/>
          </p:nvSpPr>
          <p:spPr>
            <a:xfrm>
              <a:off x="6210875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7" name="Google Shape;3417;p11"/>
            <p:cNvSpPr/>
            <p:nvPr/>
          </p:nvSpPr>
          <p:spPr>
            <a:xfrm>
              <a:off x="6210875" y="35493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8" name="Google Shape;3418;p11"/>
            <p:cNvSpPr/>
            <p:nvPr/>
          </p:nvSpPr>
          <p:spPr>
            <a:xfrm>
              <a:off x="62108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9" name="Google Shape;3419;p11"/>
            <p:cNvSpPr/>
            <p:nvPr/>
          </p:nvSpPr>
          <p:spPr>
            <a:xfrm>
              <a:off x="621087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0" name="Google Shape;3420;p11"/>
            <p:cNvSpPr/>
            <p:nvPr/>
          </p:nvSpPr>
          <p:spPr>
            <a:xfrm>
              <a:off x="6210875" y="43019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1" name="Google Shape;3421;p11"/>
            <p:cNvSpPr/>
            <p:nvPr/>
          </p:nvSpPr>
          <p:spPr>
            <a:xfrm>
              <a:off x="6210875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2" name="Google Shape;3422;p11"/>
            <p:cNvSpPr/>
            <p:nvPr/>
          </p:nvSpPr>
          <p:spPr>
            <a:xfrm>
              <a:off x="6210875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3" name="Google Shape;3423;p11"/>
            <p:cNvSpPr/>
            <p:nvPr/>
          </p:nvSpPr>
          <p:spPr>
            <a:xfrm>
              <a:off x="6210875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4" name="Google Shape;3424;p11"/>
            <p:cNvSpPr/>
            <p:nvPr/>
          </p:nvSpPr>
          <p:spPr>
            <a:xfrm>
              <a:off x="6210875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5" name="Google Shape;3425;p11"/>
            <p:cNvSpPr/>
            <p:nvPr/>
          </p:nvSpPr>
          <p:spPr>
            <a:xfrm>
              <a:off x="6361375" y="3886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6" name="Google Shape;3426;p11"/>
            <p:cNvSpPr/>
            <p:nvPr/>
          </p:nvSpPr>
          <p:spPr>
            <a:xfrm>
              <a:off x="6361375" y="53912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7" name="Google Shape;3427;p11"/>
            <p:cNvSpPr/>
            <p:nvPr/>
          </p:nvSpPr>
          <p:spPr>
            <a:xfrm>
              <a:off x="6361375" y="9906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8" name="Google Shape;3428;p11"/>
            <p:cNvSpPr/>
            <p:nvPr/>
          </p:nvSpPr>
          <p:spPr>
            <a:xfrm>
              <a:off x="6361375" y="12917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9" name="Google Shape;3429;p11"/>
            <p:cNvSpPr/>
            <p:nvPr/>
          </p:nvSpPr>
          <p:spPr>
            <a:xfrm>
              <a:off x="6361375" y="159270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0" name="Google Shape;3430;p11"/>
            <p:cNvSpPr/>
            <p:nvPr/>
          </p:nvSpPr>
          <p:spPr>
            <a:xfrm>
              <a:off x="6361375" y="20442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1" name="Google Shape;3431;p11"/>
            <p:cNvSpPr/>
            <p:nvPr/>
          </p:nvSpPr>
          <p:spPr>
            <a:xfrm>
              <a:off x="6361375" y="23452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2" name="Google Shape;3432;p11"/>
            <p:cNvSpPr/>
            <p:nvPr/>
          </p:nvSpPr>
          <p:spPr>
            <a:xfrm>
              <a:off x="6361375" y="27968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3" name="Google Shape;3433;p11"/>
            <p:cNvSpPr/>
            <p:nvPr/>
          </p:nvSpPr>
          <p:spPr>
            <a:xfrm>
              <a:off x="6361375" y="30978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4" name="Google Shape;3434;p11"/>
            <p:cNvSpPr/>
            <p:nvPr/>
          </p:nvSpPr>
          <p:spPr>
            <a:xfrm>
              <a:off x="6361375" y="324832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5" name="Google Shape;3435;p11"/>
            <p:cNvSpPr/>
            <p:nvPr/>
          </p:nvSpPr>
          <p:spPr>
            <a:xfrm>
              <a:off x="6361375" y="35493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6" name="Google Shape;3436;p11"/>
            <p:cNvSpPr/>
            <p:nvPr/>
          </p:nvSpPr>
          <p:spPr>
            <a:xfrm>
              <a:off x="6361375" y="36998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7" name="Google Shape;3437;p11"/>
            <p:cNvSpPr/>
            <p:nvPr/>
          </p:nvSpPr>
          <p:spPr>
            <a:xfrm>
              <a:off x="6361375" y="38503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8" name="Google Shape;3438;p11"/>
            <p:cNvSpPr/>
            <p:nvPr/>
          </p:nvSpPr>
          <p:spPr>
            <a:xfrm>
              <a:off x="6361375" y="41514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9" name="Google Shape;3439;p11"/>
            <p:cNvSpPr/>
            <p:nvPr/>
          </p:nvSpPr>
          <p:spPr>
            <a:xfrm>
              <a:off x="6361375" y="43019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0" name="Google Shape;3440;p11"/>
            <p:cNvSpPr/>
            <p:nvPr/>
          </p:nvSpPr>
          <p:spPr>
            <a:xfrm>
              <a:off x="6361375" y="475345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1" name="Google Shape;3441;p11"/>
            <p:cNvSpPr/>
            <p:nvPr/>
          </p:nvSpPr>
          <p:spPr>
            <a:xfrm>
              <a:off x="6361375" y="5054450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2" name="Google Shape;3442;p11"/>
            <p:cNvSpPr/>
            <p:nvPr/>
          </p:nvSpPr>
          <p:spPr>
            <a:xfrm>
              <a:off x="6361375" y="5204975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3" name="Google Shape;3443;p11"/>
            <p:cNvSpPr/>
            <p:nvPr/>
          </p:nvSpPr>
          <p:spPr>
            <a:xfrm>
              <a:off x="651190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4" name="Google Shape;3444;p11"/>
            <p:cNvSpPr/>
            <p:nvPr/>
          </p:nvSpPr>
          <p:spPr>
            <a:xfrm>
              <a:off x="6511900" y="12917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5" name="Google Shape;3445;p11"/>
            <p:cNvSpPr/>
            <p:nvPr/>
          </p:nvSpPr>
          <p:spPr>
            <a:xfrm>
              <a:off x="651190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6" name="Google Shape;3446;p11"/>
            <p:cNvSpPr/>
            <p:nvPr/>
          </p:nvSpPr>
          <p:spPr>
            <a:xfrm>
              <a:off x="6511900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7" name="Google Shape;3447;p11"/>
            <p:cNvSpPr/>
            <p:nvPr/>
          </p:nvSpPr>
          <p:spPr>
            <a:xfrm>
              <a:off x="6511900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8" name="Google Shape;3448;p11"/>
            <p:cNvSpPr/>
            <p:nvPr/>
          </p:nvSpPr>
          <p:spPr>
            <a:xfrm>
              <a:off x="651190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9" name="Google Shape;3449;p11"/>
            <p:cNvSpPr/>
            <p:nvPr/>
          </p:nvSpPr>
          <p:spPr>
            <a:xfrm>
              <a:off x="651190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0" name="Google Shape;3450;p11"/>
            <p:cNvSpPr/>
            <p:nvPr/>
          </p:nvSpPr>
          <p:spPr>
            <a:xfrm>
              <a:off x="6511900" y="52049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1" name="Google Shape;3451;p11"/>
            <p:cNvSpPr/>
            <p:nvPr/>
          </p:nvSpPr>
          <p:spPr>
            <a:xfrm>
              <a:off x="666240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2" name="Google Shape;3452;p11"/>
            <p:cNvSpPr/>
            <p:nvPr/>
          </p:nvSpPr>
          <p:spPr>
            <a:xfrm>
              <a:off x="666240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3" name="Google Shape;3453;p11"/>
            <p:cNvSpPr/>
            <p:nvPr/>
          </p:nvSpPr>
          <p:spPr>
            <a:xfrm>
              <a:off x="6662400" y="26462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1597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54" name="Google Shape;3454;p11"/>
          <p:cNvGrpSpPr/>
          <p:nvPr/>
        </p:nvGrpSpPr>
        <p:grpSpPr>
          <a:xfrm rot="10800000">
            <a:off x="7682451" y="28707"/>
            <a:ext cx="1140783" cy="5086302"/>
            <a:chOff x="5608825" y="238125"/>
            <a:chExt cx="1174975" cy="5238750"/>
          </a:xfrm>
        </p:grpSpPr>
        <p:sp>
          <p:nvSpPr>
            <p:cNvPr id="3455" name="Google Shape;3455;p11"/>
            <p:cNvSpPr/>
            <p:nvPr/>
          </p:nvSpPr>
          <p:spPr>
            <a:xfrm>
              <a:off x="560882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6" name="Google Shape;3456;p11"/>
            <p:cNvSpPr/>
            <p:nvPr/>
          </p:nvSpPr>
          <p:spPr>
            <a:xfrm>
              <a:off x="560882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7" name="Google Shape;3457;p11"/>
            <p:cNvSpPr/>
            <p:nvPr/>
          </p:nvSpPr>
          <p:spPr>
            <a:xfrm>
              <a:off x="5608825" y="27968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8" name="Google Shape;3458;p11"/>
            <p:cNvSpPr/>
            <p:nvPr/>
          </p:nvSpPr>
          <p:spPr>
            <a:xfrm>
              <a:off x="5608825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9" name="Google Shape;3459;p11"/>
            <p:cNvSpPr/>
            <p:nvPr/>
          </p:nvSpPr>
          <p:spPr>
            <a:xfrm>
              <a:off x="5759350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0" name="Google Shape;3460;p11"/>
            <p:cNvSpPr/>
            <p:nvPr/>
          </p:nvSpPr>
          <p:spPr>
            <a:xfrm>
              <a:off x="5759350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1" name="Google Shape;3461;p11"/>
            <p:cNvSpPr/>
            <p:nvPr/>
          </p:nvSpPr>
          <p:spPr>
            <a:xfrm>
              <a:off x="57593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2" name="Google Shape;3462;p11"/>
            <p:cNvSpPr/>
            <p:nvPr/>
          </p:nvSpPr>
          <p:spPr>
            <a:xfrm>
              <a:off x="57593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3" name="Google Shape;3463;p11"/>
            <p:cNvSpPr/>
            <p:nvPr/>
          </p:nvSpPr>
          <p:spPr>
            <a:xfrm>
              <a:off x="5759350" y="17432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4" name="Google Shape;3464;p11"/>
            <p:cNvSpPr/>
            <p:nvPr/>
          </p:nvSpPr>
          <p:spPr>
            <a:xfrm>
              <a:off x="5759350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5" name="Google Shape;3465;p11"/>
            <p:cNvSpPr/>
            <p:nvPr/>
          </p:nvSpPr>
          <p:spPr>
            <a:xfrm>
              <a:off x="57593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6" name="Google Shape;3466;p11"/>
            <p:cNvSpPr/>
            <p:nvPr/>
          </p:nvSpPr>
          <p:spPr>
            <a:xfrm>
              <a:off x="57593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7" name="Google Shape;3467;p11"/>
            <p:cNvSpPr/>
            <p:nvPr/>
          </p:nvSpPr>
          <p:spPr>
            <a:xfrm>
              <a:off x="5759350" y="29473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8" name="Google Shape;3468;p11"/>
            <p:cNvSpPr/>
            <p:nvPr/>
          </p:nvSpPr>
          <p:spPr>
            <a:xfrm>
              <a:off x="5759350" y="30978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9" name="Google Shape;3469;p11"/>
            <p:cNvSpPr/>
            <p:nvPr/>
          </p:nvSpPr>
          <p:spPr>
            <a:xfrm>
              <a:off x="5759350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0" name="Google Shape;3470;p11"/>
            <p:cNvSpPr/>
            <p:nvPr/>
          </p:nvSpPr>
          <p:spPr>
            <a:xfrm>
              <a:off x="5759350" y="38503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1" name="Google Shape;3471;p11"/>
            <p:cNvSpPr/>
            <p:nvPr/>
          </p:nvSpPr>
          <p:spPr>
            <a:xfrm>
              <a:off x="5759350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2" name="Google Shape;3472;p11"/>
            <p:cNvSpPr/>
            <p:nvPr/>
          </p:nvSpPr>
          <p:spPr>
            <a:xfrm>
              <a:off x="5759350" y="44524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3" name="Google Shape;3473;p11"/>
            <p:cNvSpPr/>
            <p:nvPr/>
          </p:nvSpPr>
          <p:spPr>
            <a:xfrm>
              <a:off x="57593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4" name="Google Shape;3474;p11"/>
            <p:cNvSpPr/>
            <p:nvPr/>
          </p:nvSpPr>
          <p:spPr>
            <a:xfrm>
              <a:off x="57593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5" name="Google Shape;3475;p11"/>
            <p:cNvSpPr/>
            <p:nvPr/>
          </p:nvSpPr>
          <p:spPr>
            <a:xfrm>
              <a:off x="5759350" y="505445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6" name="Google Shape;3476;p11"/>
            <p:cNvSpPr/>
            <p:nvPr/>
          </p:nvSpPr>
          <p:spPr>
            <a:xfrm>
              <a:off x="5909850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7" name="Google Shape;3477;p11"/>
            <p:cNvSpPr/>
            <p:nvPr/>
          </p:nvSpPr>
          <p:spPr>
            <a:xfrm>
              <a:off x="5909850" y="53912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8" name="Google Shape;3478;p11"/>
            <p:cNvSpPr/>
            <p:nvPr/>
          </p:nvSpPr>
          <p:spPr>
            <a:xfrm>
              <a:off x="5909850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9" name="Google Shape;3479;p11"/>
            <p:cNvSpPr/>
            <p:nvPr/>
          </p:nvSpPr>
          <p:spPr>
            <a:xfrm>
              <a:off x="5909850" y="9906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0" name="Google Shape;3480;p11"/>
            <p:cNvSpPr/>
            <p:nvPr/>
          </p:nvSpPr>
          <p:spPr>
            <a:xfrm>
              <a:off x="5909850" y="1592700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1" name="Google Shape;3481;p11"/>
            <p:cNvSpPr/>
            <p:nvPr/>
          </p:nvSpPr>
          <p:spPr>
            <a:xfrm>
              <a:off x="5909850" y="21947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2" name="Google Shape;3482;p11"/>
            <p:cNvSpPr/>
            <p:nvPr/>
          </p:nvSpPr>
          <p:spPr>
            <a:xfrm>
              <a:off x="5909850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3" name="Google Shape;3483;p11"/>
            <p:cNvSpPr/>
            <p:nvPr/>
          </p:nvSpPr>
          <p:spPr>
            <a:xfrm>
              <a:off x="5909850" y="24957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4" name="Google Shape;3484;p11"/>
            <p:cNvSpPr/>
            <p:nvPr/>
          </p:nvSpPr>
          <p:spPr>
            <a:xfrm>
              <a:off x="5909850" y="33988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5" name="Google Shape;3485;p11"/>
            <p:cNvSpPr/>
            <p:nvPr/>
          </p:nvSpPr>
          <p:spPr>
            <a:xfrm>
              <a:off x="5909850" y="415140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6" name="Google Shape;3486;p11"/>
            <p:cNvSpPr/>
            <p:nvPr/>
          </p:nvSpPr>
          <p:spPr>
            <a:xfrm>
              <a:off x="5909850" y="46029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7" name="Google Shape;3487;p11"/>
            <p:cNvSpPr/>
            <p:nvPr/>
          </p:nvSpPr>
          <p:spPr>
            <a:xfrm>
              <a:off x="5909850" y="47534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8" name="Google Shape;3488;p11"/>
            <p:cNvSpPr/>
            <p:nvPr/>
          </p:nvSpPr>
          <p:spPr>
            <a:xfrm>
              <a:off x="5909850" y="53554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9" name="Google Shape;3489;p11"/>
            <p:cNvSpPr/>
            <p:nvPr/>
          </p:nvSpPr>
          <p:spPr>
            <a:xfrm>
              <a:off x="60603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0" name="Google Shape;3490;p11"/>
            <p:cNvSpPr/>
            <p:nvPr/>
          </p:nvSpPr>
          <p:spPr>
            <a:xfrm>
              <a:off x="6060375" y="3886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1" name="Google Shape;3491;p11"/>
            <p:cNvSpPr/>
            <p:nvPr/>
          </p:nvSpPr>
          <p:spPr>
            <a:xfrm>
              <a:off x="6060375" y="8401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2" name="Google Shape;3492;p11"/>
            <p:cNvSpPr/>
            <p:nvPr/>
          </p:nvSpPr>
          <p:spPr>
            <a:xfrm>
              <a:off x="6060375" y="11411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3" name="Google Shape;3493;p11"/>
            <p:cNvSpPr/>
            <p:nvPr/>
          </p:nvSpPr>
          <p:spPr>
            <a:xfrm>
              <a:off x="6060375" y="18937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4" name="Google Shape;3494;p11"/>
            <p:cNvSpPr/>
            <p:nvPr/>
          </p:nvSpPr>
          <p:spPr>
            <a:xfrm>
              <a:off x="6060375" y="20442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5" name="Google Shape;3495;p11"/>
            <p:cNvSpPr/>
            <p:nvPr/>
          </p:nvSpPr>
          <p:spPr>
            <a:xfrm>
              <a:off x="60603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0" y="0"/>
                  </a:moveTo>
                  <a:lnTo>
                    <a:pt x="0" y="4855"/>
                  </a:lnTo>
                  <a:lnTo>
                    <a:pt x="4855" y="4855"/>
                  </a:lnTo>
                  <a:lnTo>
                    <a:pt x="4855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6" name="Google Shape;3496;p11"/>
            <p:cNvSpPr/>
            <p:nvPr/>
          </p:nvSpPr>
          <p:spPr>
            <a:xfrm>
              <a:off x="6060375" y="4000875"/>
              <a:ext cx="121400" cy="121425"/>
            </a:xfrm>
            <a:custGeom>
              <a:avLst/>
              <a:gdLst/>
              <a:ahLst/>
              <a:cxnLst/>
              <a:rect l="l" t="t" r="r" b="b"/>
              <a:pathLst>
                <a:path w="4856" h="4857" extrusionOk="0">
                  <a:moveTo>
                    <a:pt x="0" y="1"/>
                  </a:moveTo>
                  <a:lnTo>
                    <a:pt x="0" y="4856"/>
                  </a:lnTo>
                  <a:lnTo>
                    <a:pt x="4855" y="4856"/>
                  </a:lnTo>
                  <a:lnTo>
                    <a:pt x="4855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7" name="Google Shape;3497;p11"/>
            <p:cNvSpPr/>
            <p:nvPr/>
          </p:nvSpPr>
          <p:spPr>
            <a:xfrm>
              <a:off x="6210875" y="2381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8" name="Google Shape;3498;p11"/>
            <p:cNvSpPr/>
            <p:nvPr/>
          </p:nvSpPr>
          <p:spPr>
            <a:xfrm>
              <a:off x="6210875" y="6896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9" name="Google Shape;3499;p11"/>
            <p:cNvSpPr/>
            <p:nvPr/>
          </p:nvSpPr>
          <p:spPr>
            <a:xfrm>
              <a:off x="6210875" y="23452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0" name="Google Shape;3500;p11"/>
            <p:cNvSpPr/>
            <p:nvPr/>
          </p:nvSpPr>
          <p:spPr>
            <a:xfrm>
              <a:off x="6210875" y="324832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1" name="Google Shape;3501;p11"/>
            <p:cNvSpPr/>
            <p:nvPr/>
          </p:nvSpPr>
          <p:spPr>
            <a:xfrm>
              <a:off x="6210875" y="3699875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0"/>
                  </a:moveTo>
                  <a:lnTo>
                    <a:pt x="1" y="4855"/>
                  </a:lnTo>
                  <a:lnTo>
                    <a:pt x="4856" y="4855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2" name="Google Shape;3502;p11"/>
            <p:cNvSpPr/>
            <p:nvPr/>
          </p:nvSpPr>
          <p:spPr>
            <a:xfrm>
              <a:off x="6361375" y="1442200"/>
              <a:ext cx="121425" cy="121400"/>
            </a:xfrm>
            <a:custGeom>
              <a:avLst/>
              <a:gdLst/>
              <a:ahLst/>
              <a:cxnLst/>
              <a:rect l="l" t="t" r="r" b="b"/>
              <a:pathLst>
                <a:path w="4857" h="4856" extrusionOk="0">
                  <a:moveTo>
                    <a:pt x="1" y="0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0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3" name="Google Shape;3503;p11"/>
            <p:cNvSpPr/>
            <p:nvPr/>
          </p:nvSpPr>
          <p:spPr>
            <a:xfrm>
              <a:off x="6361375" y="2646275"/>
              <a:ext cx="121425" cy="121425"/>
            </a:xfrm>
            <a:custGeom>
              <a:avLst/>
              <a:gdLst/>
              <a:ahLst/>
              <a:cxnLst/>
              <a:rect l="l" t="t" r="r" b="b"/>
              <a:pathLst>
                <a:path w="4857" h="4857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4" name="Google Shape;3504;p11"/>
            <p:cNvSpPr/>
            <p:nvPr/>
          </p:nvSpPr>
          <p:spPr>
            <a:xfrm>
              <a:off x="6662400" y="4903950"/>
              <a:ext cx="121400" cy="121400"/>
            </a:xfrm>
            <a:custGeom>
              <a:avLst/>
              <a:gdLst/>
              <a:ahLst/>
              <a:cxnLst/>
              <a:rect l="l" t="t" r="r" b="b"/>
              <a:pathLst>
                <a:path w="4856" h="4856" extrusionOk="0">
                  <a:moveTo>
                    <a:pt x="1" y="1"/>
                  </a:moveTo>
                  <a:lnTo>
                    <a:pt x="1" y="4856"/>
                  </a:lnTo>
                  <a:lnTo>
                    <a:pt x="4856" y="4856"/>
                  </a:lnTo>
                  <a:lnTo>
                    <a:pt x="4856" y="1"/>
                  </a:lnTo>
                  <a:close/>
                </a:path>
              </a:pathLst>
            </a:custGeom>
            <a:solidFill>
              <a:srgbClr val="0B87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05" name="Google Shape;3505;p11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rgbClr val="80BFB7"/>
                </a:solidFill>
              </a:defRPr>
            </a:lvl1pPr>
            <a:lvl2pPr lvl="1">
              <a:buNone/>
              <a:defRPr>
                <a:solidFill>
                  <a:srgbClr val="80BFB7"/>
                </a:solidFill>
              </a:defRPr>
            </a:lvl2pPr>
            <a:lvl3pPr lvl="2">
              <a:buNone/>
              <a:defRPr>
                <a:solidFill>
                  <a:srgbClr val="80BFB7"/>
                </a:solidFill>
              </a:defRPr>
            </a:lvl3pPr>
            <a:lvl4pPr lvl="3">
              <a:buNone/>
              <a:defRPr>
                <a:solidFill>
                  <a:srgbClr val="80BFB7"/>
                </a:solidFill>
              </a:defRPr>
            </a:lvl4pPr>
            <a:lvl5pPr lvl="4">
              <a:buNone/>
              <a:defRPr>
                <a:solidFill>
                  <a:srgbClr val="80BFB7"/>
                </a:solidFill>
              </a:defRPr>
            </a:lvl5pPr>
            <a:lvl6pPr lvl="5">
              <a:buNone/>
              <a:defRPr>
                <a:solidFill>
                  <a:srgbClr val="80BFB7"/>
                </a:solidFill>
              </a:defRPr>
            </a:lvl6pPr>
            <a:lvl7pPr lvl="6">
              <a:buNone/>
              <a:defRPr>
                <a:solidFill>
                  <a:srgbClr val="80BFB7"/>
                </a:solidFill>
              </a:defRPr>
            </a:lvl7pPr>
            <a:lvl8pPr lvl="7">
              <a:buNone/>
              <a:defRPr>
                <a:solidFill>
                  <a:srgbClr val="80BFB7"/>
                </a:solidFill>
              </a:defRPr>
            </a:lvl8pPr>
            <a:lvl9pPr lvl="8">
              <a:buNone/>
              <a:defRPr>
                <a:solidFill>
                  <a:srgbClr val="80BFB7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8300" y="739375"/>
            <a:ext cx="67611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0B87A1"/>
              </a:buClr>
              <a:buSzPts val="3600"/>
              <a:buFont typeface="Dosis Light"/>
              <a:buNone/>
              <a:defRPr sz="36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8300" y="1733550"/>
            <a:ext cx="6761100" cy="298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▪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▫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▫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▫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▫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▫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●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○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rgbClr val="D3EBD5"/>
              </a:buClr>
              <a:buSzPts val="2400"/>
              <a:buFont typeface="Titillium Web Light"/>
              <a:buChar char="■"/>
              <a:defRPr sz="240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1pPr>
            <a:lvl2pPr lvl="1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2pPr>
            <a:lvl3pPr lvl="2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3pPr>
            <a:lvl4pPr lvl="3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4pPr>
            <a:lvl5pPr lvl="4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5pPr>
            <a:lvl6pPr lvl="5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6pPr>
            <a:lvl7pPr lvl="6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7pPr>
            <a:lvl8pPr lvl="7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8pPr>
            <a:lvl9pPr lvl="8">
              <a:buNone/>
              <a:defRPr sz="1200">
                <a:solidFill>
                  <a:srgbClr val="0B87A1"/>
                </a:solidFill>
                <a:latin typeface="Dosis Light"/>
                <a:ea typeface="Dosis Light"/>
                <a:cs typeface="Dosis Light"/>
                <a:sym typeface="Dosis Light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4" r:id="rId5"/>
    <p:sldLayoutId id="2147483656" r:id="rId6"/>
    <p:sldLayoutId id="2147483657" r:id="rId7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6" name="Google Shape;3836;p13"/>
          <p:cNvSpPr txBox="1">
            <a:spLocks noGrp="1"/>
          </p:cNvSpPr>
          <p:nvPr>
            <p:ph type="ctrTitle"/>
          </p:nvPr>
        </p:nvSpPr>
        <p:spPr>
          <a:xfrm>
            <a:off x="762000" y="696424"/>
            <a:ext cx="5983574" cy="350082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3200" dirty="0" smtClean="0"/>
              <a:t>Хирургия при патологично затлъстяване и диабет </a:t>
            </a:r>
            <a:r>
              <a:rPr lang="en-US" sz="3200" dirty="0" smtClean="0"/>
              <a:t>II </a:t>
            </a:r>
            <a:r>
              <a:rPr lang="bg-BG" sz="3200" dirty="0" smtClean="0"/>
              <a:t>тип</a:t>
            </a:r>
            <a:r>
              <a:rPr lang="bg-BG" sz="2800" dirty="0"/>
              <a:t/>
            </a:r>
            <a:br>
              <a:rPr lang="bg-BG" sz="2800" dirty="0"/>
            </a:br>
            <a:r>
              <a:rPr lang="bg-BG" sz="2800" dirty="0" smtClean="0"/>
              <a:t/>
            </a:r>
            <a:br>
              <a:rPr lang="bg-BG" sz="2800" dirty="0" smtClean="0"/>
            </a:br>
            <a:r>
              <a:rPr lang="bg-BG" sz="2400" dirty="0" smtClean="0"/>
              <a:t>Доц. д-р</a:t>
            </a:r>
            <a:r>
              <a:rPr lang="bg-BG" sz="2400" dirty="0"/>
              <a:t> </a:t>
            </a:r>
            <a:r>
              <a:rPr lang="bg-BG" sz="2400" dirty="0" smtClean="0"/>
              <a:t>Веселин Маринов </a:t>
            </a:r>
            <a:r>
              <a:rPr lang="bg-BG" sz="2400" dirty="0" err="1" smtClean="0"/>
              <a:t>д.м</a:t>
            </a:r>
            <a:r>
              <a:rPr lang="bg-BG" sz="2400" dirty="0" smtClean="0"/>
              <a:t>.</a:t>
            </a:r>
            <a:r>
              <a:rPr lang="bg-BG" sz="2800" dirty="0" smtClean="0"/>
              <a:t/>
            </a:r>
            <a:br>
              <a:rPr lang="bg-BG" sz="2800" dirty="0" smtClean="0"/>
            </a:br>
            <a:r>
              <a:rPr lang="bg-BG" sz="2000" dirty="0"/>
              <a:t/>
            </a:r>
            <a:br>
              <a:rPr lang="bg-BG" sz="2000" dirty="0"/>
            </a:br>
            <a:r>
              <a:rPr lang="bg-BG" sz="1800" dirty="0" smtClean="0"/>
              <a:t>Катедра Обща и Оперативна Хирургия</a:t>
            </a:r>
            <a:br>
              <a:rPr lang="bg-BG" sz="1800" dirty="0" smtClean="0"/>
            </a:br>
            <a:r>
              <a:rPr lang="bg-BG" sz="1800" dirty="0" smtClean="0"/>
              <a:t>МУ “Проф. д-р Параскев Стоянов” Варна</a:t>
            </a:r>
            <a:endParaRPr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416" y="3506474"/>
            <a:ext cx="2158583" cy="163702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" name="Google Shape;3850;p15"/>
          <p:cNvSpPr txBox="1">
            <a:spLocks noGrp="1"/>
          </p:cNvSpPr>
          <p:nvPr>
            <p:ph type="ctrTitle" idx="4294967295"/>
          </p:nvPr>
        </p:nvSpPr>
        <p:spPr>
          <a:xfrm>
            <a:off x="3672589" y="179882"/>
            <a:ext cx="4077326" cy="76449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800" dirty="0" smtClean="0"/>
              <a:t>Стомашен </a:t>
            </a:r>
            <a:r>
              <a:rPr lang="en-US" sz="2800" dirty="0" smtClean="0"/>
              <a:t>bypass</a:t>
            </a:r>
            <a:endParaRPr sz="2800" dirty="0"/>
          </a:p>
        </p:txBody>
      </p:sp>
      <p:sp>
        <p:nvSpPr>
          <p:cNvPr id="3851" name="Google Shape;3851;p15"/>
          <p:cNvSpPr txBox="1">
            <a:spLocks noGrp="1"/>
          </p:cNvSpPr>
          <p:nvPr>
            <p:ph type="subTitle" idx="4294967295"/>
          </p:nvPr>
        </p:nvSpPr>
        <p:spPr>
          <a:xfrm>
            <a:off x="3770025" y="1124262"/>
            <a:ext cx="3882454" cy="333206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bg-BG" dirty="0" smtClean="0"/>
              <a:t>Първата оперативна техника на която се основава съвременната </a:t>
            </a:r>
            <a:r>
              <a:rPr lang="bg-BG" dirty="0" err="1" smtClean="0"/>
              <a:t>бариатрична</a:t>
            </a:r>
            <a:r>
              <a:rPr lang="bg-BG" dirty="0" smtClean="0"/>
              <a:t> хирургия</a:t>
            </a:r>
            <a:endParaRPr dirty="0"/>
          </a:p>
        </p:txBody>
      </p:sp>
      <p:sp>
        <p:nvSpPr>
          <p:cNvPr id="3853" name="Google Shape;3853;p15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pic>
        <p:nvPicPr>
          <p:cNvPr id="8196" name="Picture 4" descr=" ÐµÐ·ÑÐ»ÑÐ°Ñ Ñ Ð¸Ð·Ð¾Ð±ÑÐ°Ð¶ÐµÐ½Ð¸Ðµ Ð·Ð° masons gastric bypass imag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536429" cy="2652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9744" y="3237875"/>
            <a:ext cx="67155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800" dirty="0" smtClean="0">
                <a:solidFill>
                  <a:srgbClr val="FFFF00"/>
                </a:solidFill>
              </a:rPr>
              <a:t>Комбинира:</a:t>
            </a:r>
          </a:p>
          <a:p>
            <a:pPr marL="285750" indent="-285750">
              <a:buFont typeface="Wingdings" charset="2"/>
              <a:buChar char="ü"/>
            </a:pPr>
            <a:r>
              <a:rPr lang="bg-BG" sz="1800" dirty="0" smtClean="0">
                <a:solidFill>
                  <a:srgbClr val="C00000"/>
                </a:solidFill>
              </a:rPr>
              <a:t>Трайна рестрикция на стомаха</a:t>
            </a:r>
          </a:p>
          <a:p>
            <a:pPr marL="285750" indent="-285750">
              <a:buFont typeface="Wingdings" charset="2"/>
              <a:buChar char="ü"/>
            </a:pPr>
            <a:r>
              <a:rPr lang="bg-BG" sz="1800" dirty="0" smtClean="0">
                <a:solidFill>
                  <a:srgbClr val="C00000"/>
                </a:solidFill>
              </a:rPr>
              <a:t>Изключване на </a:t>
            </a:r>
            <a:r>
              <a:rPr lang="bg-BG" sz="1800" dirty="0" err="1" smtClean="0">
                <a:solidFill>
                  <a:srgbClr val="C00000"/>
                </a:solidFill>
              </a:rPr>
              <a:t>дуоденума</a:t>
            </a:r>
            <a:endParaRPr lang="bg-BG" sz="1800" dirty="0" smtClean="0">
              <a:solidFill>
                <a:srgbClr val="C00000"/>
              </a:solidFill>
            </a:endParaRPr>
          </a:p>
          <a:p>
            <a:pPr marL="285750" indent="-285750">
              <a:buFont typeface="Wingdings" charset="2"/>
              <a:buChar char="ü"/>
            </a:pPr>
            <a:r>
              <a:rPr lang="bg-BG" sz="1800" dirty="0" smtClean="0">
                <a:solidFill>
                  <a:srgbClr val="C00000"/>
                </a:solidFill>
              </a:rPr>
              <a:t>Намаляване на </a:t>
            </a:r>
            <a:r>
              <a:rPr lang="bg-BG" sz="1800" dirty="0" err="1" smtClean="0">
                <a:solidFill>
                  <a:srgbClr val="C00000"/>
                </a:solidFill>
              </a:rPr>
              <a:t>резорбтивния</a:t>
            </a:r>
            <a:r>
              <a:rPr lang="bg-BG" sz="1800" dirty="0" smtClean="0">
                <a:solidFill>
                  <a:srgbClr val="C00000"/>
                </a:solidFill>
              </a:rPr>
              <a:t> сегмент на тънкото черво</a:t>
            </a:r>
            <a:endParaRPr lang="bg-BG" sz="1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95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300" y="284813"/>
            <a:ext cx="6761100" cy="719528"/>
          </a:xfrm>
        </p:spPr>
        <p:txBody>
          <a:bodyPr/>
          <a:lstStyle/>
          <a:p>
            <a:pPr algn="ctr"/>
            <a:r>
              <a:rPr lang="bg-BG" sz="2800" dirty="0" smtClean="0"/>
              <a:t>Подготовка и оценка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8300" y="1004341"/>
            <a:ext cx="6761100" cy="3715860"/>
          </a:xfrm>
        </p:spPr>
        <p:txBody>
          <a:bodyPr/>
          <a:lstStyle/>
          <a:p>
            <a:r>
              <a:rPr lang="bg-BG" sz="2000" dirty="0" smtClean="0"/>
              <a:t>Около 400 </a:t>
            </a:r>
            <a:r>
              <a:rPr lang="bg-BG" sz="2000" dirty="0" err="1" smtClean="0"/>
              <a:t>М</a:t>
            </a:r>
            <a:r>
              <a:rPr lang="bg-BG" sz="2000" dirty="0" smtClean="0"/>
              <a:t> хора са класифицирани като патологично </a:t>
            </a:r>
            <a:r>
              <a:rPr lang="bg-BG" sz="2000" dirty="0" err="1" smtClean="0"/>
              <a:t>затлъстяли</a:t>
            </a:r>
            <a:r>
              <a:rPr lang="bg-BG" sz="2000" dirty="0" smtClean="0"/>
              <a:t> в световен мащаб</a:t>
            </a:r>
          </a:p>
          <a:p>
            <a:r>
              <a:rPr lang="bg-BG" sz="2000" dirty="0" smtClean="0"/>
              <a:t>Приблизително 300 000 годишно загиват от асоциирани заболявания</a:t>
            </a:r>
          </a:p>
          <a:p>
            <a:r>
              <a:rPr lang="bg-BG" sz="2000" dirty="0" err="1" smtClean="0"/>
              <a:t>Бариатричната</a:t>
            </a:r>
            <a:r>
              <a:rPr lang="bg-BG" sz="2000" dirty="0" smtClean="0"/>
              <a:t> хирургия остава най-ефективното лечение на </a:t>
            </a:r>
            <a:r>
              <a:rPr lang="bg-BG" sz="2000" dirty="0" err="1" smtClean="0"/>
              <a:t>обезитета</a:t>
            </a:r>
            <a:r>
              <a:rPr lang="bg-BG" sz="2000" dirty="0" smtClean="0"/>
              <a:t> и неговите усложнения</a:t>
            </a:r>
          </a:p>
          <a:p>
            <a:r>
              <a:rPr lang="bg-BG" sz="2000" dirty="0" smtClean="0"/>
              <a:t>През последните 15 години нивата на </a:t>
            </a:r>
            <a:r>
              <a:rPr lang="bg-BG" sz="2000" dirty="0" err="1" smtClean="0"/>
              <a:t>периоперативен</a:t>
            </a:r>
            <a:r>
              <a:rPr lang="bg-BG" sz="2000" dirty="0" smtClean="0"/>
              <a:t> </a:t>
            </a:r>
            <a:r>
              <a:rPr lang="bg-BG" sz="2000" dirty="0" err="1" smtClean="0"/>
              <a:t>морбидитет</a:t>
            </a:r>
            <a:r>
              <a:rPr lang="bg-BG" sz="2000" dirty="0" smtClean="0"/>
              <a:t> и </a:t>
            </a:r>
            <a:r>
              <a:rPr lang="bg-BG" sz="2000" dirty="0" err="1" smtClean="0"/>
              <a:t>морталитет</a:t>
            </a:r>
            <a:r>
              <a:rPr lang="bg-BG" sz="2000" dirty="0" smtClean="0"/>
              <a:t> намаляха значително като резултат от натрупания опит, усъвършенстване на </a:t>
            </a:r>
            <a:r>
              <a:rPr lang="bg-BG" sz="2000" dirty="0" err="1" smtClean="0"/>
              <a:t>лапароскопската</a:t>
            </a:r>
            <a:r>
              <a:rPr lang="bg-BG" sz="2000" dirty="0" smtClean="0"/>
              <a:t> техника, обучителните протоколи, разкриване на центрове по </a:t>
            </a:r>
            <a:r>
              <a:rPr lang="bg-BG" sz="2000" dirty="0" err="1" smtClean="0"/>
              <a:t>бариатрична</a:t>
            </a:r>
            <a:r>
              <a:rPr lang="bg-BG" sz="2000" dirty="0" smtClean="0"/>
              <a:t> хирургия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11608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300" y="284813"/>
            <a:ext cx="6761100" cy="719528"/>
          </a:xfrm>
        </p:spPr>
        <p:txBody>
          <a:bodyPr/>
          <a:lstStyle/>
          <a:p>
            <a:pPr algn="ctr"/>
            <a:r>
              <a:rPr lang="bg-BG" sz="2800" dirty="0" smtClean="0"/>
              <a:t>Критерии и индикации </a:t>
            </a:r>
            <a:r>
              <a:rPr lang="mr-IN" sz="2800" dirty="0" smtClean="0"/>
              <a:t>–</a:t>
            </a:r>
            <a:r>
              <a:rPr lang="bg-BG" sz="2800" dirty="0" smtClean="0"/>
              <a:t> </a:t>
            </a:r>
            <a:r>
              <a:rPr lang="en-US" sz="2800" dirty="0" smtClean="0"/>
              <a:t>NIH 1991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8300" y="1004341"/>
            <a:ext cx="6761100" cy="3715860"/>
          </a:xfrm>
        </p:spPr>
        <p:txBody>
          <a:bodyPr/>
          <a:lstStyle/>
          <a:p>
            <a:pPr marL="533400" indent="-457200">
              <a:buFont typeface="+mj-lt"/>
              <a:buAutoNum type="arabicPeriod"/>
            </a:pPr>
            <a:r>
              <a:rPr lang="mr-IN" sz="2000" dirty="0" smtClean="0"/>
              <a:t>BMI </a:t>
            </a:r>
            <a:r>
              <a:rPr lang="mr-IN" sz="2000" dirty="0"/>
              <a:t>≥40 </a:t>
            </a:r>
            <a:r>
              <a:rPr lang="mr-IN" sz="2000" dirty="0" err="1"/>
              <a:t>kg</a:t>
            </a:r>
            <a:r>
              <a:rPr lang="mr-IN" sz="2000" dirty="0"/>
              <a:t>/m2 </a:t>
            </a:r>
            <a:endParaRPr lang="en-US" sz="2000" dirty="0" smtClean="0"/>
          </a:p>
          <a:p>
            <a:pPr marL="533400" indent="-457200">
              <a:buFont typeface="+mj-lt"/>
              <a:buAutoNum type="arabicPeriod"/>
            </a:pPr>
            <a:r>
              <a:rPr lang="mr-IN" sz="2000" dirty="0"/>
              <a:t>BMI = 35–40 </a:t>
            </a:r>
            <a:r>
              <a:rPr lang="mr-IN" sz="2000" dirty="0" err="1"/>
              <a:t>kg</a:t>
            </a:r>
            <a:r>
              <a:rPr lang="mr-IN" sz="2000" dirty="0"/>
              <a:t>/ m2 </a:t>
            </a:r>
            <a:r>
              <a:rPr lang="bg-BG" sz="2000" dirty="0" smtClean="0"/>
              <a:t>с асоцииран </a:t>
            </a:r>
            <a:r>
              <a:rPr lang="bg-BG" sz="2000" dirty="0" err="1" smtClean="0"/>
              <a:t>коморбидитет</a:t>
            </a:r>
            <a:endParaRPr lang="bg-BG" sz="2000" dirty="0" smtClean="0"/>
          </a:p>
          <a:p>
            <a:pPr marL="533400" indent="-457200">
              <a:buFont typeface="+mj-lt"/>
              <a:buAutoNum type="arabicPeriod"/>
            </a:pPr>
            <a:r>
              <a:rPr lang="bg-BG" sz="2000" dirty="0" smtClean="0"/>
              <a:t>Пациенти добре мотивирани и информирани за полза/риск от </a:t>
            </a:r>
            <a:r>
              <a:rPr lang="bg-BG" sz="2000" dirty="0" err="1" smtClean="0"/>
              <a:t>бариатрична</a:t>
            </a:r>
            <a:r>
              <a:rPr lang="bg-BG" sz="2000" dirty="0" smtClean="0"/>
              <a:t> хирургия</a:t>
            </a:r>
          </a:p>
          <a:p>
            <a:pPr marL="533400" indent="-457200">
              <a:buFont typeface="+mj-lt"/>
              <a:buAutoNum type="arabicPeriod"/>
            </a:pPr>
            <a:r>
              <a:rPr lang="bg-BG" sz="2000" dirty="0" smtClean="0"/>
              <a:t>Провал на нехирургични методи за лечение</a:t>
            </a:r>
          </a:p>
          <a:p>
            <a:pPr marL="533400" indent="-457200">
              <a:buFont typeface="+mj-lt"/>
              <a:buAutoNum type="arabicPeriod"/>
            </a:pPr>
            <a:r>
              <a:rPr lang="bg-BG" sz="2000" dirty="0" smtClean="0"/>
              <a:t>Стабилно психично състояние без зависимости</a:t>
            </a:r>
          </a:p>
          <a:p>
            <a:pPr marL="533400" indent="-457200">
              <a:buFont typeface="+mj-lt"/>
              <a:buAutoNum type="arabicPeriod"/>
            </a:pPr>
            <a:r>
              <a:rPr lang="bg-BG" sz="2000" dirty="0" smtClean="0"/>
              <a:t>Без медицински състояния, които са съпроводени от много висок оперативен риск</a:t>
            </a:r>
          </a:p>
          <a:p>
            <a:pPr marL="533400" indent="-457200">
              <a:buFont typeface="+mj-lt"/>
              <a:buAutoNum type="arabicPeriod"/>
            </a:pPr>
            <a:r>
              <a:rPr lang="bg-BG" sz="2000" u="sng" dirty="0" smtClean="0">
                <a:solidFill>
                  <a:srgbClr val="C00000"/>
                </a:solidFill>
              </a:rPr>
              <a:t>Т2</a:t>
            </a:r>
            <a:r>
              <a:rPr lang="en-US" sz="2000" u="sng" dirty="0" smtClean="0">
                <a:solidFill>
                  <a:srgbClr val="C00000"/>
                </a:solidFill>
              </a:rPr>
              <a:t>D</a:t>
            </a:r>
            <a:r>
              <a:rPr lang="bg-BG" sz="2000" u="sng" dirty="0" smtClean="0">
                <a:solidFill>
                  <a:srgbClr val="C00000"/>
                </a:solidFill>
              </a:rPr>
              <a:t> </a:t>
            </a:r>
            <a:r>
              <a:rPr lang="mr-IN" sz="2000" u="sng" dirty="0" smtClean="0">
                <a:solidFill>
                  <a:srgbClr val="C00000"/>
                </a:solidFill>
              </a:rPr>
              <a:t>–</a:t>
            </a:r>
            <a:r>
              <a:rPr lang="bg-BG" sz="2000" u="sng" dirty="0" smtClean="0">
                <a:solidFill>
                  <a:srgbClr val="C00000"/>
                </a:solidFill>
              </a:rPr>
              <a:t> Азия и среден изток, без значение от </a:t>
            </a:r>
            <a:r>
              <a:rPr lang="en-US" sz="2000" u="sng" dirty="0" smtClean="0">
                <a:solidFill>
                  <a:srgbClr val="C00000"/>
                </a:solidFill>
              </a:rPr>
              <a:t>BMI</a:t>
            </a:r>
            <a:endParaRPr lang="mr-IN" sz="2000" u="sng" dirty="0">
              <a:solidFill>
                <a:srgbClr val="C00000"/>
              </a:solidFill>
            </a:endParaRPr>
          </a:p>
          <a:p>
            <a:pPr marL="76200" indent="0">
              <a:buNone/>
            </a:pPr>
            <a:endParaRPr lang="mr-IN" sz="2000" dirty="0"/>
          </a:p>
          <a:p>
            <a:pPr marL="7620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66177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7" name="Google Shape;3897;p20"/>
          <p:cNvSpPr txBox="1">
            <a:spLocks noGrp="1"/>
          </p:cNvSpPr>
          <p:nvPr>
            <p:ph type="body" idx="1"/>
          </p:nvPr>
        </p:nvSpPr>
        <p:spPr>
          <a:xfrm>
            <a:off x="91531" y="1223003"/>
            <a:ext cx="3927820" cy="364163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buNone/>
            </a:pPr>
            <a:r>
              <a:rPr lang="en-US" sz="1400" i="1" dirty="0"/>
              <a:t>Metabolic </a:t>
            </a:r>
            <a:endParaRPr lang="en-US" sz="1400" dirty="0"/>
          </a:p>
          <a:p>
            <a:pPr marL="114300" indent="0">
              <a:buNone/>
            </a:pPr>
            <a:r>
              <a:rPr lang="en-US" sz="1400" dirty="0"/>
              <a:t>Type II diabetes mellitus, dyslipidemia, </a:t>
            </a:r>
          </a:p>
          <a:p>
            <a:pPr marL="114300" indent="0">
              <a:buNone/>
            </a:pPr>
            <a:r>
              <a:rPr lang="en-US" sz="1400" dirty="0"/>
              <a:t>hypercholesterolemia </a:t>
            </a:r>
          </a:p>
          <a:p>
            <a:pPr marL="114300" indent="0">
              <a:buNone/>
            </a:pPr>
            <a:r>
              <a:rPr lang="en-US" sz="1400" i="1" dirty="0"/>
              <a:t>Cardiovascular </a:t>
            </a:r>
            <a:endParaRPr lang="en-US" sz="1400" dirty="0"/>
          </a:p>
          <a:p>
            <a:pPr marL="114300" indent="0">
              <a:buNone/>
            </a:pPr>
            <a:r>
              <a:rPr lang="en-US" sz="1400" dirty="0"/>
              <a:t>Hypertension, coronary artery disease, pulmonary </a:t>
            </a:r>
          </a:p>
          <a:p>
            <a:pPr marL="114300" indent="0">
              <a:buNone/>
            </a:pPr>
            <a:r>
              <a:rPr lang="en-US" sz="1400" dirty="0"/>
              <a:t>hypertension, venous stasis, arrhythmias, stroke </a:t>
            </a:r>
          </a:p>
          <a:p>
            <a:pPr marL="114300" indent="0">
              <a:buNone/>
            </a:pPr>
            <a:r>
              <a:rPr lang="en-US" sz="1400" i="1" dirty="0"/>
              <a:t>Pulmonary </a:t>
            </a:r>
            <a:endParaRPr lang="en-US" sz="1400" dirty="0"/>
          </a:p>
          <a:p>
            <a:pPr marL="114300" indent="0">
              <a:buNone/>
            </a:pPr>
            <a:r>
              <a:rPr lang="en-US" sz="1400" dirty="0"/>
              <a:t>Obstructive sleep apnea, asthma, hypoventilation </a:t>
            </a:r>
          </a:p>
          <a:p>
            <a:pPr marL="114300" indent="0">
              <a:buNone/>
            </a:pPr>
            <a:r>
              <a:rPr lang="en-US" sz="1400" dirty="0"/>
              <a:t>syndrome </a:t>
            </a:r>
          </a:p>
          <a:p>
            <a:pPr marL="114300" indent="0">
              <a:buNone/>
            </a:pPr>
            <a:r>
              <a:rPr lang="en-US" sz="1400" i="1" dirty="0"/>
              <a:t>Gastrointestinal </a:t>
            </a:r>
            <a:endParaRPr lang="en-US" sz="1400" dirty="0"/>
          </a:p>
          <a:p>
            <a:pPr marL="114300" indent="0">
              <a:buNone/>
            </a:pPr>
            <a:r>
              <a:rPr lang="en-US" sz="1400" dirty="0" err="1"/>
              <a:t>Gastroesophageal</a:t>
            </a:r>
            <a:r>
              <a:rPr lang="en-US" sz="1400" dirty="0"/>
              <a:t> </a:t>
            </a:r>
            <a:r>
              <a:rPr lang="en-US" sz="1400" dirty="0" smtClean="0"/>
              <a:t>reflux </a:t>
            </a:r>
            <a:r>
              <a:rPr lang="en-US" sz="1400" dirty="0"/>
              <a:t>disease, </a:t>
            </a:r>
            <a:r>
              <a:rPr lang="en-US" sz="1400" dirty="0" smtClean="0"/>
              <a:t>NASH</a:t>
            </a:r>
            <a:endParaRPr lang="en-US" sz="14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898" name="Google Shape;3898;p20"/>
          <p:cNvSpPr txBox="1">
            <a:spLocks noGrp="1"/>
          </p:cNvSpPr>
          <p:nvPr>
            <p:ph type="title"/>
          </p:nvPr>
        </p:nvSpPr>
        <p:spPr>
          <a:xfrm>
            <a:off x="718300" y="344774"/>
            <a:ext cx="6761100" cy="61459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800" dirty="0" smtClean="0"/>
              <a:t>Асоцииран </a:t>
            </a:r>
            <a:r>
              <a:rPr lang="bg-BG" sz="2800" dirty="0" err="1" smtClean="0"/>
              <a:t>коморбидитет</a:t>
            </a:r>
            <a:endParaRPr sz="2800" dirty="0"/>
          </a:p>
        </p:txBody>
      </p:sp>
      <p:sp>
        <p:nvSpPr>
          <p:cNvPr id="3899" name="Google Shape;3899;p20"/>
          <p:cNvSpPr txBox="1">
            <a:spLocks noGrp="1"/>
          </p:cNvSpPr>
          <p:nvPr>
            <p:ph type="body" idx="2"/>
          </p:nvPr>
        </p:nvSpPr>
        <p:spPr>
          <a:xfrm>
            <a:off x="4156070" y="1208014"/>
            <a:ext cx="3668795" cy="364163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buNone/>
            </a:pPr>
            <a:r>
              <a:rPr lang="en-US" sz="1400" i="1" dirty="0"/>
              <a:t>Psychiatric </a:t>
            </a:r>
            <a:endParaRPr lang="en-US" sz="1400" dirty="0"/>
          </a:p>
          <a:p>
            <a:pPr marL="114300" indent="0">
              <a:buNone/>
            </a:pPr>
            <a:r>
              <a:rPr lang="en-US" sz="1400" dirty="0"/>
              <a:t>Depression, anxiety, binge eating disorder, history of physical/sexual abuse</a:t>
            </a:r>
            <a:br>
              <a:rPr lang="en-US" sz="1400" dirty="0"/>
            </a:br>
            <a:r>
              <a:rPr lang="en-US" sz="1400" dirty="0"/>
              <a:t>Decreased quality of life </a:t>
            </a:r>
          </a:p>
          <a:p>
            <a:pPr marL="114300" indent="0">
              <a:buNone/>
            </a:pPr>
            <a:r>
              <a:rPr lang="en-US" sz="1400" i="1" dirty="0"/>
              <a:t>Musculoskeletal </a:t>
            </a:r>
            <a:endParaRPr lang="en-US" sz="1400" dirty="0"/>
          </a:p>
          <a:p>
            <a:pPr marL="114300" indent="0">
              <a:buNone/>
            </a:pPr>
            <a:r>
              <a:rPr lang="en-US" sz="1400" dirty="0"/>
              <a:t>Degenerative joint disease, back pain, immobility, </a:t>
            </a:r>
          </a:p>
          <a:p>
            <a:pPr marL="114300" indent="0">
              <a:buNone/>
            </a:pPr>
            <a:r>
              <a:rPr lang="en-US" sz="1400" dirty="0"/>
              <a:t>gout, </a:t>
            </a:r>
            <a:r>
              <a:rPr lang="en-US" sz="1400" dirty="0" err="1"/>
              <a:t>bromyalgia</a:t>
            </a:r>
            <a:r>
              <a:rPr lang="en-US" sz="1400" dirty="0"/>
              <a:t> </a:t>
            </a:r>
          </a:p>
          <a:p>
            <a:pPr marL="114300" indent="0">
              <a:buNone/>
            </a:pPr>
            <a:r>
              <a:rPr lang="en-US" sz="1400" i="1" dirty="0"/>
              <a:t>Oncologic </a:t>
            </a:r>
            <a:endParaRPr lang="en-US" sz="1400" dirty="0"/>
          </a:p>
          <a:p>
            <a:pPr marL="114300" indent="0">
              <a:buNone/>
            </a:pPr>
            <a:r>
              <a:rPr lang="en-US" sz="1400" dirty="0"/>
              <a:t>Cancers of breast, ovary, endometrial, colon and rectum, pancreas, esophagus, kidney, prostate, liver, gallbladder </a:t>
            </a:r>
          </a:p>
          <a:p>
            <a:pPr marL="0" indent="0">
              <a:buNone/>
            </a:pPr>
            <a:endParaRPr sz="1400" dirty="0"/>
          </a:p>
        </p:txBody>
      </p:sp>
      <p:sp>
        <p:nvSpPr>
          <p:cNvPr id="3900" name="Google Shape;3900;p20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616084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300" y="284813"/>
            <a:ext cx="6761100" cy="719528"/>
          </a:xfrm>
        </p:spPr>
        <p:txBody>
          <a:bodyPr/>
          <a:lstStyle/>
          <a:p>
            <a:pPr algn="ctr"/>
            <a:r>
              <a:rPr lang="bg-BG" sz="2800" dirty="0" smtClean="0"/>
              <a:t>Подготовка </a:t>
            </a:r>
            <a:r>
              <a:rPr lang="mr-IN" sz="2800" dirty="0" smtClean="0"/>
              <a:t>–</a:t>
            </a:r>
            <a:r>
              <a:rPr lang="bg-BG" sz="2800" dirty="0" smtClean="0"/>
              <a:t> интердисциплинарен подход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8300" y="1004341"/>
            <a:ext cx="6761100" cy="3715860"/>
          </a:xfrm>
        </p:spPr>
        <p:txBody>
          <a:bodyPr/>
          <a:lstStyle/>
          <a:p>
            <a:pPr>
              <a:buFont typeface="Wingdings" charset="2"/>
              <a:buChar char="Ø"/>
            </a:pPr>
            <a:r>
              <a:rPr lang="bg-BG" sz="2000" dirty="0" smtClean="0"/>
              <a:t>Възраст </a:t>
            </a:r>
            <a:r>
              <a:rPr lang="mr-IN" sz="2000" dirty="0" smtClean="0"/>
              <a:t>–</a:t>
            </a:r>
            <a:r>
              <a:rPr lang="bg-BG" sz="2000" dirty="0" smtClean="0"/>
              <a:t> 18 </a:t>
            </a:r>
            <a:r>
              <a:rPr lang="mr-IN" sz="2000" dirty="0" smtClean="0"/>
              <a:t>–</a:t>
            </a:r>
            <a:r>
              <a:rPr lang="bg-BG" sz="2000" dirty="0" smtClean="0"/>
              <a:t> 78г</a:t>
            </a:r>
          </a:p>
          <a:p>
            <a:pPr>
              <a:buFont typeface="Wingdings" charset="2"/>
              <a:buChar char="Ø"/>
            </a:pPr>
            <a:r>
              <a:rPr lang="bg-BG" sz="2000" dirty="0" smtClean="0"/>
              <a:t>Диетолог </a:t>
            </a:r>
            <a:r>
              <a:rPr lang="mr-IN" sz="2000" dirty="0" smtClean="0"/>
              <a:t>–</a:t>
            </a:r>
            <a:r>
              <a:rPr lang="bg-BG" sz="2000" dirty="0" smtClean="0"/>
              <a:t> 4-седмичен </a:t>
            </a:r>
            <a:r>
              <a:rPr lang="bg-BG" sz="2000" dirty="0" err="1" smtClean="0"/>
              <a:t>предоперативен</a:t>
            </a:r>
            <a:r>
              <a:rPr lang="bg-BG" sz="2000" dirty="0" smtClean="0"/>
              <a:t> нискокалоричен режим</a:t>
            </a:r>
          </a:p>
          <a:p>
            <a:pPr>
              <a:buFont typeface="Wingdings" charset="2"/>
              <a:buChar char="Ø"/>
            </a:pPr>
            <a:r>
              <a:rPr lang="bg-BG" sz="2000" dirty="0" smtClean="0"/>
              <a:t>Кардиолог </a:t>
            </a:r>
            <a:r>
              <a:rPr lang="mr-IN" sz="2000" dirty="0" smtClean="0"/>
              <a:t>–</a:t>
            </a:r>
            <a:r>
              <a:rPr lang="bg-BG" sz="2000" dirty="0" smtClean="0"/>
              <a:t> </a:t>
            </a:r>
            <a:r>
              <a:rPr lang="bg-BG" sz="2000" dirty="0" err="1" smtClean="0"/>
              <a:t>ехокардиография</a:t>
            </a:r>
            <a:r>
              <a:rPr lang="bg-BG" sz="2000" dirty="0" smtClean="0"/>
              <a:t>, ритъмни нарушения, коронарен статус</a:t>
            </a:r>
          </a:p>
          <a:p>
            <a:pPr>
              <a:buFont typeface="Wingdings" charset="2"/>
              <a:buChar char="Ø"/>
            </a:pPr>
            <a:r>
              <a:rPr lang="bg-BG" sz="2000" dirty="0" err="1" smtClean="0"/>
              <a:t>Пулмолог</a:t>
            </a:r>
            <a:r>
              <a:rPr lang="bg-BG" sz="2000" dirty="0" smtClean="0"/>
              <a:t> </a:t>
            </a:r>
            <a:r>
              <a:rPr lang="mr-IN" sz="2000" dirty="0" smtClean="0"/>
              <a:t>–</a:t>
            </a:r>
            <a:r>
              <a:rPr lang="bg-BG" sz="2000" dirty="0" smtClean="0"/>
              <a:t> </a:t>
            </a:r>
            <a:r>
              <a:rPr lang="bg-BG" sz="2000" dirty="0" err="1" smtClean="0"/>
              <a:t>Обструктивна</a:t>
            </a:r>
            <a:r>
              <a:rPr lang="bg-BG" sz="2000" dirty="0" smtClean="0"/>
              <a:t> сънна </a:t>
            </a:r>
            <a:r>
              <a:rPr lang="bg-BG" sz="2000" dirty="0" err="1" smtClean="0"/>
              <a:t>апнея</a:t>
            </a:r>
            <a:r>
              <a:rPr lang="bg-BG" sz="2000" dirty="0" smtClean="0"/>
              <a:t>, астма, ФИД, </a:t>
            </a:r>
            <a:r>
              <a:rPr lang="bg-BG" sz="2000" dirty="0" err="1" smtClean="0"/>
              <a:t>предоперативна</a:t>
            </a:r>
            <a:r>
              <a:rPr lang="bg-BG" sz="2000" dirty="0" smtClean="0"/>
              <a:t> дихателна тренировка</a:t>
            </a:r>
          </a:p>
          <a:p>
            <a:pPr>
              <a:buFont typeface="Wingdings" charset="2"/>
              <a:buChar char="Ø"/>
            </a:pPr>
            <a:r>
              <a:rPr lang="bg-BG" sz="2000" dirty="0" err="1" smtClean="0"/>
              <a:t>Ендокринолог</a:t>
            </a:r>
            <a:r>
              <a:rPr lang="bg-BG" sz="2000" dirty="0" smtClean="0"/>
              <a:t> </a:t>
            </a:r>
            <a:r>
              <a:rPr lang="mr-IN" sz="2000" dirty="0" smtClean="0"/>
              <a:t>–</a:t>
            </a:r>
            <a:r>
              <a:rPr lang="bg-BG" sz="2000" dirty="0" smtClean="0"/>
              <a:t> оценка на </a:t>
            </a:r>
            <a:r>
              <a:rPr lang="bg-BG" sz="2000" dirty="0" err="1" smtClean="0"/>
              <a:t>гликемичните</a:t>
            </a:r>
            <a:r>
              <a:rPr lang="bg-BG" sz="2000" dirty="0" smtClean="0"/>
              <a:t> нива и лечение; </a:t>
            </a:r>
            <a:r>
              <a:rPr lang="bg-BG" sz="2000" dirty="0" err="1" smtClean="0"/>
              <a:t>хипотиреоидизъм</a:t>
            </a:r>
            <a:r>
              <a:rPr lang="bg-BG" sz="2000" dirty="0" smtClean="0"/>
              <a:t> </a:t>
            </a:r>
            <a:r>
              <a:rPr lang="en-US" sz="2000" dirty="0" smtClean="0"/>
              <a:t>→</a:t>
            </a:r>
            <a:r>
              <a:rPr lang="bg-BG" sz="2000" dirty="0" smtClean="0"/>
              <a:t> лечение</a:t>
            </a:r>
          </a:p>
          <a:p>
            <a:pPr>
              <a:buFont typeface="Wingdings" charset="2"/>
              <a:buChar char="Ø"/>
            </a:pPr>
            <a:r>
              <a:rPr lang="bg-BG" sz="2000" dirty="0" smtClean="0"/>
              <a:t>Оценка на бъбречната функция</a:t>
            </a:r>
            <a:endParaRPr lang="mr-IN" sz="2000" dirty="0"/>
          </a:p>
          <a:p>
            <a:pPr marL="7620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023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300" y="284813"/>
            <a:ext cx="6761100" cy="719528"/>
          </a:xfrm>
        </p:spPr>
        <p:txBody>
          <a:bodyPr/>
          <a:lstStyle/>
          <a:p>
            <a:pPr algn="ctr"/>
            <a:r>
              <a:rPr lang="bg-BG" sz="2800" dirty="0" smtClean="0"/>
              <a:t>Подготовка </a:t>
            </a:r>
            <a:r>
              <a:rPr lang="mr-IN" sz="2800" dirty="0" smtClean="0"/>
              <a:t>–</a:t>
            </a:r>
            <a:r>
              <a:rPr lang="bg-BG" sz="2800" dirty="0" smtClean="0"/>
              <a:t> интердисциплинарен подход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8300" y="1004341"/>
            <a:ext cx="6761100" cy="3715860"/>
          </a:xfrm>
        </p:spPr>
        <p:txBody>
          <a:bodyPr/>
          <a:lstStyle/>
          <a:p>
            <a:pPr>
              <a:buFont typeface="Wingdings" charset="2"/>
              <a:buChar char="Ø"/>
            </a:pPr>
            <a:r>
              <a:rPr lang="bg-BG" sz="2000" dirty="0" smtClean="0"/>
              <a:t>Гастроентеролог </a:t>
            </a:r>
            <a:r>
              <a:rPr lang="en-US" sz="2000" dirty="0" smtClean="0"/>
              <a:t>→</a:t>
            </a:r>
            <a:r>
              <a:rPr lang="bg-BG" sz="2000" dirty="0" smtClean="0"/>
              <a:t> </a:t>
            </a:r>
            <a:r>
              <a:rPr lang="en-US" sz="2000" dirty="0" smtClean="0"/>
              <a:t>FGS</a:t>
            </a:r>
            <a:r>
              <a:rPr lang="bg-BG" sz="2000" dirty="0" smtClean="0"/>
              <a:t> </a:t>
            </a:r>
            <a:r>
              <a:rPr lang="en-US" sz="2000" dirty="0" smtClean="0"/>
              <a:t>→</a:t>
            </a:r>
            <a:r>
              <a:rPr lang="bg-BG" sz="2000" dirty="0" smtClean="0"/>
              <a:t> </a:t>
            </a:r>
            <a:r>
              <a:rPr lang="bg-BG" sz="2000" dirty="0" err="1" smtClean="0"/>
              <a:t>хиатална</a:t>
            </a:r>
            <a:r>
              <a:rPr lang="bg-BG" sz="2000" dirty="0" smtClean="0"/>
              <a:t> херния, ГЕРБ; </a:t>
            </a:r>
          </a:p>
          <a:p>
            <a:pPr marL="76200" indent="0">
              <a:buNone/>
            </a:pPr>
            <a:r>
              <a:rPr lang="bg-BG" sz="2000" dirty="0" smtClean="0"/>
              <a:t>Ехография + биохимия </a:t>
            </a:r>
            <a:r>
              <a:rPr lang="en-US" sz="2000" dirty="0" smtClean="0"/>
              <a:t>→</a:t>
            </a:r>
            <a:r>
              <a:rPr lang="bg-BG" sz="2000" dirty="0" smtClean="0"/>
              <a:t> </a:t>
            </a:r>
            <a:r>
              <a:rPr lang="en-US" sz="2000" dirty="0" smtClean="0"/>
              <a:t>NASH → </a:t>
            </a:r>
            <a:r>
              <a:rPr lang="bg-BG" sz="2000" dirty="0" smtClean="0"/>
              <a:t>подготовка </a:t>
            </a:r>
            <a:r>
              <a:rPr lang="en-US" sz="2000" dirty="0" smtClean="0"/>
              <a:t>→</a:t>
            </a:r>
            <a:r>
              <a:rPr lang="bg-BG" sz="2000" dirty="0" smtClean="0"/>
              <a:t> </a:t>
            </a:r>
            <a:r>
              <a:rPr lang="bg-BG" sz="2000" dirty="0" err="1" smtClean="0"/>
              <a:t>нискокалорийна</a:t>
            </a:r>
            <a:r>
              <a:rPr lang="bg-BG" sz="2000" dirty="0" smtClean="0"/>
              <a:t> диета за 4 седмици може да намали </a:t>
            </a:r>
            <a:r>
              <a:rPr lang="bg-BG" sz="2000" dirty="0" err="1" smtClean="0"/>
              <a:t>среатозата</a:t>
            </a:r>
            <a:r>
              <a:rPr lang="bg-BG" sz="2000" dirty="0" smtClean="0"/>
              <a:t> и размера на черния дроб</a:t>
            </a:r>
          </a:p>
          <a:p>
            <a:pPr>
              <a:buFont typeface="Wingdings" charset="2"/>
              <a:buChar char="Ø"/>
            </a:pPr>
            <a:r>
              <a:rPr lang="bg-BG" sz="2000" dirty="0" smtClean="0"/>
              <a:t>Психолог, психиатър </a:t>
            </a:r>
            <a:r>
              <a:rPr lang="en-US" sz="2000" dirty="0" smtClean="0"/>
              <a:t>→</a:t>
            </a:r>
            <a:r>
              <a:rPr lang="bg-BG" sz="2000" dirty="0" smtClean="0"/>
              <a:t> Депресия, емоционални нарушения, булимия</a:t>
            </a:r>
          </a:p>
          <a:p>
            <a:pPr>
              <a:buFont typeface="Wingdings" charset="2"/>
              <a:buChar char="Ø"/>
            </a:pPr>
            <a:r>
              <a:rPr lang="bg-BG" sz="2000" dirty="0" smtClean="0"/>
              <a:t>Пристрастеност към субстанции </a:t>
            </a:r>
            <a:r>
              <a:rPr lang="mr-IN" sz="2000" dirty="0" smtClean="0"/>
              <a:t>–</a:t>
            </a:r>
            <a:r>
              <a:rPr lang="bg-BG" sz="2000" dirty="0" smtClean="0"/>
              <a:t> алкохол, цигари, медикаменти </a:t>
            </a:r>
            <a:r>
              <a:rPr lang="en-US" sz="2000" dirty="0" smtClean="0"/>
              <a:t>→</a:t>
            </a:r>
            <a:r>
              <a:rPr lang="bg-BG" sz="2000" dirty="0" smtClean="0"/>
              <a:t> асоциация с по-висок </a:t>
            </a:r>
            <a:r>
              <a:rPr lang="bg-BG" sz="2000" dirty="0" err="1" smtClean="0"/>
              <a:t>периоперативен</a:t>
            </a:r>
            <a:r>
              <a:rPr lang="bg-BG" sz="2000" dirty="0" smtClean="0"/>
              <a:t> риск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591689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300" y="269823"/>
            <a:ext cx="6761100" cy="719528"/>
          </a:xfrm>
        </p:spPr>
        <p:txBody>
          <a:bodyPr/>
          <a:lstStyle/>
          <a:p>
            <a:pPr algn="ctr"/>
            <a:r>
              <a:rPr lang="en-US" sz="2800" smtClean="0"/>
              <a:t>Sleeve gastrectomy</a:t>
            </a:r>
            <a:endParaRPr lang="en-US" sz="2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8300" y="989351"/>
            <a:ext cx="6761100" cy="3730850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bg-BG" sz="2000" dirty="0" smtClean="0"/>
              <a:t>Най-често прилаганата </a:t>
            </a:r>
            <a:r>
              <a:rPr lang="bg-BG" sz="2000" dirty="0" err="1" smtClean="0"/>
              <a:t>бариатрична</a:t>
            </a:r>
            <a:r>
              <a:rPr lang="bg-BG" sz="2000" dirty="0" smtClean="0"/>
              <a:t> операция в глобален мащаб </a:t>
            </a:r>
            <a:r>
              <a:rPr lang="en-US" sz="2000" dirty="0" smtClean="0"/>
              <a:t>½</a:t>
            </a:r>
            <a:r>
              <a:rPr lang="bg-BG" sz="2000" dirty="0" smtClean="0"/>
              <a:t> от всички</a:t>
            </a:r>
          </a:p>
          <a:p>
            <a:pPr>
              <a:buFont typeface="Arial" charset="0"/>
              <a:buChar char="•"/>
            </a:pPr>
            <a:r>
              <a:rPr lang="bg-BG" sz="2000" dirty="0" smtClean="0"/>
              <a:t>Успешно активира важни хормонални механизми водещи до промяна в хранителните навици, </a:t>
            </a:r>
            <a:r>
              <a:rPr lang="bg-BG" sz="2000" dirty="0" err="1" smtClean="0"/>
              <a:t>гликемичния</a:t>
            </a:r>
            <a:r>
              <a:rPr lang="bg-BG" sz="2000" dirty="0" smtClean="0"/>
              <a:t> контрол и чревната физиология</a:t>
            </a:r>
          </a:p>
          <a:p>
            <a:pPr>
              <a:buFont typeface="Arial" charset="0"/>
              <a:buChar char="•"/>
            </a:pPr>
            <a:r>
              <a:rPr lang="bg-BG" sz="2000" dirty="0" smtClean="0"/>
              <a:t>Технически е лесно изпълнима</a:t>
            </a:r>
          </a:p>
          <a:p>
            <a:pPr>
              <a:buFont typeface="Arial" charset="0"/>
              <a:buChar char="•"/>
            </a:pPr>
            <a:r>
              <a:rPr lang="bg-BG" sz="2000" dirty="0" smtClean="0"/>
              <a:t>Липсва риск от развитие на </a:t>
            </a:r>
            <a:r>
              <a:rPr lang="bg-BG" sz="2000" dirty="0" err="1" smtClean="0"/>
              <a:t>малабсорбция</a:t>
            </a:r>
            <a:endParaRPr lang="bg-BG" sz="2000" dirty="0" smtClean="0"/>
          </a:p>
          <a:p>
            <a:pPr>
              <a:buFont typeface="Arial" charset="0"/>
              <a:buChar char="•"/>
            </a:pPr>
            <a:r>
              <a:rPr lang="bg-BG" sz="2000" dirty="0" smtClean="0"/>
              <a:t>Лесно може да бъде конвертирана в последствие в </a:t>
            </a:r>
            <a:r>
              <a:rPr lang="bg-BG" sz="2000" dirty="0" err="1" smtClean="0"/>
              <a:t>малабсорбтивна</a:t>
            </a:r>
            <a:r>
              <a:rPr lang="bg-BG" sz="2000" dirty="0" smtClean="0"/>
              <a:t> операция. </a:t>
            </a:r>
          </a:p>
          <a:p>
            <a:pPr>
              <a:buFont typeface="Arial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272710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" name="Google Shape;3850;p15"/>
          <p:cNvSpPr txBox="1">
            <a:spLocks noGrp="1"/>
          </p:cNvSpPr>
          <p:nvPr>
            <p:ph type="ctrTitle" idx="4294967295"/>
          </p:nvPr>
        </p:nvSpPr>
        <p:spPr>
          <a:xfrm>
            <a:off x="3319625" y="2"/>
            <a:ext cx="3731400" cy="100434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/>
              <a:t>Sleeve gastrectomy</a:t>
            </a:r>
            <a:endParaRPr sz="2800" dirty="0"/>
          </a:p>
        </p:txBody>
      </p:sp>
      <p:sp>
        <p:nvSpPr>
          <p:cNvPr id="3851" name="Google Shape;3851;p15"/>
          <p:cNvSpPr txBox="1">
            <a:spLocks noGrp="1"/>
          </p:cNvSpPr>
          <p:nvPr>
            <p:ph type="subTitle" idx="4294967295"/>
          </p:nvPr>
        </p:nvSpPr>
        <p:spPr>
          <a:xfrm>
            <a:off x="3319624" y="1968723"/>
            <a:ext cx="4370329" cy="275147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Font typeface="Wingdings" charset="2"/>
              <a:buChar char="ü"/>
            </a:pPr>
            <a:r>
              <a:rPr lang="bg-BG" sz="2000" dirty="0" smtClean="0"/>
              <a:t>Най-често извършваната </a:t>
            </a:r>
            <a:r>
              <a:rPr lang="bg-BG" sz="2000" dirty="0" err="1" smtClean="0"/>
              <a:t>бариатрична</a:t>
            </a:r>
            <a:r>
              <a:rPr lang="bg-BG" sz="2000" dirty="0" smtClean="0"/>
              <a:t> операция в глобален мащаб</a:t>
            </a:r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Font typeface="Wingdings" charset="2"/>
              <a:buChar char="ü"/>
            </a:pPr>
            <a:r>
              <a:rPr lang="bg-BG" sz="2000" dirty="0" smtClean="0"/>
              <a:t>Най-често извършваната операция в България</a:t>
            </a:r>
            <a:endParaRPr sz="2000" dirty="0"/>
          </a:p>
        </p:txBody>
      </p:sp>
      <p:sp>
        <p:nvSpPr>
          <p:cNvPr id="3853" name="Google Shape;3853;p15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17</a:t>
            </a:fld>
            <a:endParaRPr/>
          </a:p>
        </p:txBody>
      </p:sp>
      <p:sp>
        <p:nvSpPr>
          <p:cNvPr id="2" name="AutoShape 2" descr=" ÐµÐ·ÑÐ»ÑÐ°Ñ Ñ Ð¸Ð·Ð¾Ð±ÑÐ°Ð¶ÐµÐ½Ð¸Ðµ Ð·Ð° roux-en y gastric bypass images"/>
          <p:cNvSpPr>
            <a:spLocks noChangeAspect="1" noChangeArrowheads="1"/>
          </p:cNvSpPr>
          <p:nvPr/>
        </p:nvSpPr>
        <p:spPr bwMode="auto">
          <a:xfrm>
            <a:off x="-1" y="-1"/>
            <a:ext cx="3582649" cy="3582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 ÐµÐ·ÑÐ»ÑÐ°Ñ Ñ Ð¸Ð·Ð¾Ð±ÑÐ°Ð¶ÐµÐ½Ð¸Ðµ Ð·Ð° roux-en y gastric bypass images"/>
          <p:cNvSpPr>
            <a:spLocks noChangeAspect="1" noChangeArrowheads="1"/>
          </p:cNvSpPr>
          <p:nvPr/>
        </p:nvSpPr>
        <p:spPr bwMode="auto">
          <a:xfrm flipH="1">
            <a:off x="-239847" y="-2"/>
            <a:ext cx="3559469" cy="3559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8" descr=" ÐµÐ·ÑÐ»ÑÐ°Ñ Ñ Ð¸Ð·Ð¾Ð±ÑÐ°Ð¶ÐµÐ½Ð¸Ðµ Ð·Ð° roux-en y gastric bypass images"/>
          <p:cNvSpPr>
            <a:spLocks noChangeAspect="1" noChangeArrowheads="1"/>
          </p:cNvSpPr>
          <p:nvPr/>
        </p:nvSpPr>
        <p:spPr bwMode="auto">
          <a:xfrm>
            <a:off x="0" y="0"/>
            <a:ext cx="2968052" cy="2968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10" descr=" ÐµÐ·ÑÐ»ÑÐ°Ñ Ñ Ð¸Ð·Ð¾Ð±ÑÐ°Ð¶ÐµÐ½Ð¸Ðµ Ð·Ð° roux-en y gastric bypass images"/>
          <p:cNvSpPr>
            <a:spLocks noChangeAspect="1" noChangeArrowheads="1"/>
          </p:cNvSpPr>
          <p:nvPr/>
        </p:nvSpPr>
        <p:spPr bwMode="auto">
          <a:xfrm>
            <a:off x="269823" y="308223"/>
            <a:ext cx="1812900" cy="181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 descr=" ÐµÐ·ÑÐ»ÑÐ°Ñ Ñ Ð¸Ð·Ð¾Ð±ÑÐ°Ð¶ÐµÐ½Ð¸Ðµ Ð·Ð° sleeve gastrectomy imag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91866" cy="2968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40230" y="3867462"/>
            <a:ext cx="26793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>
                <a:solidFill>
                  <a:srgbClr val="C00000"/>
                </a:solidFill>
              </a:rPr>
              <a:t>Риск от възникване на ГЕРБ</a:t>
            </a:r>
          </a:p>
          <a:p>
            <a:r>
              <a:rPr lang="bg-BG" dirty="0" smtClean="0">
                <a:solidFill>
                  <a:srgbClr val="C00000"/>
                </a:solidFill>
              </a:rPr>
              <a:t>Възможно късно рецидивиране 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8581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300" y="224853"/>
            <a:ext cx="6761100" cy="524656"/>
          </a:xfrm>
        </p:spPr>
        <p:txBody>
          <a:bodyPr/>
          <a:lstStyle/>
          <a:p>
            <a:pPr algn="ctr"/>
            <a:r>
              <a:rPr lang="bg-BG" sz="2800" dirty="0" smtClean="0"/>
              <a:t>Резултати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8300" y="749509"/>
            <a:ext cx="6761100" cy="3964541"/>
          </a:xfrm>
        </p:spPr>
        <p:txBody>
          <a:bodyPr/>
          <a:lstStyle/>
          <a:p>
            <a:r>
              <a:rPr lang="bg-BG" sz="2000" dirty="0" smtClean="0"/>
              <a:t>Дълготрайна редукция на тегло (5 годишна </a:t>
            </a:r>
            <a:r>
              <a:rPr lang="en-US" sz="2000" dirty="0" smtClean="0"/>
              <a:t>%EWL </a:t>
            </a:r>
            <a:r>
              <a:rPr lang="en-US" sz="2000" dirty="0"/>
              <a:t>is </a:t>
            </a:r>
            <a:r>
              <a:rPr lang="en-US" sz="2000" dirty="0" smtClean="0"/>
              <a:t>54.8</a:t>
            </a:r>
            <a:r>
              <a:rPr lang="bg-BG" sz="2000" dirty="0" smtClean="0"/>
              <a:t>%</a:t>
            </a:r>
            <a:r>
              <a:rPr lang="en-US" sz="2000" dirty="0" smtClean="0"/>
              <a:t> </a:t>
            </a:r>
            <a:r>
              <a:rPr lang="en-US" sz="2000" dirty="0"/>
              <a:t>± </a:t>
            </a:r>
            <a:r>
              <a:rPr lang="en-US" sz="2000" dirty="0" smtClean="0"/>
              <a:t>6.9</a:t>
            </a:r>
            <a:r>
              <a:rPr lang="bg-BG" sz="2000" dirty="0" smtClean="0"/>
              <a:t>)</a:t>
            </a:r>
          </a:p>
          <a:p>
            <a:r>
              <a:rPr lang="bg-BG" sz="2000" dirty="0" smtClean="0"/>
              <a:t>Подобни резултати има и дори при супер затлъстели пациенти</a:t>
            </a:r>
          </a:p>
          <a:p>
            <a:r>
              <a:rPr lang="bg-BG" sz="2000" dirty="0" err="1" smtClean="0"/>
              <a:t>Ремисия</a:t>
            </a:r>
            <a:r>
              <a:rPr lang="bg-BG" sz="2000" dirty="0" smtClean="0"/>
              <a:t> на </a:t>
            </a:r>
            <a:r>
              <a:rPr lang="en-US" sz="2000" dirty="0" smtClean="0"/>
              <a:t>D2T</a:t>
            </a:r>
          </a:p>
          <a:p>
            <a:r>
              <a:rPr lang="bg-BG" sz="2000" dirty="0" smtClean="0"/>
              <a:t>Подобряване на възпалителните маркери</a:t>
            </a:r>
          </a:p>
          <a:p>
            <a:r>
              <a:rPr lang="bg-BG" sz="2000" dirty="0" smtClean="0"/>
              <a:t>↓ </a:t>
            </a:r>
            <a:r>
              <a:rPr lang="bg-BG" sz="2000" dirty="0" err="1" smtClean="0"/>
              <a:t>Кардио-васкуларния</a:t>
            </a:r>
            <a:r>
              <a:rPr lang="bg-BG" sz="2000" dirty="0" smtClean="0"/>
              <a:t> риск</a:t>
            </a:r>
          </a:p>
          <a:p>
            <a:r>
              <a:rPr lang="bg-BG" sz="2000" dirty="0" err="1" smtClean="0"/>
              <a:t>Сигнификантно</a:t>
            </a:r>
            <a:r>
              <a:rPr lang="bg-BG" sz="2000" dirty="0" smtClean="0"/>
              <a:t> подобряване на асоциираните състояния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18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44450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300" y="224853"/>
            <a:ext cx="6761100" cy="524656"/>
          </a:xfrm>
        </p:spPr>
        <p:txBody>
          <a:bodyPr/>
          <a:lstStyle/>
          <a:p>
            <a:pPr algn="ctr"/>
            <a:r>
              <a:rPr lang="en-US" sz="2800" dirty="0" smtClean="0"/>
              <a:t>RY Gastric Bypass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8300" y="749509"/>
            <a:ext cx="6761100" cy="3964541"/>
          </a:xfrm>
        </p:spPr>
        <p:txBody>
          <a:bodyPr/>
          <a:lstStyle/>
          <a:p>
            <a:pPr marL="76200" indent="0" algn="ctr">
              <a:buNone/>
            </a:pPr>
            <a:r>
              <a:rPr lang="bg-BG" sz="2000" dirty="0" err="1" smtClean="0">
                <a:solidFill>
                  <a:srgbClr val="C00000"/>
                </a:solidFill>
              </a:rPr>
              <a:t>Контраиндикации</a:t>
            </a:r>
            <a:endParaRPr lang="en-US" sz="2000" dirty="0">
              <a:solidFill>
                <a:srgbClr val="C00000"/>
              </a:solidFill>
            </a:endParaRPr>
          </a:p>
          <a:p>
            <a:r>
              <a:rPr lang="bg-BG" sz="2000" dirty="0" smtClean="0"/>
              <a:t>Психиатрично заболяване с невъзможност за разбиране на полза/риск от хирургията</a:t>
            </a:r>
          </a:p>
          <a:p>
            <a:r>
              <a:rPr lang="bg-BG" sz="2000" dirty="0" smtClean="0"/>
              <a:t>Онкологично заболяване</a:t>
            </a:r>
          </a:p>
          <a:p>
            <a:r>
              <a:rPr lang="bg-BG" sz="2000" dirty="0" smtClean="0"/>
              <a:t>Цироза с портална хипертония</a:t>
            </a:r>
          </a:p>
          <a:p>
            <a:r>
              <a:rPr lang="bg-BG" sz="2000" dirty="0" smtClean="0"/>
              <a:t>Невъзможност за поддържане на следоперативен хранителен режим и наблюдение</a:t>
            </a:r>
          </a:p>
          <a:p>
            <a:r>
              <a:rPr lang="bg-BG" sz="2000" dirty="0" smtClean="0"/>
              <a:t>Бременност</a:t>
            </a:r>
          </a:p>
          <a:p>
            <a:r>
              <a:rPr lang="bg-BG" sz="2000" dirty="0" smtClean="0"/>
              <a:t>Предходна хирургия (релативно)</a:t>
            </a:r>
          </a:p>
          <a:p>
            <a:pPr marL="7620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19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48817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2</a:t>
            </a:fld>
            <a:endParaRPr lang="uk-UA"/>
          </a:p>
        </p:txBody>
      </p:sp>
      <p:pic>
        <p:nvPicPr>
          <p:cNvPr id="2050" name="Picture 2" descr=" ÐµÐ·ÑÐ»ÑÐ°Ñ Ñ Ð¸Ð·Ð¾Ð±ÑÐ°Ð¶ÐµÐ½Ð¸Ðµ Ð·Ð° venus of hohle fe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32" y="104931"/>
            <a:ext cx="4871464" cy="3587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676931" y="4227226"/>
            <a:ext cx="27927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Venus of </a:t>
            </a:r>
            <a:r>
              <a:rPr lang="en-US" dirty="0" err="1" smtClean="0"/>
              <a:t>Hohle</a:t>
            </a:r>
            <a:r>
              <a:rPr lang="en-US" dirty="0" smtClean="0"/>
              <a:t> </a:t>
            </a:r>
            <a:r>
              <a:rPr lang="en-US" dirty="0" err="1" smtClean="0"/>
              <a:t>Feles</a:t>
            </a:r>
            <a:r>
              <a:rPr lang="en-US" dirty="0" smtClean="0"/>
              <a:t> 35 000 BC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1460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" name="Google Shape;3850;p15"/>
          <p:cNvSpPr txBox="1">
            <a:spLocks noGrp="1"/>
          </p:cNvSpPr>
          <p:nvPr>
            <p:ph type="ctrTitle" idx="4294967295"/>
          </p:nvPr>
        </p:nvSpPr>
        <p:spPr>
          <a:xfrm>
            <a:off x="3319625" y="2"/>
            <a:ext cx="3731400" cy="100434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/>
              <a:t>RY </a:t>
            </a:r>
            <a:r>
              <a:rPr lang="en-US" sz="2800" smtClean="0"/>
              <a:t>Gastric Bypass</a:t>
            </a:r>
            <a:endParaRPr sz="2800" dirty="0"/>
          </a:p>
        </p:txBody>
      </p:sp>
      <p:sp>
        <p:nvSpPr>
          <p:cNvPr id="3851" name="Google Shape;3851;p15"/>
          <p:cNvSpPr txBox="1">
            <a:spLocks noGrp="1"/>
          </p:cNvSpPr>
          <p:nvPr>
            <p:ph type="subTitle" idx="4294967295"/>
          </p:nvPr>
        </p:nvSpPr>
        <p:spPr>
          <a:xfrm>
            <a:off x="3319624" y="1968723"/>
            <a:ext cx="4370329" cy="275147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Font typeface="Wingdings" charset="2"/>
              <a:buChar char="ü"/>
            </a:pPr>
            <a:r>
              <a:rPr lang="bg-BG" sz="2000" dirty="0" smtClean="0"/>
              <a:t>Комбинира рестрикция на стомаха по типа на </a:t>
            </a:r>
            <a:r>
              <a:rPr lang="bg-BG" sz="2000" dirty="0" err="1" smtClean="0"/>
              <a:t>ръкавна</a:t>
            </a:r>
            <a:r>
              <a:rPr lang="bg-BG" sz="2000" dirty="0" smtClean="0"/>
              <a:t> </a:t>
            </a:r>
            <a:r>
              <a:rPr lang="bg-BG" sz="2000" dirty="0" err="1" smtClean="0"/>
              <a:t>резекция</a:t>
            </a:r>
            <a:endParaRPr lang="bg-BG" sz="2000" dirty="0" smtClean="0"/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Font typeface="Wingdings" charset="2"/>
              <a:buChar char="ü"/>
            </a:pPr>
            <a:r>
              <a:rPr lang="bg-BG" sz="2000" dirty="0" smtClean="0"/>
              <a:t>Изключва </a:t>
            </a:r>
            <a:r>
              <a:rPr lang="bg-BG" sz="2000" dirty="0" err="1" smtClean="0"/>
              <a:t>дуоденума</a:t>
            </a:r>
            <a:endParaRPr lang="bg-BG" sz="2000" dirty="0" smtClean="0"/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Font typeface="Wingdings" charset="2"/>
              <a:buChar char="ü"/>
            </a:pPr>
            <a:r>
              <a:rPr lang="bg-BG" sz="2000" dirty="0" smtClean="0"/>
              <a:t>Достатъчна </a:t>
            </a:r>
            <a:r>
              <a:rPr lang="bg-BG" sz="2000" dirty="0" err="1" smtClean="0"/>
              <a:t>резорбтивна</a:t>
            </a:r>
            <a:r>
              <a:rPr lang="bg-BG" sz="2000" dirty="0" smtClean="0"/>
              <a:t> способност на терминалния </a:t>
            </a:r>
            <a:r>
              <a:rPr lang="bg-BG" sz="2000" dirty="0" err="1" smtClean="0"/>
              <a:t>илеум</a:t>
            </a:r>
            <a:endParaRPr lang="bg-BG" sz="2000" dirty="0" smtClean="0"/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Font typeface="Wingdings" charset="2"/>
              <a:buChar char="ü"/>
            </a:pPr>
            <a:r>
              <a:rPr lang="bg-BG" sz="2000" dirty="0" smtClean="0"/>
              <a:t>Остатъка на стомаха е </a:t>
            </a:r>
            <a:r>
              <a:rPr lang="en-US" sz="2000" dirty="0" smtClean="0"/>
              <a:t>in situ</a:t>
            </a:r>
            <a:endParaRPr sz="2000" dirty="0"/>
          </a:p>
        </p:txBody>
      </p:sp>
      <p:sp>
        <p:nvSpPr>
          <p:cNvPr id="3853" name="Google Shape;3853;p15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20</a:t>
            </a:fld>
            <a:endParaRPr/>
          </a:p>
        </p:txBody>
      </p:sp>
      <p:sp>
        <p:nvSpPr>
          <p:cNvPr id="2" name="AutoShape 2" descr=" ÐµÐ·ÑÐ»ÑÐ°Ñ Ñ Ð¸Ð·Ð¾Ð±ÑÐ°Ð¶ÐµÐ½Ð¸Ðµ Ð·Ð° roux-en y gastric bypass images"/>
          <p:cNvSpPr>
            <a:spLocks noChangeAspect="1" noChangeArrowheads="1"/>
          </p:cNvSpPr>
          <p:nvPr/>
        </p:nvSpPr>
        <p:spPr bwMode="auto">
          <a:xfrm>
            <a:off x="-1" y="-1"/>
            <a:ext cx="3582649" cy="3582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 ÐµÐ·ÑÐ»ÑÐ°Ñ Ñ Ð¸Ð·Ð¾Ð±ÑÐ°Ð¶ÐµÐ½Ð¸Ðµ Ð·Ð° roux-en y gastric bypass images"/>
          <p:cNvSpPr>
            <a:spLocks noChangeAspect="1" noChangeArrowheads="1"/>
          </p:cNvSpPr>
          <p:nvPr/>
        </p:nvSpPr>
        <p:spPr bwMode="auto">
          <a:xfrm flipH="1">
            <a:off x="-239847" y="-2"/>
            <a:ext cx="3559469" cy="3559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8" descr=" ÐµÐ·ÑÐ»ÑÐ°Ñ Ñ Ð¸Ð·Ð¾Ð±ÑÐ°Ð¶ÐµÐ½Ð¸Ðµ Ð·Ð° roux-en y gastric bypass images"/>
          <p:cNvSpPr>
            <a:spLocks noChangeAspect="1" noChangeArrowheads="1"/>
          </p:cNvSpPr>
          <p:nvPr/>
        </p:nvSpPr>
        <p:spPr bwMode="auto">
          <a:xfrm>
            <a:off x="0" y="0"/>
            <a:ext cx="2968052" cy="2968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10" descr=" ÐµÐ·ÑÐ»ÑÐ°Ñ Ñ Ð¸Ð·Ð¾Ð±ÑÐ°Ð¶ÐµÐ½Ð¸Ðµ Ð·Ð° roux-en y gastric bypass images"/>
          <p:cNvSpPr>
            <a:spLocks noChangeAspect="1" noChangeArrowheads="1"/>
          </p:cNvSpPr>
          <p:nvPr/>
        </p:nvSpPr>
        <p:spPr bwMode="auto">
          <a:xfrm>
            <a:off x="269823" y="308223"/>
            <a:ext cx="1812900" cy="181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21163"/>
            <a:ext cx="3319624" cy="3306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3222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300" y="224853"/>
            <a:ext cx="6761100" cy="524656"/>
          </a:xfrm>
        </p:spPr>
        <p:txBody>
          <a:bodyPr/>
          <a:lstStyle/>
          <a:p>
            <a:pPr algn="ctr"/>
            <a:r>
              <a:rPr lang="bg-BG" sz="2800" dirty="0" smtClean="0"/>
              <a:t>Резултати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8300" y="749509"/>
            <a:ext cx="6761100" cy="3964541"/>
          </a:xfrm>
        </p:spPr>
        <p:txBody>
          <a:bodyPr/>
          <a:lstStyle/>
          <a:p>
            <a:pPr marL="76200" indent="0" algn="ctr">
              <a:buNone/>
            </a:pPr>
            <a:r>
              <a:rPr lang="bg-BG" sz="2000" dirty="0" smtClean="0">
                <a:solidFill>
                  <a:srgbClr val="C00000"/>
                </a:solidFill>
              </a:rPr>
              <a:t>Драматично повлияване на Т2</a:t>
            </a:r>
            <a:r>
              <a:rPr lang="en-US" sz="2000" dirty="0" smtClean="0">
                <a:solidFill>
                  <a:srgbClr val="C00000"/>
                </a:solidFill>
              </a:rPr>
              <a:t>D</a:t>
            </a:r>
            <a:endParaRPr lang="en-US" sz="2000" dirty="0">
              <a:solidFill>
                <a:srgbClr val="C00000"/>
              </a:solidFill>
            </a:endParaRPr>
          </a:p>
          <a:p>
            <a:pPr marL="76200" indent="0">
              <a:buNone/>
            </a:pPr>
            <a:r>
              <a:rPr lang="bg-BG" sz="2000" dirty="0" smtClean="0"/>
              <a:t>Попадане на храната в </a:t>
            </a:r>
            <a:r>
              <a:rPr lang="bg-BG" sz="2000" dirty="0" err="1" smtClean="0"/>
              <a:t>дисталния</a:t>
            </a:r>
            <a:r>
              <a:rPr lang="bg-BG" sz="2000" dirty="0" smtClean="0"/>
              <a:t> </a:t>
            </a:r>
            <a:r>
              <a:rPr lang="bg-BG" sz="2000" dirty="0" err="1" smtClean="0"/>
              <a:t>илеум</a:t>
            </a:r>
            <a:r>
              <a:rPr lang="bg-BG" sz="2000" dirty="0" smtClean="0"/>
              <a:t> → ↑ нивото на </a:t>
            </a:r>
            <a:r>
              <a:rPr lang="en-US" sz="2000" dirty="0" smtClean="0"/>
              <a:t>GLP1</a:t>
            </a:r>
            <a:r>
              <a:rPr lang="bg-BG" sz="2000" dirty="0" smtClean="0"/>
              <a:t>- </a:t>
            </a:r>
            <a:r>
              <a:rPr lang="bg-BG" sz="2000" dirty="0" err="1" smtClean="0"/>
              <a:t>инкретинов</a:t>
            </a:r>
            <a:r>
              <a:rPr lang="bg-BG" sz="2000" dirty="0" smtClean="0"/>
              <a:t> хормон, отделящ се </a:t>
            </a:r>
            <a:r>
              <a:rPr lang="bg-BG" sz="2000" dirty="0" err="1" smtClean="0"/>
              <a:t>постпрандиално</a:t>
            </a:r>
            <a:r>
              <a:rPr lang="bg-BG" sz="2000" dirty="0" smtClean="0"/>
              <a:t> в </a:t>
            </a:r>
            <a:r>
              <a:rPr lang="bg-BG" sz="2000" dirty="0" err="1" smtClean="0"/>
              <a:t>илеума</a:t>
            </a:r>
            <a:r>
              <a:rPr lang="bg-BG" sz="2000" dirty="0" smtClean="0"/>
              <a:t> и колона → стимулира отделянето на инсулин ↓ апетита. </a:t>
            </a:r>
          </a:p>
          <a:p>
            <a:pPr marL="76200" indent="0">
              <a:buNone/>
            </a:pPr>
            <a:r>
              <a:rPr lang="bg-BG" sz="2000" dirty="0" smtClean="0"/>
              <a:t>Резултат → </a:t>
            </a:r>
            <a:r>
              <a:rPr lang="bg-BG" sz="2000" dirty="0" err="1" smtClean="0"/>
              <a:t>хиперсекреция</a:t>
            </a:r>
            <a:r>
              <a:rPr lang="bg-BG" sz="2000" dirty="0" smtClean="0"/>
              <a:t> на инсулин → редукция на тегло → подобрен </a:t>
            </a:r>
            <a:r>
              <a:rPr lang="bg-BG" sz="2000" dirty="0" err="1" smtClean="0"/>
              <a:t>гликемичен</a:t>
            </a:r>
            <a:r>
              <a:rPr lang="bg-BG" sz="2000" dirty="0" smtClean="0"/>
              <a:t> статус → лечение</a:t>
            </a:r>
            <a:r>
              <a:rPr lang="en-US" sz="2000" dirty="0" smtClean="0"/>
              <a:t> </a:t>
            </a:r>
            <a:r>
              <a:rPr lang="bg-BG" sz="2000" dirty="0" smtClean="0"/>
              <a:t>на </a:t>
            </a:r>
            <a:r>
              <a:rPr lang="en-US" sz="2000" dirty="0" smtClean="0"/>
              <a:t>T2D</a:t>
            </a:r>
          </a:p>
          <a:p>
            <a:pPr marL="76200" indent="0">
              <a:buNone/>
            </a:pPr>
            <a:r>
              <a:rPr lang="en-US" sz="2000" dirty="0" smtClean="0">
                <a:solidFill>
                  <a:srgbClr val="C00000"/>
                </a:solidFill>
              </a:rPr>
              <a:t>75% </a:t>
            </a:r>
            <a:r>
              <a:rPr lang="bg-BG" sz="2000" dirty="0" err="1" smtClean="0">
                <a:solidFill>
                  <a:srgbClr val="C00000"/>
                </a:solidFill>
              </a:rPr>
              <a:t>ремисия</a:t>
            </a:r>
            <a:r>
              <a:rPr lang="bg-BG" sz="2000" dirty="0" smtClean="0">
                <a:solidFill>
                  <a:srgbClr val="C00000"/>
                </a:solidFill>
              </a:rPr>
              <a:t> на </a:t>
            </a:r>
            <a:r>
              <a:rPr lang="en-US" sz="2000" dirty="0" smtClean="0">
                <a:solidFill>
                  <a:srgbClr val="C00000"/>
                </a:solidFill>
              </a:rPr>
              <a:t>T2D </a:t>
            </a:r>
            <a:r>
              <a:rPr lang="bg-BG" sz="2000" dirty="0" smtClean="0">
                <a:solidFill>
                  <a:srgbClr val="C00000"/>
                </a:solidFill>
              </a:rPr>
              <a:t>след </a:t>
            </a:r>
            <a:r>
              <a:rPr lang="en-US" sz="2000" dirty="0" smtClean="0">
                <a:solidFill>
                  <a:srgbClr val="C00000"/>
                </a:solidFill>
              </a:rPr>
              <a:t>RYGB </a:t>
            </a:r>
            <a:r>
              <a:rPr lang="bg-BG" sz="2000" dirty="0" smtClean="0">
                <a:solidFill>
                  <a:srgbClr val="C00000"/>
                </a:solidFill>
              </a:rPr>
              <a:t>сравнена с 0% трайна </a:t>
            </a:r>
            <a:r>
              <a:rPr lang="bg-BG" sz="2000" dirty="0" err="1" smtClean="0">
                <a:solidFill>
                  <a:srgbClr val="C00000"/>
                </a:solidFill>
              </a:rPr>
              <a:t>ремисия</a:t>
            </a:r>
            <a:r>
              <a:rPr lang="bg-BG" sz="2000" dirty="0" smtClean="0">
                <a:solidFill>
                  <a:srgbClr val="C00000"/>
                </a:solidFill>
              </a:rPr>
              <a:t> след медикаментозно лечение за 2г период</a:t>
            </a:r>
            <a:endParaRPr lang="en-US" sz="2000" dirty="0">
              <a:solidFill>
                <a:srgbClr val="C00000"/>
              </a:solidFill>
            </a:endParaRPr>
          </a:p>
          <a:p>
            <a:pPr marL="76200" indent="0">
              <a:buNone/>
            </a:pPr>
            <a:endParaRPr lang="en-US" sz="2000" dirty="0" smtClean="0"/>
          </a:p>
          <a:p>
            <a:pPr marL="7620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21</a:t>
            </a:fld>
            <a:endParaRPr lang="uk-UA"/>
          </a:p>
        </p:txBody>
      </p:sp>
      <p:sp>
        <p:nvSpPr>
          <p:cNvPr id="5" name="TextBox 4"/>
          <p:cNvSpPr txBox="1"/>
          <p:nvPr/>
        </p:nvSpPr>
        <p:spPr>
          <a:xfrm>
            <a:off x="1798820" y="4032354"/>
            <a:ext cx="5680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/>
              <a:t>Mingrone</a:t>
            </a:r>
            <a:r>
              <a:rPr lang="en-US" sz="800" dirty="0"/>
              <a:t> G, </a:t>
            </a:r>
            <a:r>
              <a:rPr lang="en-US" sz="800" dirty="0" err="1"/>
              <a:t>Panunzi</a:t>
            </a:r>
            <a:r>
              <a:rPr lang="en-US" sz="800" dirty="0"/>
              <a:t> S, De Gaetano A, </a:t>
            </a:r>
            <a:r>
              <a:rPr lang="en-US" sz="800" dirty="0" err="1"/>
              <a:t>Guidone</a:t>
            </a:r>
            <a:r>
              <a:rPr lang="en-US" sz="800" dirty="0"/>
              <a:t> C, </a:t>
            </a:r>
            <a:r>
              <a:rPr lang="en-US" sz="800" dirty="0" err="1"/>
              <a:t>Iaconelli</a:t>
            </a:r>
            <a:r>
              <a:rPr lang="en-US" sz="800" dirty="0"/>
              <a:t> A, </a:t>
            </a:r>
            <a:r>
              <a:rPr lang="en-US" sz="800" dirty="0" err="1"/>
              <a:t>Leccesi</a:t>
            </a:r>
            <a:r>
              <a:rPr lang="en-US" sz="800" dirty="0"/>
              <a:t> L, </a:t>
            </a:r>
            <a:r>
              <a:rPr lang="en-US" sz="800" dirty="0" err="1"/>
              <a:t>Nanni</a:t>
            </a:r>
            <a:r>
              <a:rPr lang="en-US" sz="800" dirty="0"/>
              <a:t> G, Pomp A, </a:t>
            </a:r>
            <a:r>
              <a:rPr lang="en-US" sz="800" dirty="0" err="1"/>
              <a:t>Castagneto</a:t>
            </a:r>
            <a:r>
              <a:rPr lang="en-US" sz="800" dirty="0"/>
              <a:t> M, </a:t>
            </a:r>
            <a:r>
              <a:rPr lang="en-US" sz="800" dirty="0" err="1"/>
              <a:t>Ghirlanda</a:t>
            </a:r>
            <a:r>
              <a:rPr lang="en-US" sz="800" dirty="0"/>
              <a:t> G, </a:t>
            </a:r>
            <a:r>
              <a:rPr lang="en-US" sz="800" dirty="0" err="1"/>
              <a:t>Rubino</a:t>
            </a:r>
            <a:r>
              <a:rPr lang="en-US" sz="800" dirty="0"/>
              <a:t> F. Bariatric surgery versus conventional medical therapy for type 2 diabetes. N </a:t>
            </a:r>
            <a:r>
              <a:rPr lang="en-US" sz="800" dirty="0" err="1"/>
              <a:t>Engl</a:t>
            </a:r>
            <a:r>
              <a:rPr lang="en-US" sz="800" dirty="0"/>
              <a:t> J Med. 2012;366(17):1577–85. </a:t>
            </a:r>
          </a:p>
        </p:txBody>
      </p:sp>
    </p:spTree>
    <p:extLst>
      <p:ext uri="{BB962C8B-B14F-4D97-AF65-F5344CB8AC3E}">
        <p14:creationId xmlns:p14="http://schemas.microsoft.com/office/powerpoint/2010/main" val="12606264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231" y="224853"/>
            <a:ext cx="6761100" cy="524656"/>
          </a:xfrm>
        </p:spPr>
        <p:txBody>
          <a:bodyPr/>
          <a:lstStyle/>
          <a:p>
            <a:pPr algn="ctr"/>
            <a:r>
              <a:rPr lang="bg-BG" sz="2800" dirty="0" smtClean="0"/>
              <a:t>Предимства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8300" y="749509"/>
            <a:ext cx="6761100" cy="3964541"/>
          </a:xfrm>
        </p:spPr>
        <p:txBody>
          <a:bodyPr/>
          <a:lstStyle/>
          <a:p>
            <a:r>
              <a:rPr lang="bg-BG" sz="2000" dirty="0" err="1" smtClean="0"/>
              <a:t>Индициран</a:t>
            </a:r>
            <a:r>
              <a:rPr lang="bg-BG" sz="2000" dirty="0" smtClean="0"/>
              <a:t> при пациенти с ГЕРБ и при такива с неуспешна предходна  </a:t>
            </a:r>
            <a:r>
              <a:rPr lang="bg-BG" sz="2000" dirty="0" err="1" smtClean="0"/>
              <a:t>антирефлуксна</a:t>
            </a:r>
            <a:r>
              <a:rPr lang="bg-BG" sz="2000" dirty="0" smtClean="0"/>
              <a:t> операция</a:t>
            </a:r>
          </a:p>
          <a:p>
            <a:r>
              <a:rPr lang="bg-BG" sz="2000" dirty="0" smtClean="0"/>
              <a:t>По-добро повлияване на пациенти с </a:t>
            </a:r>
            <a:r>
              <a:rPr lang="en-US" sz="2000" dirty="0" smtClean="0"/>
              <a:t>T2D</a:t>
            </a:r>
            <a:r>
              <a:rPr lang="bg-BG" sz="2000" dirty="0" smtClean="0"/>
              <a:t> в сравнение с другите оперативни техники</a:t>
            </a:r>
          </a:p>
          <a:p>
            <a:r>
              <a:rPr lang="bg-BG" sz="2000" dirty="0" smtClean="0"/>
              <a:t>Добре описани в литературата възможни усложнения и протоколи за тяхното менажиране</a:t>
            </a:r>
          </a:p>
          <a:p>
            <a:r>
              <a:rPr lang="bg-BG" sz="2000" dirty="0" smtClean="0"/>
              <a:t>Добре описани и документирани дълготрайни резултати</a:t>
            </a:r>
          </a:p>
          <a:p>
            <a:r>
              <a:rPr lang="bg-BG" sz="2000" dirty="0" smtClean="0"/>
              <a:t>По-добър контрол на теглото в сравнение със </a:t>
            </a:r>
            <a:r>
              <a:rPr lang="en-US" sz="2000" dirty="0" smtClean="0"/>
              <a:t>SG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22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708974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231" y="224853"/>
            <a:ext cx="6761100" cy="524656"/>
          </a:xfrm>
        </p:spPr>
        <p:txBody>
          <a:bodyPr/>
          <a:lstStyle/>
          <a:p>
            <a:pPr algn="ctr"/>
            <a:r>
              <a:rPr lang="bg-BG" sz="2800" dirty="0" smtClean="0"/>
              <a:t>Недостатъци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8300" y="749509"/>
            <a:ext cx="6761100" cy="3964541"/>
          </a:xfrm>
        </p:spPr>
        <p:txBody>
          <a:bodyPr/>
          <a:lstStyle/>
          <a:p>
            <a:r>
              <a:rPr lang="bg-BG" sz="2000" dirty="0" smtClean="0"/>
              <a:t>Не се препоръчва при високорискови пациенти </a:t>
            </a:r>
            <a:r>
              <a:rPr lang="mr-IN" sz="2000" dirty="0" smtClean="0"/>
              <a:t>–</a:t>
            </a:r>
            <a:r>
              <a:rPr lang="bg-BG" sz="2000" dirty="0" smtClean="0"/>
              <a:t> операцията е по-тежка, по-дълга, по-травматична и асоциирана с по-</a:t>
            </a:r>
            <a:r>
              <a:rPr lang="bg-BG" sz="2000" dirty="0" err="1" smtClean="0"/>
              <a:t>вискок</a:t>
            </a:r>
            <a:r>
              <a:rPr lang="bg-BG" sz="2000" dirty="0" smtClean="0"/>
              <a:t> </a:t>
            </a:r>
            <a:r>
              <a:rPr lang="bg-BG" sz="2000" dirty="0" err="1" smtClean="0"/>
              <a:t>периоперативен</a:t>
            </a:r>
            <a:r>
              <a:rPr lang="bg-BG" sz="2000" dirty="0" smtClean="0"/>
              <a:t> риск</a:t>
            </a:r>
          </a:p>
          <a:p>
            <a:r>
              <a:rPr lang="bg-BG" sz="2000" dirty="0" smtClean="0"/>
              <a:t>Промяна в </a:t>
            </a:r>
            <a:r>
              <a:rPr lang="bg-BG" sz="2000" dirty="0" err="1" smtClean="0"/>
              <a:t>интестиналната</a:t>
            </a:r>
            <a:r>
              <a:rPr lang="bg-BG" sz="2000" dirty="0" smtClean="0"/>
              <a:t> анатомия с по-голям риск от формиране на вътрешни хернии</a:t>
            </a:r>
          </a:p>
          <a:p>
            <a:r>
              <a:rPr lang="bg-BG" sz="2000" dirty="0" smtClean="0"/>
              <a:t>Комплексна хирургична интервенция, изискваща високо ниво на хирургични умения, техническо оборудване (</a:t>
            </a:r>
            <a:r>
              <a:rPr lang="bg-BG" sz="2000" dirty="0" smtClean="0">
                <a:solidFill>
                  <a:srgbClr val="C00000"/>
                </a:solidFill>
              </a:rPr>
              <a:t>значително по-висока цена</a:t>
            </a:r>
            <a:r>
              <a:rPr lang="bg-BG" sz="2000" dirty="0" smtClean="0"/>
              <a:t>)</a:t>
            </a:r>
          </a:p>
          <a:p>
            <a:r>
              <a:rPr lang="bg-BG" sz="2000" dirty="0" smtClean="0"/>
              <a:t>Опасност от развитие на </a:t>
            </a:r>
            <a:r>
              <a:rPr lang="bg-BG" sz="2000" dirty="0" err="1" smtClean="0"/>
              <a:t>малабсорбционен</a:t>
            </a:r>
            <a:r>
              <a:rPr lang="bg-BG" sz="2000" dirty="0" smtClean="0"/>
              <a:t> синдром, нужда от проследяване, нужда от прием на </a:t>
            </a:r>
            <a:r>
              <a:rPr lang="bg-BG" sz="2000" dirty="0" err="1" smtClean="0"/>
              <a:t>суплементи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23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01397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" name="Google Shape;3850;p15"/>
          <p:cNvSpPr txBox="1">
            <a:spLocks noGrp="1"/>
          </p:cNvSpPr>
          <p:nvPr>
            <p:ph type="ctrTitle" idx="4294967295"/>
          </p:nvPr>
        </p:nvSpPr>
        <p:spPr>
          <a:xfrm>
            <a:off x="3319625" y="2"/>
            <a:ext cx="3731400" cy="100434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/>
              <a:t>Duodenal </a:t>
            </a:r>
            <a:r>
              <a:rPr lang="en-US" sz="2400" dirty="0" err="1" smtClean="0"/>
              <a:t>Swich</a:t>
            </a:r>
            <a:r>
              <a:rPr lang="en-US" sz="2400" dirty="0" smtClean="0"/>
              <a:t> /SADI-S</a:t>
            </a:r>
            <a:endParaRPr sz="2400" dirty="0"/>
          </a:p>
        </p:txBody>
      </p:sp>
      <p:sp>
        <p:nvSpPr>
          <p:cNvPr id="3851" name="Google Shape;3851;p15"/>
          <p:cNvSpPr txBox="1">
            <a:spLocks noGrp="1"/>
          </p:cNvSpPr>
          <p:nvPr>
            <p:ph type="subTitle" idx="4294967295"/>
          </p:nvPr>
        </p:nvSpPr>
        <p:spPr>
          <a:xfrm>
            <a:off x="3319624" y="1968723"/>
            <a:ext cx="4370329" cy="275147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Font typeface="Wingdings" charset="2"/>
              <a:buChar char="ü"/>
            </a:pPr>
            <a:r>
              <a:rPr lang="bg-BG" sz="2000" dirty="0" smtClean="0"/>
              <a:t>Разделяне на </a:t>
            </a:r>
            <a:r>
              <a:rPr lang="bg-BG" sz="2000" dirty="0" err="1" smtClean="0"/>
              <a:t>билио</a:t>
            </a:r>
            <a:r>
              <a:rPr lang="bg-BG" sz="2000" dirty="0" smtClean="0"/>
              <a:t>-панкреатичния от хранителния пасаж</a:t>
            </a:r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Font typeface="Wingdings" charset="2"/>
              <a:buChar char="ü"/>
            </a:pPr>
            <a:r>
              <a:rPr lang="bg-BG" sz="2000" dirty="0" smtClean="0"/>
              <a:t>с/без рестриктивна част</a:t>
            </a:r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Font typeface="Wingdings" charset="2"/>
              <a:buChar char="ü"/>
            </a:pPr>
            <a:r>
              <a:rPr lang="bg-BG" sz="2000" dirty="0" smtClean="0"/>
              <a:t>Осигуряване на около 100см </a:t>
            </a:r>
            <a:r>
              <a:rPr lang="bg-BG" sz="2000" dirty="0" err="1" smtClean="0"/>
              <a:t>дистален</a:t>
            </a:r>
            <a:r>
              <a:rPr lang="bg-BG" sz="2000" dirty="0" smtClean="0"/>
              <a:t> </a:t>
            </a:r>
            <a:r>
              <a:rPr lang="bg-BG" sz="2000" dirty="0" err="1" smtClean="0"/>
              <a:t>илеум</a:t>
            </a:r>
            <a:r>
              <a:rPr lang="bg-BG" sz="2000" dirty="0" smtClean="0"/>
              <a:t> със смесен хранителен пасаж. </a:t>
            </a:r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Font typeface="Wingdings" charset="2"/>
              <a:buChar char="ü"/>
            </a:pPr>
            <a:r>
              <a:rPr lang="bg-BG" sz="2000" dirty="0" err="1" smtClean="0"/>
              <a:t>Малабсорбтивна</a:t>
            </a:r>
            <a:r>
              <a:rPr lang="bg-BG" sz="2000" dirty="0" smtClean="0"/>
              <a:t> техника</a:t>
            </a:r>
            <a:endParaRPr sz="2000" dirty="0"/>
          </a:p>
        </p:txBody>
      </p:sp>
      <p:sp>
        <p:nvSpPr>
          <p:cNvPr id="3853" name="Google Shape;3853;p15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24</a:t>
            </a:fld>
            <a:endParaRPr/>
          </a:p>
        </p:txBody>
      </p:sp>
      <p:sp>
        <p:nvSpPr>
          <p:cNvPr id="2" name="AutoShape 2" descr=" ÐµÐ·ÑÐ»ÑÐ°Ñ Ñ Ð¸Ð·Ð¾Ð±ÑÐ°Ð¶ÐµÐ½Ð¸Ðµ Ð·Ð° roux-en y gastric bypass images"/>
          <p:cNvSpPr>
            <a:spLocks noChangeAspect="1" noChangeArrowheads="1"/>
          </p:cNvSpPr>
          <p:nvPr/>
        </p:nvSpPr>
        <p:spPr bwMode="auto">
          <a:xfrm>
            <a:off x="-1" y="-1"/>
            <a:ext cx="3582649" cy="3582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 ÐµÐ·ÑÐ»ÑÐ°Ñ Ñ Ð¸Ð·Ð¾Ð±ÑÐ°Ð¶ÐµÐ½Ð¸Ðµ Ð·Ð° roux-en y gastric bypass images"/>
          <p:cNvSpPr>
            <a:spLocks noChangeAspect="1" noChangeArrowheads="1"/>
          </p:cNvSpPr>
          <p:nvPr/>
        </p:nvSpPr>
        <p:spPr bwMode="auto">
          <a:xfrm flipH="1">
            <a:off x="-239847" y="-2"/>
            <a:ext cx="3559469" cy="3559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8" descr=" ÐµÐ·ÑÐ»ÑÐ°Ñ Ñ Ð¸Ð·Ð¾Ð±ÑÐ°Ð¶ÐµÐ½Ð¸Ðµ Ð·Ð° roux-en y gastric bypass images"/>
          <p:cNvSpPr>
            <a:spLocks noChangeAspect="1" noChangeArrowheads="1"/>
          </p:cNvSpPr>
          <p:nvPr/>
        </p:nvSpPr>
        <p:spPr bwMode="auto">
          <a:xfrm>
            <a:off x="0" y="0"/>
            <a:ext cx="2968052" cy="2968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10" descr=" ÐµÐ·ÑÐ»ÑÐ°Ñ Ñ Ð¸Ð·Ð¾Ð±ÑÐ°Ð¶ÐµÐ½Ð¸Ðµ Ð·Ð° roux-en y gastric bypass images"/>
          <p:cNvSpPr>
            <a:spLocks noChangeAspect="1" noChangeArrowheads="1"/>
          </p:cNvSpPr>
          <p:nvPr/>
        </p:nvSpPr>
        <p:spPr bwMode="auto">
          <a:xfrm>
            <a:off x="269823" y="308223"/>
            <a:ext cx="1812900" cy="181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6" name="Picture 4" descr="https://previews.123rf.com/images/hfsimaging/hfsimaging1408/hfsimaging140800001/30511296-drawing-of-bariatric-surgery-showing-a-duodenal-switch-operation-where-a-small-gastric-pouch-is-con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5197"/>
            <a:ext cx="3559469" cy="345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40231" y="3732551"/>
            <a:ext cx="25676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>
                <a:solidFill>
                  <a:srgbClr val="C00000"/>
                </a:solidFill>
              </a:rPr>
              <a:t>Хирургия на супер-супер затлъстели пациенти </a:t>
            </a:r>
            <a:r>
              <a:rPr lang="en-US" dirty="0" smtClean="0">
                <a:solidFill>
                  <a:srgbClr val="C00000"/>
                </a:solidFill>
              </a:rPr>
              <a:t>BMI </a:t>
            </a:r>
            <a:r>
              <a:rPr lang="bg-BG" dirty="0" smtClean="0">
                <a:solidFill>
                  <a:srgbClr val="C00000"/>
                </a:solidFill>
              </a:rPr>
              <a:t>над 50 кг/м2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3950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300" y="224853"/>
            <a:ext cx="6761100" cy="524656"/>
          </a:xfrm>
        </p:spPr>
        <p:txBody>
          <a:bodyPr/>
          <a:lstStyle/>
          <a:p>
            <a:pPr algn="ctr"/>
            <a:r>
              <a:rPr lang="bg-BG" sz="2800" dirty="0" smtClean="0"/>
              <a:t>Резултати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8300" y="749509"/>
            <a:ext cx="6761100" cy="3964541"/>
          </a:xfrm>
        </p:spPr>
        <p:txBody>
          <a:bodyPr/>
          <a:lstStyle/>
          <a:p>
            <a:r>
              <a:rPr lang="bg-BG" sz="2000" dirty="0" smtClean="0"/>
              <a:t>Извършва се рядко </a:t>
            </a:r>
            <a:r>
              <a:rPr lang="mr-IN" sz="2000" dirty="0" smtClean="0"/>
              <a:t>–</a:t>
            </a:r>
            <a:r>
              <a:rPr lang="bg-BG" sz="2000" dirty="0" smtClean="0"/>
              <a:t> 1.2 </a:t>
            </a:r>
            <a:r>
              <a:rPr lang="mr-IN" sz="2000" dirty="0" smtClean="0"/>
              <a:t>–</a:t>
            </a:r>
            <a:r>
              <a:rPr lang="bg-BG" sz="2000" dirty="0" smtClean="0"/>
              <a:t> 4.9% от всички </a:t>
            </a:r>
            <a:r>
              <a:rPr lang="bg-BG" sz="2000" dirty="0" err="1" smtClean="0"/>
              <a:t>бариатрични</a:t>
            </a:r>
            <a:r>
              <a:rPr lang="bg-BG" sz="2000" dirty="0" smtClean="0"/>
              <a:t> процедури</a:t>
            </a:r>
          </a:p>
          <a:p>
            <a:r>
              <a:rPr lang="bg-BG" sz="2000" dirty="0" smtClean="0"/>
              <a:t>Технически предизвикателна интервенция с много рискови моменти </a:t>
            </a:r>
            <a:r>
              <a:rPr lang="en-US" sz="2000" dirty="0" smtClean="0"/>
              <a:t>SADI-S </a:t>
            </a:r>
            <a:r>
              <a:rPr lang="bg-BG" sz="2000" dirty="0" smtClean="0"/>
              <a:t>е технически по-лесно изпълнима</a:t>
            </a:r>
          </a:p>
          <a:p>
            <a:r>
              <a:rPr lang="bg-BG" sz="2000" dirty="0" smtClean="0"/>
              <a:t>Висок риск от развитие на </a:t>
            </a:r>
            <a:r>
              <a:rPr lang="bg-BG" sz="2000" dirty="0" err="1" smtClean="0"/>
              <a:t>малабсорбция</a:t>
            </a:r>
            <a:r>
              <a:rPr lang="bg-BG" sz="2000" dirty="0" smtClean="0"/>
              <a:t> с нужда от стриктно проследяване</a:t>
            </a:r>
          </a:p>
          <a:p>
            <a:r>
              <a:rPr lang="bg-BG" sz="2000" dirty="0" smtClean="0"/>
              <a:t>Необходима е изключителна подготовка на хирургичния екип, при извършване в пълен обем са необходими много консумативи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25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913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300" y="224853"/>
            <a:ext cx="6761100" cy="524656"/>
          </a:xfrm>
        </p:spPr>
        <p:txBody>
          <a:bodyPr/>
          <a:lstStyle/>
          <a:p>
            <a:pPr algn="ctr"/>
            <a:r>
              <a:rPr lang="bg-BG" sz="2800" dirty="0" smtClean="0"/>
              <a:t>Резултати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8300" y="749509"/>
            <a:ext cx="6761100" cy="3964541"/>
          </a:xfrm>
        </p:spPr>
        <p:txBody>
          <a:bodyPr/>
          <a:lstStyle/>
          <a:p>
            <a:r>
              <a:rPr lang="bg-BG" sz="2000" dirty="0" smtClean="0"/>
              <a:t>Липсват достатъчно големи(над 100 пациенти) серии в литературата. </a:t>
            </a:r>
          </a:p>
          <a:p>
            <a:r>
              <a:rPr lang="en-US" sz="2000" dirty="0" smtClean="0"/>
              <a:t>EWL 71 </a:t>
            </a:r>
            <a:r>
              <a:rPr lang="mr-IN" sz="2000" dirty="0" smtClean="0"/>
              <a:t>–</a:t>
            </a:r>
            <a:r>
              <a:rPr lang="en-US" sz="2000" dirty="0" smtClean="0"/>
              <a:t> 76%</a:t>
            </a:r>
          </a:p>
          <a:p>
            <a:r>
              <a:rPr lang="en-US" sz="2000" dirty="0" smtClean="0"/>
              <a:t>TWL </a:t>
            </a:r>
            <a:r>
              <a:rPr lang="mr-IN" sz="2000" dirty="0" smtClean="0"/>
              <a:t>–</a:t>
            </a:r>
            <a:r>
              <a:rPr lang="en-US" sz="2000" dirty="0" smtClean="0"/>
              <a:t> 40.7%</a:t>
            </a:r>
          </a:p>
          <a:p>
            <a:r>
              <a:rPr lang="en-US" sz="2000" dirty="0" smtClean="0"/>
              <a:t>T2D </a:t>
            </a:r>
            <a:r>
              <a:rPr lang="bg-BG" sz="2000" dirty="0" err="1" smtClean="0"/>
              <a:t>ремисия</a:t>
            </a:r>
            <a:r>
              <a:rPr lang="bg-BG" sz="2000" dirty="0" smtClean="0"/>
              <a:t> </a:t>
            </a:r>
            <a:r>
              <a:rPr lang="mr-IN" sz="2000" dirty="0" smtClean="0"/>
              <a:t>–</a:t>
            </a:r>
            <a:r>
              <a:rPr lang="bg-BG" sz="2000" dirty="0" smtClean="0"/>
              <a:t> 67 </a:t>
            </a:r>
            <a:r>
              <a:rPr lang="mr-IN" sz="2000" dirty="0" smtClean="0"/>
              <a:t>–</a:t>
            </a:r>
            <a:r>
              <a:rPr lang="bg-BG" sz="2000" dirty="0" smtClean="0"/>
              <a:t> 97%</a:t>
            </a:r>
          </a:p>
          <a:p>
            <a:r>
              <a:rPr lang="bg-BG" sz="2000" dirty="0" err="1" smtClean="0"/>
              <a:t>Дислипидемия</a:t>
            </a:r>
            <a:r>
              <a:rPr lang="bg-BG" sz="2000" dirty="0" smtClean="0"/>
              <a:t> </a:t>
            </a:r>
            <a:r>
              <a:rPr lang="mr-IN" sz="2000" dirty="0" smtClean="0"/>
              <a:t>–</a:t>
            </a:r>
            <a:r>
              <a:rPr lang="bg-BG" sz="2000" dirty="0" smtClean="0"/>
              <a:t> 92 </a:t>
            </a:r>
            <a:r>
              <a:rPr lang="mr-IN" sz="2000" dirty="0" smtClean="0"/>
              <a:t>–</a:t>
            </a:r>
            <a:r>
              <a:rPr lang="bg-BG" sz="2000" dirty="0" smtClean="0"/>
              <a:t> 96%</a:t>
            </a:r>
          </a:p>
          <a:p>
            <a:endParaRPr lang="bg-BG" sz="2000" dirty="0"/>
          </a:p>
          <a:p>
            <a:endParaRPr lang="bg-BG" sz="2000" dirty="0" smtClean="0"/>
          </a:p>
          <a:p>
            <a:pPr marL="76200" indent="0">
              <a:buNone/>
            </a:pPr>
            <a:r>
              <a:rPr lang="en-US" sz="1000" dirty="0" err="1"/>
              <a:t>Pata</a:t>
            </a:r>
            <a:r>
              <a:rPr lang="en-US" sz="1000" dirty="0"/>
              <a:t> G, </a:t>
            </a:r>
            <a:r>
              <a:rPr lang="en-US" sz="1000" dirty="0" err="1"/>
              <a:t>Crea</a:t>
            </a:r>
            <a:r>
              <a:rPr lang="en-US" sz="1000" dirty="0"/>
              <a:t> N, </a:t>
            </a:r>
            <a:r>
              <a:rPr lang="en-US" sz="1000" dirty="0" err="1"/>
              <a:t>Betta</a:t>
            </a:r>
            <a:r>
              <a:rPr lang="en-US" sz="1000" dirty="0"/>
              <a:t> ED, </a:t>
            </a:r>
            <a:r>
              <a:rPr lang="en-US" sz="1000" dirty="0" err="1"/>
              <a:t>Bruni</a:t>
            </a:r>
            <a:r>
              <a:rPr lang="en-US" sz="1000" dirty="0"/>
              <a:t> O, </a:t>
            </a:r>
            <a:r>
              <a:rPr lang="en-US" sz="1000" dirty="0" err="1"/>
              <a:t>Vassallo</a:t>
            </a:r>
            <a:r>
              <a:rPr lang="en-US" sz="1000" dirty="0"/>
              <a:t> C, </a:t>
            </a:r>
            <a:r>
              <a:rPr lang="en-US" sz="1000" dirty="0" err="1"/>
              <a:t>Mittempergher</a:t>
            </a:r>
            <a:r>
              <a:rPr lang="en-US" sz="1000" dirty="0"/>
              <a:t> F. </a:t>
            </a:r>
            <a:r>
              <a:rPr lang="en-US" sz="1000" dirty="0" err="1"/>
              <a:t>Biliopancreatic</a:t>
            </a:r>
            <a:r>
              <a:rPr lang="en-US" sz="1000" dirty="0"/>
              <a:t> diversion with transient </a:t>
            </a:r>
            <a:r>
              <a:rPr lang="en-US" sz="1000" dirty="0" err="1"/>
              <a:t>gastroplasty</a:t>
            </a:r>
            <a:r>
              <a:rPr lang="en-US" sz="1000" dirty="0"/>
              <a:t> and duodenal switch: long- term results of a </a:t>
            </a:r>
            <a:r>
              <a:rPr lang="en-US" sz="1000" dirty="0" err="1"/>
              <a:t>multicentric</a:t>
            </a:r>
            <a:r>
              <a:rPr lang="en-US" sz="1000" dirty="0"/>
              <a:t> study. Surgery. </a:t>
            </a:r>
          </a:p>
          <a:p>
            <a:pPr marL="76200" indent="0">
              <a:buNone/>
            </a:pPr>
            <a:r>
              <a:rPr lang="en-US" sz="1000" dirty="0"/>
              <a:t>2013;153(3):413–22. </a:t>
            </a:r>
          </a:p>
          <a:p>
            <a:endParaRPr lang="bg-BG" sz="20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26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950057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4" name="Google Shape;3944;p26"/>
          <p:cNvSpPr/>
          <p:nvPr/>
        </p:nvSpPr>
        <p:spPr>
          <a:xfrm>
            <a:off x="365881" y="1449897"/>
            <a:ext cx="7278052" cy="3467104"/>
          </a:xfrm>
          <a:custGeom>
            <a:avLst/>
            <a:gdLst/>
            <a:ahLst/>
            <a:cxnLst/>
            <a:rect l="l" t="t" r="r" b="b"/>
            <a:pathLst>
              <a:path w="285750" h="136125" extrusionOk="0">
                <a:moveTo>
                  <a:pt x="74830" y="1313"/>
                </a:moveTo>
                <a:lnTo>
                  <a:pt x="74352" y="1330"/>
                </a:lnTo>
                <a:lnTo>
                  <a:pt x="74864" y="1330"/>
                </a:lnTo>
                <a:lnTo>
                  <a:pt x="74830" y="1313"/>
                </a:lnTo>
                <a:close/>
                <a:moveTo>
                  <a:pt x="77830" y="1739"/>
                </a:moveTo>
                <a:lnTo>
                  <a:pt x="77830" y="1739"/>
                </a:lnTo>
                <a:lnTo>
                  <a:pt x="77830" y="1739"/>
                </a:lnTo>
                <a:close/>
                <a:moveTo>
                  <a:pt x="176011" y="1432"/>
                </a:moveTo>
                <a:lnTo>
                  <a:pt x="176114" y="1636"/>
                </a:lnTo>
                <a:lnTo>
                  <a:pt x="175500" y="1841"/>
                </a:lnTo>
                <a:lnTo>
                  <a:pt x="175807" y="1943"/>
                </a:lnTo>
                <a:lnTo>
                  <a:pt x="178875" y="1943"/>
                </a:lnTo>
                <a:lnTo>
                  <a:pt x="178773" y="1636"/>
                </a:lnTo>
                <a:lnTo>
                  <a:pt x="176011" y="1432"/>
                </a:lnTo>
                <a:close/>
                <a:moveTo>
                  <a:pt x="135102" y="1841"/>
                </a:moveTo>
                <a:lnTo>
                  <a:pt x="134898" y="1943"/>
                </a:lnTo>
                <a:lnTo>
                  <a:pt x="135102" y="2045"/>
                </a:lnTo>
                <a:lnTo>
                  <a:pt x="134489" y="2045"/>
                </a:lnTo>
                <a:lnTo>
                  <a:pt x="134795" y="2148"/>
                </a:lnTo>
                <a:lnTo>
                  <a:pt x="134489" y="2148"/>
                </a:lnTo>
                <a:lnTo>
                  <a:pt x="135920" y="2352"/>
                </a:lnTo>
                <a:lnTo>
                  <a:pt x="135307" y="2455"/>
                </a:lnTo>
                <a:lnTo>
                  <a:pt x="137148" y="2557"/>
                </a:lnTo>
                <a:lnTo>
                  <a:pt x="137148" y="2659"/>
                </a:lnTo>
                <a:lnTo>
                  <a:pt x="139500" y="2148"/>
                </a:lnTo>
                <a:lnTo>
                  <a:pt x="137148" y="2045"/>
                </a:lnTo>
                <a:lnTo>
                  <a:pt x="137250" y="1841"/>
                </a:lnTo>
                <a:lnTo>
                  <a:pt x="136739" y="1841"/>
                </a:lnTo>
                <a:lnTo>
                  <a:pt x="136739" y="2045"/>
                </a:lnTo>
                <a:lnTo>
                  <a:pt x="135102" y="1841"/>
                </a:lnTo>
                <a:close/>
                <a:moveTo>
                  <a:pt x="178466" y="2045"/>
                </a:moveTo>
                <a:lnTo>
                  <a:pt x="177443" y="2148"/>
                </a:lnTo>
                <a:lnTo>
                  <a:pt x="177136" y="2455"/>
                </a:lnTo>
                <a:lnTo>
                  <a:pt x="181534" y="2864"/>
                </a:lnTo>
                <a:lnTo>
                  <a:pt x="181534" y="2864"/>
                </a:lnTo>
                <a:lnTo>
                  <a:pt x="180716" y="2659"/>
                </a:lnTo>
                <a:lnTo>
                  <a:pt x="181023" y="2659"/>
                </a:lnTo>
                <a:lnTo>
                  <a:pt x="180818" y="2250"/>
                </a:lnTo>
                <a:lnTo>
                  <a:pt x="178466" y="2045"/>
                </a:lnTo>
                <a:close/>
                <a:moveTo>
                  <a:pt x="75068" y="3170"/>
                </a:moveTo>
                <a:lnTo>
                  <a:pt x="74870" y="3225"/>
                </a:lnTo>
                <a:lnTo>
                  <a:pt x="75022" y="3201"/>
                </a:lnTo>
                <a:lnTo>
                  <a:pt x="75022" y="3201"/>
                </a:lnTo>
                <a:lnTo>
                  <a:pt x="75068" y="3170"/>
                </a:lnTo>
                <a:close/>
                <a:moveTo>
                  <a:pt x="72920" y="1227"/>
                </a:moveTo>
                <a:lnTo>
                  <a:pt x="72102" y="1330"/>
                </a:lnTo>
                <a:lnTo>
                  <a:pt x="72511" y="1330"/>
                </a:lnTo>
                <a:lnTo>
                  <a:pt x="70977" y="1534"/>
                </a:lnTo>
                <a:lnTo>
                  <a:pt x="71591" y="1739"/>
                </a:lnTo>
                <a:lnTo>
                  <a:pt x="70364" y="1739"/>
                </a:lnTo>
                <a:lnTo>
                  <a:pt x="70568" y="1841"/>
                </a:lnTo>
                <a:lnTo>
                  <a:pt x="70057" y="1943"/>
                </a:lnTo>
                <a:lnTo>
                  <a:pt x="71080" y="2045"/>
                </a:lnTo>
                <a:lnTo>
                  <a:pt x="69648" y="2045"/>
                </a:lnTo>
                <a:lnTo>
                  <a:pt x="69750" y="2352"/>
                </a:lnTo>
                <a:lnTo>
                  <a:pt x="70670" y="2352"/>
                </a:lnTo>
                <a:lnTo>
                  <a:pt x="69545" y="2557"/>
                </a:lnTo>
                <a:lnTo>
                  <a:pt x="70568" y="2557"/>
                </a:lnTo>
                <a:lnTo>
                  <a:pt x="70466" y="2659"/>
                </a:lnTo>
                <a:lnTo>
                  <a:pt x="72102" y="2557"/>
                </a:lnTo>
                <a:lnTo>
                  <a:pt x="70773" y="2761"/>
                </a:lnTo>
                <a:lnTo>
                  <a:pt x="70466" y="2966"/>
                </a:lnTo>
                <a:lnTo>
                  <a:pt x="70159" y="3068"/>
                </a:lnTo>
                <a:lnTo>
                  <a:pt x="70977" y="3170"/>
                </a:lnTo>
                <a:lnTo>
                  <a:pt x="70364" y="3273"/>
                </a:lnTo>
                <a:lnTo>
                  <a:pt x="72102" y="3477"/>
                </a:lnTo>
                <a:lnTo>
                  <a:pt x="72102" y="3170"/>
                </a:lnTo>
                <a:lnTo>
                  <a:pt x="72307" y="3273"/>
                </a:lnTo>
                <a:lnTo>
                  <a:pt x="73330" y="3170"/>
                </a:lnTo>
                <a:lnTo>
                  <a:pt x="73227" y="3068"/>
                </a:lnTo>
                <a:lnTo>
                  <a:pt x="73739" y="2864"/>
                </a:lnTo>
                <a:lnTo>
                  <a:pt x="73432" y="3068"/>
                </a:lnTo>
                <a:lnTo>
                  <a:pt x="75580" y="2557"/>
                </a:lnTo>
                <a:lnTo>
                  <a:pt x="74557" y="2455"/>
                </a:lnTo>
                <a:lnTo>
                  <a:pt x="74659" y="2045"/>
                </a:lnTo>
                <a:lnTo>
                  <a:pt x="74966" y="1841"/>
                </a:lnTo>
                <a:lnTo>
                  <a:pt x="74352" y="1943"/>
                </a:lnTo>
                <a:lnTo>
                  <a:pt x="74455" y="2045"/>
                </a:lnTo>
                <a:lnTo>
                  <a:pt x="73534" y="1739"/>
                </a:lnTo>
                <a:lnTo>
                  <a:pt x="73534" y="1636"/>
                </a:lnTo>
                <a:lnTo>
                  <a:pt x="72920" y="1227"/>
                </a:lnTo>
                <a:close/>
                <a:moveTo>
                  <a:pt x="74870" y="3225"/>
                </a:moveTo>
                <a:lnTo>
                  <a:pt x="73227" y="3477"/>
                </a:lnTo>
                <a:lnTo>
                  <a:pt x="74301" y="3380"/>
                </a:lnTo>
                <a:lnTo>
                  <a:pt x="74301" y="3380"/>
                </a:lnTo>
                <a:lnTo>
                  <a:pt x="74870" y="3225"/>
                </a:lnTo>
                <a:close/>
                <a:moveTo>
                  <a:pt x="74352" y="3375"/>
                </a:moveTo>
                <a:lnTo>
                  <a:pt x="74301" y="3380"/>
                </a:lnTo>
                <a:lnTo>
                  <a:pt x="74301" y="3380"/>
                </a:lnTo>
                <a:lnTo>
                  <a:pt x="73943" y="3477"/>
                </a:lnTo>
                <a:lnTo>
                  <a:pt x="74352" y="3375"/>
                </a:lnTo>
                <a:close/>
                <a:moveTo>
                  <a:pt x="182148" y="2557"/>
                </a:moveTo>
                <a:lnTo>
                  <a:pt x="182250" y="2966"/>
                </a:lnTo>
                <a:lnTo>
                  <a:pt x="182148" y="3170"/>
                </a:lnTo>
                <a:lnTo>
                  <a:pt x="182045" y="3580"/>
                </a:lnTo>
                <a:lnTo>
                  <a:pt x="185114" y="3170"/>
                </a:lnTo>
                <a:lnTo>
                  <a:pt x="183682" y="2761"/>
                </a:lnTo>
                <a:lnTo>
                  <a:pt x="183170" y="2864"/>
                </a:lnTo>
                <a:lnTo>
                  <a:pt x="182966" y="2761"/>
                </a:lnTo>
                <a:lnTo>
                  <a:pt x="183068" y="2659"/>
                </a:lnTo>
                <a:lnTo>
                  <a:pt x="182455" y="2557"/>
                </a:lnTo>
                <a:lnTo>
                  <a:pt x="182455" y="2557"/>
                </a:lnTo>
                <a:lnTo>
                  <a:pt x="182557" y="2659"/>
                </a:lnTo>
                <a:lnTo>
                  <a:pt x="182148" y="2557"/>
                </a:lnTo>
                <a:close/>
                <a:moveTo>
                  <a:pt x="64739" y="2557"/>
                </a:moveTo>
                <a:lnTo>
                  <a:pt x="63614" y="2864"/>
                </a:lnTo>
                <a:lnTo>
                  <a:pt x="64023" y="2864"/>
                </a:lnTo>
                <a:lnTo>
                  <a:pt x="63716" y="2966"/>
                </a:lnTo>
                <a:lnTo>
                  <a:pt x="63716" y="2966"/>
                </a:lnTo>
                <a:lnTo>
                  <a:pt x="64432" y="2864"/>
                </a:lnTo>
                <a:lnTo>
                  <a:pt x="64125" y="2966"/>
                </a:lnTo>
                <a:lnTo>
                  <a:pt x="64534" y="3068"/>
                </a:lnTo>
                <a:lnTo>
                  <a:pt x="64125" y="3068"/>
                </a:lnTo>
                <a:lnTo>
                  <a:pt x="64330" y="3170"/>
                </a:lnTo>
                <a:lnTo>
                  <a:pt x="63511" y="3375"/>
                </a:lnTo>
                <a:lnTo>
                  <a:pt x="65352" y="3477"/>
                </a:lnTo>
                <a:lnTo>
                  <a:pt x="65352" y="3580"/>
                </a:lnTo>
                <a:lnTo>
                  <a:pt x="66068" y="3682"/>
                </a:lnTo>
                <a:lnTo>
                  <a:pt x="66273" y="3375"/>
                </a:lnTo>
                <a:lnTo>
                  <a:pt x="66580" y="3170"/>
                </a:lnTo>
                <a:lnTo>
                  <a:pt x="65966" y="2966"/>
                </a:lnTo>
                <a:lnTo>
                  <a:pt x="66068" y="2864"/>
                </a:lnTo>
                <a:lnTo>
                  <a:pt x="65148" y="2966"/>
                </a:lnTo>
                <a:lnTo>
                  <a:pt x="65148" y="2864"/>
                </a:lnTo>
                <a:lnTo>
                  <a:pt x="64739" y="2557"/>
                </a:lnTo>
                <a:close/>
                <a:moveTo>
                  <a:pt x="67705" y="2966"/>
                </a:moveTo>
                <a:lnTo>
                  <a:pt x="67295" y="3273"/>
                </a:lnTo>
                <a:lnTo>
                  <a:pt x="67705" y="3477"/>
                </a:lnTo>
                <a:lnTo>
                  <a:pt x="67398" y="3682"/>
                </a:lnTo>
                <a:lnTo>
                  <a:pt x="69136" y="3273"/>
                </a:lnTo>
                <a:lnTo>
                  <a:pt x="67705" y="2966"/>
                </a:lnTo>
                <a:close/>
                <a:moveTo>
                  <a:pt x="136943" y="3170"/>
                </a:moveTo>
                <a:lnTo>
                  <a:pt x="135818" y="3273"/>
                </a:lnTo>
                <a:lnTo>
                  <a:pt x="136841" y="3682"/>
                </a:lnTo>
                <a:lnTo>
                  <a:pt x="136432" y="3886"/>
                </a:lnTo>
                <a:lnTo>
                  <a:pt x="137557" y="3886"/>
                </a:lnTo>
                <a:lnTo>
                  <a:pt x="137352" y="3989"/>
                </a:lnTo>
                <a:lnTo>
                  <a:pt x="137761" y="4091"/>
                </a:lnTo>
                <a:lnTo>
                  <a:pt x="138784" y="3784"/>
                </a:lnTo>
                <a:lnTo>
                  <a:pt x="137659" y="3477"/>
                </a:lnTo>
                <a:lnTo>
                  <a:pt x="137761" y="3477"/>
                </a:lnTo>
                <a:lnTo>
                  <a:pt x="137148" y="3375"/>
                </a:lnTo>
                <a:lnTo>
                  <a:pt x="136943" y="3170"/>
                </a:lnTo>
                <a:close/>
                <a:moveTo>
                  <a:pt x="131114" y="2250"/>
                </a:moveTo>
                <a:lnTo>
                  <a:pt x="131114" y="2352"/>
                </a:lnTo>
                <a:lnTo>
                  <a:pt x="130295" y="2352"/>
                </a:lnTo>
                <a:lnTo>
                  <a:pt x="131318" y="2864"/>
                </a:lnTo>
                <a:lnTo>
                  <a:pt x="130705" y="2864"/>
                </a:lnTo>
                <a:lnTo>
                  <a:pt x="131625" y="3375"/>
                </a:lnTo>
                <a:lnTo>
                  <a:pt x="132648" y="3273"/>
                </a:lnTo>
                <a:lnTo>
                  <a:pt x="132545" y="3170"/>
                </a:lnTo>
                <a:lnTo>
                  <a:pt x="132545" y="3068"/>
                </a:lnTo>
                <a:lnTo>
                  <a:pt x="132955" y="3068"/>
                </a:lnTo>
                <a:lnTo>
                  <a:pt x="133261" y="3273"/>
                </a:lnTo>
                <a:lnTo>
                  <a:pt x="133875" y="3068"/>
                </a:lnTo>
                <a:lnTo>
                  <a:pt x="133670" y="3170"/>
                </a:lnTo>
                <a:lnTo>
                  <a:pt x="134080" y="3273"/>
                </a:lnTo>
                <a:lnTo>
                  <a:pt x="132443" y="3580"/>
                </a:lnTo>
                <a:lnTo>
                  <a:pt x="132750" y="3784"/>
                </a:lnTo>
                <a:lnTo>
                  <a:pt x="134080" y="3784"/>
                </a:lnTo>
                <a:lnTo>
                  <a:pt x="132545" y="4091"/>
                </a:lnTo>
                <a:lnTo>
                  <a:pt x="134284" y="4602"/>
                </a:lnTo>
                <a:lnTo>
                  <a:pt x="134386" y="4398"/>
                </a:lnTo>
                <a:lnTo>
                  <a:pt x="134284" y="4295"/>
                </a:lnTo>
                <a:lnTo>
                  <a:pt x="134898" y="3886"/>
                </a:lnTo>
                <a:lnTo>
                  <a:pt x="134898" y="3580"/>
                </a:lnTo>
                <a:lnTo>
                  <a:pt x="135205" y="3477"/>
                </a:lnTo>
                <a:lnTo>
                  <a:pt x="135511" y="3170"/>
                </a:lnTo>
                <a:lnTo>
                  <a:pt x="136432" y="3068"/>
                </a:lnTo>
                <a:lnTo>
                  <a:pt x="135920" y="2864"/>
                </a:lnTo>
                <a:lnTo>
                  <a:pt x="136023" y="2761"/>
                </a:lnTo>
                <a:lnTo>
                  <a:pt x="134795" y="2659"/>
                </a:lnTo>
                <a:lnTo>
                  <a:pt x="134795" y="2455"/>
                </a:lnTo>
                <a:lnTo>
                  <a:pt x="134182" y="2557"/>
                </a:lnTo>
                <a:lnTo>
                  <a:pt x="134386" y="2352"/>
                </a:lnTo>
                <a:lnTo>
                  <a:pt x="133261" y="2250"/>
                </a:lnTo>
                <a:lnTo>
                  <a:pt x="133261" y="2250"/>
                </a:lnTo>
                <a:lnTo>
                  <a:pt x="133568" y="2864"/>
                </a:lnTo>
                <a:lnTo>
                  <a:pt x="133568" y="2864"/>
                </a:lnTo>
                <a:lnTo>
                  <a:pt x="132750" y="2455"/>
                </a:lnTo>
                <a:lnTo>
                  <a:pt x="131318" y="2455"/>
                </a:lnTo>
                <a:lnTo>
                  <a:pt x="131932" y="2250"/>
                </a:lnTo>
                <a:close/>
                <a:moveTo>
                  <a:pt x="66682" y="4398"/>
                </a:moveTo>
                <a:lnTo>
                  <a:pt x="66784" y="4500"/>
                </a:lnTo>
                <a:lnTo>
                  <a:pt x="66477" y="4500"/>
                </a:lnTo>
                <a:lnTo>
                  <a:pt x="67091" y="4705"/>
                </a:lnTo>
                <a:lnTo>
                  <a:pt x="66784" y="4705"/>
                </a:lnTo>
                <a:lnTo>
                  <a:pt x="68232" y="4795"/>
                </a:lnTo>
                <a:lnTo>
                  <a:pt x="68232" y="4795"/>
                </a:lnTo>
                <a:lnTo>
                  <a:pt x="68625" y="4500"/>
                </a:lnTo>
                <a:lnTo>
                  <a:pt x="66682" y="4398"/>
                </a:lnTo>
                <a:close/>
                <a:moveTo>
                  <a:pt x="68232" y="4795"/>
                </a:moveTo>
                <a:lnTo>
                  <a:pt x="68216" y="4807"/>
                </a:lnTo>
                <a:lnTo>
                  <a:pt x="68324" y="4801"/>
                </a:lnTo>
                <a:lnTo>
                  <a:pt x="68324" y="4801"/>
                </a:lnTo>
                <a:lnTo>
                  <a:pt x="68232" y="4795"/>
                </a:lnTo>
                <a:close/>
                <a:moveTo>
                  <a:pt x="71489" y="4500"/>
                </a:moveTo>
                <a:lnTo>
                  <a:pt x="70568" y="4705"/>
                </a:lnTo>
                <a:lnTo>
                  <a:pt x="71080" y="4807"/>
                </a:lnTo>
                <a:lnTo>
                  <a:pt x="71489" y="4500"/>
                </a:lnTo>
                <a:close/>
                <a:moveTo>
                  <a:pt x="81102" y="205"/>
                </a:moveTo>
                <a:lnTo>
                  <a:pt x="81614" y="409"/>
                </a:lnTo>
                <a:lnTo>
                  <a:pt x="80386" y="307"/>
                </a:lnTo>
                <a:lnTo>
                  <a:pt x="80489" y="409"/>
                </a:lnTo>
                <a:lnTo>
                  <a:pt x="79773" y="409"/>
                </a:lnTo>
                <a:lnTo>
                  <a:pt x="79977" y="511"/>
                </a:lnTo>
                <a:lnTo>
                  <a:pt x="79466" y="511"/>
                </a:lnTo>
                <a:lnTo>
                  <a:pt x="80693" y="920"/>
                </a:lnTo>
                <a:lnTo>
                  <a:pt x="80693" y="920"/>
                </a:lnTo>
                <a:lnTo>
                  <a:pt x="79159" y="716"/>
                </a:lnTo>
                <a:lnTo>
                  <a:pt x="77011" y="716"/>
                </a:lnTo>
                <a:lnTo>
                  <a:pt x="77727" y="818"/>
                </a:lnTo>
                <a:lnTo>
                  <a:pt x="73841" y="1023"/>
                </a:lnTo>
                <a:lnTo>
                  <a:pt x="73943" y="1125"/>
                </a:lnTo>
                <a:lnTo>
                  <a:pt x="74864" y="1023"/>
                </a:lnTo>
                <a:lnTo>
                  <a:pt x="74864" y="1023"/>
                </a:lnTo>
                <a:lnTo>
                  <a:pt x="74250" y="1125"/>
                </a:lnTo>
                <a:lnTo>
                  <a:pt x="75989" y="1125"/>
                </a:lnTo>
                <a:lnTo>
                  <a:pt x="74659" y="1227"/>
                </a:lnTo>
                <a:lnTo>
                  <a:pt x="74830" y="1313"/>
                </a:lnTo>
                <a:lnTo>
                  <a:pt x="74830" y="1313"/>
                </a:lnTo>
                <a:lnTo>
                  <a:pt x="77216" y="1227"/>
                </a:lnTo>
                <a:lnTo>
                  <a:pt x="74557" y="1534"/>
                </a:lnTo>
                <a:lnTo>
                  <a:pt x="74557" y="1534"/>
                </a:lnTo>
                <a:lnTo>
                  <a:pt x="78034" y="1330"/>
                </a:lnTo>
                <a:lnTo>
                  <a:pt x="75784" y="1739"/>
                </a:lnTo>
                <a:lnTo>
                  <a:pt x="75784" y="1739"/>
                </a:lnTo>
                <a:lnTo>
                  <a:pt x="78341" y="1636"/>
                </a:lnTo>
                <a:lnTo>
                  <a:pt x="78341" y="1636"/>
                </a:lnTo>
                <a:lnTo>
                  <a:pt x="77830" y="1739"/>
                </a:lnTo>
                <a:lnTo>
                  <a:pt x="81818" y="1125"/>
                </a:lnTo>
                <a:lnTo>
                  <a:pt x="81818" y="1125"/>
                </a:lnTo>
                <a:lnTo>
                  <a:pt x="80386" y="1534"/>
                </a:lnTo>
                <a:lnTo>
                  <a:pt x="81409" y="1534"/>
                </a:lnTo>
                <a:lnTo>
                  <a:pt x="77523" y="1943"/>
                </a:lnTo>
                <a:lnTo>
                  <a:pt x="78648" y="2352"/>
                </a:lnTo>
                <a:lnTo>
                  <a:pt x="78648" y="2352"/>
                </a:lnTo>
                <a:lnTo>
                  <a:pt x="75375" y="2045"/>
                </a:lnTo>
                <a:lnTo>
                  <a:pt x="75375" y="2352"/>
                </a:lnTo>
                <a:lnTo>
                  <a:pt x="76193" y="2761"/>
                </a:lnTo>
                <a:lnTo>
                  <a:pt x="75682" y="2761"/>
                </a:lnTo>
                <a:lnTo>
                  <a:pt x="77216" y="2864"/>
                </a:lnTo>
                <a:lnTo>
                  <a:pt x="75022" y="3201"/>
                </a:lnTo>
                <a:lnTo>
                  <a:pt x="75022" y="3201"/>
                </a:lnTo>
                <a:lnTo>
                  <a:pt x="74761" y="3375"/>
                </a:lnTo>
                <a:lnTo>
                  <a:pt x="75170" y="3477"/>
                </a:lnTo>
                <a:lnTo>
                  <a:pt x="74148" y="3682"/>
                </a:lnTo>
                <a:lnTo>
                  <a:pt x="74045" y="3886"/>
                </a:lnTo>
                <a:lnTo>
                  <a:pt x="75989" y="3580"/>
                </a:lnTo>
                <a:lnTo>
                  <a:pt x="73739" y="3989"/>
                </a:lnTo>
                <a:lnTo>
                  <a:pt x="73432" y="3682"/>
                </a:lnTo>
                <a:lnTo>
                  <a:pt x="72716" y="3682"/>
                </a:lnTo>
                <a:lnTo>
                  <a:pt x="72818" y="4193"/>
                </a:lnTo>
                <a:lnTo>
                  <a:pt x="71489" y="4500"/>
                </a:lnTo>
                <a:lnTo>
                  <a:pt x="71489" y="4500"/>
                </a:lnTo>
                <a:lnTo>
                  <a:pt x="71489" y="4500"/>
                </a:lnTo>
                <a:lnTo>
                  <a:pt x="71284" y="4807"/>
                </a:lnTo>
                <a:lnTo>
                  <a:pt x="71898" y="4705"/>
                </a:lnTo>
                <a:lnTo>
                  <a:pt x="71898" y="4807"/>
                </a:lnTo>
                <a:lnTo>
                  <a:pt x="75784" y="4807"/>
                </a:lnTo>
                <a:lnTo>
                  <a:pt x="75477" y="5011"/>
                </a:lnTo>
                <a:lnTo>
                  <a:pt x="75477" y="5011"/>
                </a:lnTo>
                <a:lnTo>
                  <a:pt x="77318" y="4705"/>
                </a:lnTo>
                <a:lnTo>
                  <a:pt x="77727" y="4398"/>
                </a:lnTo>
                <a:lnTo>
                  <a:pt x="77114" y="4398"/>
                </a:lnTo>
                <a:lnTo>
                  <a:pt x="77216" y="4193"/>
                </a:lnTo>
                <a:lnTo>
                  <a:pt x="75682" y="4091"/>
                </a:lnTo>
                <a:lnTo>
                  <a:pt x="76193" y="4091"/>
                </a:lnTo>
                <a:lnTo>
                  <a:pt x="76091" y="3989"/>
                </a:lnTo>
                <a:lnTo>
                  <a:pt x="78341" y="3886"/>
                </a:lnTo>
                <a:lnTo>
                  <a:pt x="78545" y="3580"/>
                </a:lnTo>
                <a:lnTo>
                  <a:pt x="80489" y="3375"/>
                </a:lnTo>
                <a:lnTo>
                  <a:pt x="79977" y="3170"/>
                </a:lnTo>
                <a:lnTo>
                  <a:pt x="81205" y="3068"/>
                </a:lnTo>
                <a:lnTo>
                  <a:pt x="79159" y="2761"/>
                </a:lnTo>
                <a:lnTo>
                  <a:pt x="81614" y="2659"/>
                </a:lnTo>
                <a:lnTo>
                  <a:pt x="80386" y="2455"/>
                </a:lnTo>
                <a:lnTo>
                  <a:pt x="82534" y="2352"/>
                </a:lnTo>
                <a:lnTo>
                  <a:pt x="81920" y="2250"/>
                </a:lnTo>
                <a:lnTo>
                  <a:pt x="83966" y="2250"/>
                </a:lnTo>
                <a:lnTo>
                  <a:pt x="83864" y="2148"/>
                </a:lnTo>
                <a:lnTo>
                  <a:pt x="84375" y="2045"/>
                </a:lnTo>
                <a:lnTo>
                  <a:pt x="83557" y="2045"/>
                </a:lnTo>
                <a:lnTo>
                  <a:pt x="84682" y="1943"/>
                </a:lnTo>
                <a:lnTo>
                  <a:pt x="84580" y="1739"/>
                </a:lnTo>
                <a:lnTo>
                  <a:pt x="88466" y="1125"/>
                </a:lnTo>
                <a:lnTo>
                  <a:pt x="86216" y="1330"/>
                </a:lnTo>
                <a:lnTo>
                  <a:pt x="90920" y="614"/>
                </a:lnTo>
                <a:lnTo>
                  <a:pt x="89898" y="511"/>
                </a:lnTo>
                <a:lnTo>
                  <a:pt x="90000" y="409"/>
                </a:lnTo>
                <a:lnTo>
                  <a:pt x="89795" y="409"/>
                </a:lnTo>
                <a:lnTo>
                  <a:pt x="89898" y="307"/>
                </a:lnTo>
                <a:lnTo>
                  <a:pt x="89898" y="307"/>
                </a:lnTo>
                <a:lnTo>
                  <a:pt x="87136" y="409"/>
                </a:lnTo>
                <a:lnTo>
                  <a:pt x="88466" y="205"/>
                </a:lnTo>
                <a:lnTo>
                  <a:pt x="84682" y="205"/>
                </a:lnTo>
                <a:lnTo>
                  <a:pt x="84989" y="409"/>
                </a:lnTo>
                <a:lnTo>
                  <a:pt x="82739" y="205"/>
                </a:lnTo>
                <a:lnTo>
                  <a:pt x="83352" y="409"/>
                </a:lnTo>
                <a:lnTo>
                  <a:pt x="83352" y="409"/>
                </a:lnTo>
                <a:lnTo>
                  <a:pt x="81102" y="205"/>
                </a:lnTo>
                <a:close/>
                <a:moveTo>
                  <a:pt x="62898" y="4909"/>
                </a:moveTo>
                <a:lnTo>
                  <a:pt x="63205" y="5011"/>
                </a:lnTo>
                <a:lnTo>
                  <a:pt x="63205" y="4909"/>
                </a:lnTo>
                <a:close/>
                <a:moveTo>
                  <a:pt x="55227" y="3989"/>
                </a:moveTo>
                <a:lnTo>
                  <a:pt x="55330" y="4091"/>
                </a:lnTo>
                <a:lnTo>
                  <a:pt x="50318" y="5011"/>
                </a:lnTo>
                <a:lnTo>
                  <a:pt x="50523" y="5011"/>
                </a:lnTo>
                <a:lnTo>
                  <a:pt x="50318" y="5216"/>
                </a:lnTo>
                <a:lnTo>
                  <a:pt x="50318" y="5216"/>
                </a:lnTo>
                <a:lnTo>
                  <a:pt x="51545" y="5011"/>
                </a:lnTo>
                <a:lnTo>
                  <a:pt x="51443" y="5318"/>
                </a:lnTo>
                <a:lnTo>
                  <a:pt x="54102" y="4500"/>
                </a:lnTo>
                <a:lnTo>
                  <a:pt x="53591" y="4909"/>
                </a:lnTo>
                <a:lnTo>
                  <a:pt x="53591" y="4909"/>
                </a:lnTo>
                <a:lnTo>
                  <a:pt x="56045" y="4091"/>
                </a:lnTo>
                <a:lnTo>
                  <a:pt x="55227" y="3989"/>
                </a:lnTo>
                <a:close/>
                <a:moveTo>
                  <a:pt x="65761" y="4705"/>
                </a:moveTo>
                <a:lnTo>
                  <a:pt x="63818" y="4807"/>
                </a:lnTo>
                <a:lnTo>
                  <a:pt x="64227" y="4909"/>
                </a:lnTo>
                <a:lnTo>
                  <a:pt x="63920" y="4909"/>
                </a:lnTo>
                <a:lnTo>
                  <a:pt x="64330" y="5011"/>
                </a:lnTo>
                <a:lnTo>
                  <a:pt x="64023" y="5216"/>
                </a:lnTo>
                <a:lnTo>
                  <a:pt x="63205" y="5011"/>
                </a:lnTo>
                <a:lnTo>
                  <a:pt x="62898" y="5114"/>
                </a:lnTo>
                <a:lnTo>
                  <a:pt x="63000" y="5114"/>
                </a:lnTo>
                <a:lnTo>
                  <a:pt x="63102" y="5318"/>
                </a:lnTo>
                <a:lnTo>
                  <a:pt x="63102" y="5318"/>
                </a:lnTo>
                <a:lnTo>
                  <a:pt x="62489" y="5216"/>
                </a:lnTo>
                <a:lnTo>
                  <a:pt x="61875" y="5420"/>
                </a:lnTo>
                <a:lnTo>
                  <a:pt x="64125" y="5420"/>
                </a:lnTo>
                <a:lnTo>
                  <a:pt x="62898" y="5625"/>
                </a:lnTo>
                <a:lnTo>
                  <a:pt x="63102" y="5727"/>
                </a:lnTo>
                <a:lnTo>
                  <a:pt x="63000" y="5932"/>
                </a:lnTo>
                <a:lnTo>
                  <a:pt x="63000" y="5932"/>
                </a:lnTo>
                <a:lnTo>
                  <a:pt x="65148" y="5420"/>
                </a:lnTo>
                <a:lnTo>
                  <a:pt x="64943" y="5318"/>
                </a:lnTo>
                <a:lnTo>
                  <a:pt x="65761" y="4705"/>
                </a:lnTo>
                <a:close/>
                <a:moveTo>
                  <a:pt x="209148" y="5011"/>
                </a:moveTo>
                <a:lnTo>
                  <a:pt x="209455" y="5420"/>
                </a:lnTo>
                <a:lnTo>
                  <a:pt x="207102" y="5216"/>
                </a:lnTo>
                <a:lnTo>
                  <a:pt x="207409" y="5318"/>
                </a:lnTo>
                <a:lnTo>
                  <a:pt x="207205" y="5318"/>
                </a:lnTo>
                <a:lnTo>
                  <a:pt x="207716" y="5625"/>
                </a:lnTo>
                <a:lnTo>
                  <a:pt x="207511" y="5625"/>
                </a:lnTo>
                <a:lnTo>
                  <a:pt x="211705" y="5932"/>
                </a:lnTo>
                <a:lnTo>
                  <a:pt x="210170" y="5420"/>
                </a:lnTo>
                <a:lnTo>
                  <a:pt x="210170" y="5420"/>
                </a:lnTo>
                <a:lnTo>
                  <a:pt x="212420" y="5727"/>
                </a:lnTo>
                <a:lnTo>
                  <a:pt x="212318" y="5523"/>
                </a:lnTo>
                <a:lnTo>
                  <a:pt x="209148" y="5011"/>
                </a:lnTo>
                <a:close/>
                <a:moveTo>
                  <a:pt x="65148" y="5932"/>
                </a:moveTo>
                <a:lnTo>
                  <a:pt x="65966" y="6239"/>
                </a:lnTo>
                <a:lnTo>
                  <a:pt x="66989" y="5932"/>
                </a:lnTo>
                <a:close/>
                <a:moveTo>
                  <a:pt x="59523" y="4500"/>
                </a:moveTo>
                <a:lnTo>
                  <a:pt x="58193" y="4807"/>
                </a:lnTo>
                <a:lnTo>
                  <a:pt x="58295" y="5011"/>
                </a:lnTo>
                <a:lnTo>
                  <a:pt x="57886" y="5216"/>
                </a:lnTo>
                <a:lnTo>
                  <a:pt x="58193" y="5420"/>
                </a:lnTo>
                <a:lnTo>
                  <a:pt x="56455" y="5216"/>
                </a:lnTo>
                <a:lnTo>
                  <a:pt x="56659" y="5216"/>
                </a:lnTo>
                <a:lnTo>
                  <a:pt x="55739" y="4909"/>
                </a:lnTo>
                <a:lnTo>
                  <a:pt x="55841" y="4807"/>
                </a:lnTo>
                <a:lnTo>
                  <a:pt x="54716" y="4909"/>
                </a:lnTo>
                <a:lnTo>
                  <a:pt x="55227" y="5011"/>
                </a:lnTo>
                <a:lnTo>
                  <a:pt x="53795" y="5216"/>
                </a:lnTo>
                <a:lnTo>
                  <a:pt x="54818" y="5216"/>
                </a:lnTo>
                <a:lnTo>
                  <a:pt x="53182" y="5420"/>
                </a:lnTo>
                <a:lnTo>
                  <a:pt x="54511" y="5318"/>
                </a:lnTo>
                <a:lnTo>
                  <a:pt x="52466" y="5727"/>
                </a:lnTo>
                <a:lnTo>
                  <a:pt x="53386" y="5932"/>
                </a:lnTo>
                <a:lnTo>
                  <a:pt x="53693" y="5830"/>
                </a:lnTo>
                <a:lnTo>
                  <a:pt x="53898" y="5932"/>
                </a:lnTo>
                <a:lnTo>
                  <a:pt x="54307" y="5830"/>
                </a:lnTo>
                <a:lnTo>
                  <a:pt x="54409" y="5727"/>
                </a:lnTo>
                <a:lnTo>
                  <a:pt x="55227" y="5625"/>
                </a:lnTo>
                <a:lnTo>
                  <a:pt x="54614" y="5830"/>
                </a:lnTo>
                <a:lnTo>
                  <a:pt x="56455" y="5727"/>
                </a:lnTo>
                <a:lnTo>
                  <a:pt x="56455" y="5727"/>
                </a:lnTo>
                <a:lnTo>
                  <a:pt x="54102" y="6136"/>
                </a:lnTo>
                <a:lnTo>
                  <a:pt x="54102" y="6341"/>
                </a:lnTo>
                <a:lnTo>
                  <a:pt x="57784" y="5932"/>
                </a:lnTo>
                <a:lnTo>
                  <a:pt x="57682" y="5932"/>
                </a:lnTo>
                <a:lnTo>
                  <a:pt x="59625" y="5727"/>
                </a:lnTo>
                <a:lnTo>
                  <a:pt x="60443" y="5114"/>
                </a:lnTo>
                <a:lnTo>
                  <a:pt x="58909" y="5318"/>
                </a:lnTo>
                <a:lnTo>
                  <a:pt x="59216" y="5114"/>
                </a:lnTo>
                <a:lnTo>
                  <a:pt x="58909" y="5114"/>
                </a:lnTo>
                <a:lnTo>
                  <a:pt x="59523" y="4500"/>
                </a:lnTo>
                <a:close/>
                <a:moveTo>
                  <a:pt x="70057" y="4705"/>
                </a:moveTo>
                <a:lnTo>
                  <a:pt x="68324" y="4801"/>
                </a:lnTo>
                <a:lnTo>
                  <a:pt x="68324" y="4801"/>
                </a:lnTo>
                <a:lnTo>
                  <a:pt x="68420" y="4807"/>
                </a:lnTo>
                <a:lnTo>
                  <a:pt x="68420" y="5318"/>
                </a:lnTo>
                <a:lnTo>
                  <a:pt x="67909" y="5625"/>
                </a:lnTo>
                <a:lnTo>
                  <a:pt x="67807" y="5830"/>
                </a:lnTo>
                <a:lnTo>
                  <a:pt x="68420" y="6034"/>
                </a:lnTo>
                <a:lnTo>
                  <a:pt x="68318" y="6136"/>
                </a:lnTo>
                <a:lnTo>
                  <a:pt x="69955" y="6136"/>
                </a:lnTo>
                <a:lnTo>
                  <a:pt x="69648" y="6341"/>
                </a:lnTo>
                <a:lnTo>
                  <a:pt x="75580" y="6034"/>
                </a:lnTo>
                <a:lnTo>
                  <a:pt x="75068" y="5932"/>
                </a:lnTo>
                <a:lnTo>
                  <a:pt x="75580" y="5523"/>
                </a:lnTo>
                <a:lnTo>
                  <a:pt x="74966" y="5420"/>
                </a:lnTo>
                <a:lnTo>
                  <a:pt x="75068" y="5318"/>
                </a:lnTo>
                <a:lnTo>
                  <a:pt x="71898" y="5523"/>
                </a:lnTo>
                <a:lnTo>
                  <a:pt x="72000" y="5625"/>
                </a:lnTo>
                <a:lnTo>
                  <a:pt x="70261" y="5420"/>
                </a:lnTo>
                <a:lnTo>
                  <a:pt x="70159" y="5523"/>
                </a:lnTo>
                <a:lnTo>
                  <a:pt x="69750" y="5523"/>
                </a:lnTo>
                <a:lnTo>
                  <a:pt x="70261" y="5318"/>
                </a:lnTo>
                <a:lnTo>
                  <a:pt x="69239" y="4909"/>
                </a:lnTo>
                <a:lnTo>
                  <a:pt x="70568" y="4909"/>
                </a:lnTo>
                <a:lnTo>
                  <a:pt x="69443" y="4807"/>
                </a:lnTo>
                <a:lnTo>
                  <a:pt x="70057" y="4705"/>
                </a:lnTo>
                <a:close/>
                <a:moveTo>
                  <a:pt x="165273" y="4705"/>
                </a:moveTo>
                <a:lnTo>
                  <a:pt x="160773" y="4909"/>
                </a:lnTo>
                <a:lnTo>
                  <a:pt x="160875" y="5011"/>
                </a:lnTo>
                <a:lnTo>
                  <a:pt x="160364" y="5114"/>
                </a:lnTo>
                <a:lnTo>
                  <a:pt x="159341" y="5420"/>
                </a:lnTo>
                <a:lnTo>
                  <a:pt x="158727" y="5625"/>
                </a:lnTo>
                <a:lnTo>
                  <a:pt x="158830" y="5727"/>
                </a:lnTo>
                <a:lnTo>
                  <a:pt x="158216" y="5830"/>
                </a:lnTo>
                <a:lnTo>
                  <a:pt x="158727" y="5932"/>
                </a:lnTo>
                <a:lnTo>
                  <a:pt x="158318" y="6239"/>
                </a:lnTo>
                <a:lnTo>
                  <a:pt x="158727" y="6341"/>
                </a:lnTo>
                <a:lnTo>
                  <a:pt x="158318" y="6443"/>
                </a:lnTo>
                <a:lnTo>
                  <a:pt x="158114" y="6648"/>
                </a:lnTo>
                <a:lnTo>
                  <a:pt x="157602" y="6955"/>
                </a:lnTo>
                <a:lnTo>
                  <a:pt x="158114" y="7261"/>
                </a:lnTo>
                <a:lnTo>
                  <a:pt x="160057" y="7057"/>
                </a:lnTo>
                <a:lnTo>
                  <a:pt x="159750" y="6852"/>
                </a:lnTo>
                <a:lnTo>
                  <a:pt x="160159" y="6341"/>
                </a:lnTo>
                <a:lnTo>
                  <a:pt x="160875" y="6239"/>
                </a:lnTo>
                <a:lnTo>
                  <a:pt x="160875" y="6136"/>
                </a:lnTo>
                <a:lnTo>
                  <a:pt x="161182" y="6034"/>
                </a:lnTo>
                <a:lnTo>
                  <a:pt x="160977" y="5932"/>
                </a:lnTo>
                <a:lnTo>
                  <a:pt x="165273" y="4705"/>
                </a:lnTo>
                <a:close/>
                <a:moveTo>
                  <a:pt x="212114" y="6852"/>
                </a:moveTo>
                <a:lnTo>
                  <a:pt x="211500" y="7261"/>
                </a:lnTo>
                <a:lnTo>
                  <a:pt x="214057" y="7364"/>
                </a:lnTo>
                <a:lnTo>
                  <a:pt x="212114" y="6852"/>
                </a:lnTo>
                <a:close/>
                <a:moveTo>
                  <a:pt x="177955" y="7159"/>
                </a:moveTo>
                <a:lnTo>
                  <a:pt x="178568" y="7466"/>
                </a:lnTo>
                <a:lnTo>
                  <a:pt x="177852" y="7261"/>
                </a:lnTo>
                <a:lnTo>
                  <a:pt x="177955" y="7159"/>
                </a:lnTo>
                <a:close/>
                <a:moveTo>
                  <a:pt x="58602" y="6955"/>
                </a:moveTo>
                <a:lnTo>
                  <a:pt x="57375" y="7159"/>
                </a:lnTo>
                <a:lnTo>
                  <a:pt x="57784" y="7568"/>
                </a:lnTo>
                <a:lnTo>
                  <a:pt x="58602" y="7261"/>
                </a:lnTo>
                <a:lnTo>
                  <a:pt x="58602" y="6955"/>
                </a:lnTo>
                <a:close/>
                <a:moveTo>
                  <a:pt x="108307" y="7568"/>
                </a:moveTo>
                <a:lnTo>
                  <a:pt x="108211" y="7587"/>
                </a:lnTo>
                <a:lnTo>
                  <a:pt x="108211" y="7587"/>
                </a:lnTo>
                <a:lnTo>
                  <a:pt x="108381" y="7603"/>
                </a:lnTo>
                <a:lnTo>
                  <a:pt x="108381" y="7603"/>
                </a:lnTo>
                <a:lnTo>
                  <a:pt x="108307" y="7568"/>
                </a:lnTo>
                <a:close/>
                <a:moveTo>
                  <a:pt x="73636" y="7159"/>
                </a:moveTo>
                <a:lnTo>
                  <a:pt x="74659" y="7670"/>
                </a:lnTo>
                <a:lnTo>
                  <a:pt x="76193" y="7670"/>
                </a:lnTo>
                <a:lnTo>
                  <a:pt x="76193" y="7466"/>
                </a:lnTo>
                <a:lnTo>
                  <a:pt x="75989" y="7261"/>
                </a:lnTo>
                <a:lnTo>
                  <a:pt x="73636" y="7159"/>
                </a:lnTo>
                <a:close/>
                <a:moveTo>
                  <a:pt x="108381" y="7603"/>
                </a:moveTo>
                <a:lnTo>
                  <a:pt x="109841" y="8284"/>
                </a:lnTo>
                <a:lnTo>
                  <a:pt x="110250" y="7773"/>
                </a:lnTo>
                <a:lnTo>
                  <a:pt x="108381" y="7603"/>
                </a:lnTo>
                <a:close/>
                <a:moveTo>
                  <a:pt x="68011" y="6852"/>
                </a:moveTo>
                <a:lnTo>
                  <a:pt x="64227" y="7364"/>
                </a:lnTo>
                <a:lnTo>
                  <a:pt x="63511" y="8386"/>
                </a:lnTo>
                <a:lnTo>
                  <a:pt x="63511" y="8386"/>
                </a:lnTo>
                <a:lnTo>
                  <a:pt x="64534" y="8182"/>
                </a:lnTo>
                <a:lnTo>
                  <a:pt x="64739" y="7773"/>
                </a:lnTo>
                <a:lnTo>
                  <a:pt x="65352" y="7773"/>
                </a:lnTo>
                <a:lnTo>
                  <a:pt x="68011" y="6852"/>
                </a:lnTo>
                <a:close/>
                <a:moveTo>
                  <a:pt x="216716" y="8182"/>
                </a:moveTo>
                <a:lnTo>
                  <a:pt x="217227" y="8489"/>
                </a:lnTo>
                <a:lnTo>
                  <a:pt x="217330" y="8182"/>
                </a:lnTo>
                <a:close/>
                <a:moveTo>
                  <a:pt x="62080" y="6852"/>
                </a:moveTo>
                <a:lnTo>
                  <a:pt x="60852" y="7159"/>
                </a:lnTo>
                <a:lnTo>
                  <a:pt x="61568" y="7364"/>
                </a:lnTo>
                <a:lnTo>
                  <a:pt x="61057" y="7466"/>
                </a:lnTo>
                <a:lnTo>
                  <a:pt x="61057" y="7568"/>
                </a:lnTo>
                <a:lnTo>
                  <a:pt x="60341" y="7773"/>
                </a:lnTo>
                <a:lnTo>
                  <a:pt x="60034" y="7466"/>
                </a:lnTo>
                <a:lnTo>
                  <a:pt x="59420" y="7773"/>
                </a:lnTo>
                <a:lnTo>
                  <a:pt x="59727" y="8182"/>
                </a:lnTo>
                <a:lnTo>
                  <a:pt x="60136" y="8284"/>
                </a:lnTo>
                <a:lnTo>
                  <a:pt x="60443" y="8898"/>
                </a:lnTo>
                <a:lnTo>
                  <a:pt x="61159" y="8898"/>
                </a:lnTo>
                <a:lnTo>
                  <a:pt x="61364" y="8489"/>
                </a:lnTo>
                <a:lnTo>
                  <a:pt x="62182" y="8591"/>
                </a:lnTo>
                <a:lnTo>
                  <a:pt x="63205" y="7773"/>
                </a:lnTo>
                <a:lnTo>
                  <a:pt x="62795" y="7875"/>
                </a:lnTo>
                <a:lnTo>
                  <a:pt x="62795" y="7670"/>
                </a:lnTo>
                <a:lnTo>
                  <a:pt x="62898" y="7670"/>
                </a:lnTo>
                <a:lnTo>
                  <a:pt x="62182" y="7568"/>
                </a:lnTo>
                <a:lnTo>
                  <a:pt x="63409" y="7261"/>
                </a:lnTo>
                <a:lnTo>
                  <a:pt x="63205" y="7159"/>
                </a:lnTo>
                <a:lnTo>
                  <a:pt x="63511" y="6852"/>
                </a:lnTo>
                <a:close/>
                <a:moveTo>
                  <a:pt x="47250" y="6443"/>
                </a:moveTo>
                <a:lnTo>
                  <a:pt x="47148" y="6852"/>
                </a:lnTo>
                <a:lnTo>
                  <a:pt x="43977" y="8386"/>
                </a:lnTo>
                <a:lnTo>
                  <a:pt x="44284" y="8386"/>
                </a:lnTo>
                <a:lnTo>
                  <a:pt x="44898" y="8693"/>
                </a:lnTo>
                <a:lnTo>
                  <a:pt x="44795" y="9102"/>
                </a:lnTo>
                <a:lnTo>
                  <a:pt x="44795" y="9102"/>
                </a:lnTo>
                <a:lnTo>
                  <a:pt x="51955" y="7159"/>
                </a:lnTo>
                <a:lnTo>
                  <a:pt x="51545" y="6545"/>
                </a:lnTo>
                <a:lnTo>
                  <a:pt x="50318" y="6750"/>
                </a:lnTo>
                <a:lnTo>
                  <a:pt x="50420" y="6545"/>
                </a:lnTo>
                <a:lnTo>
                  <a:pt x="50011" y="6648"/>
                </a:lnTo>
                <a:lnTo>
                  <a:pt x="50216" y="6545"/>
                </a:lnTo>
                <a:lnTo>
                  <a:pt x="47250" y="6443"/>
                </a:lnTo>
                <a:close/>
                <a:moveTo>
                  <a:pt x="158625" y="7261"/>
                </a:moveTo>
                <a:lnTo>
                  <a:pt x="157602" y="7875"/>
                </a:lnTo>
                <a:lnTo>
                  <a:pt x="157500" y="8182"/>
                </a:lnTo>
                <a:lnTo>
                  <a:pt x="156989" y="8284"/>
                </a:lnTo>
                <a:lnTo>
                  <a:pt x="159034" y="9102"/>
                </a:lnTo>
                <a:lnTo>
                  <a:pt x="158830" y="9102"/>
                </a:lnTo>
                <a:lnTo>
                  <a:pt x="158830" y="9205"/>
                </a:lnTo>
                <a:lnTo>
                  <a:pt x="158727" y="9205"/>
                </a:lnTo>
                <a:lnTo>
                  <a:pt x="158727" y="9307"/>
                </a:lnTo>
                <a:lnTo>
                  <a:pt x="158625" y="9307"/>
                </a:lnTo>
                <a:lnTo>
                  <a:pt x="160773" y="9614"/>
                </a:lnTo>
                <a:lnTo>
                  <a:pt x="160773" y="9614"/>
                </a:lnTo>
                <a:lnTo>
                  <a:pt x="160568" y="9511"/>
                </a:lnTo>
                <a:lnTo>
                  <a:pt x="161489" y="9511"/>
                </a:lnTo>
                <a:lnTo>
                  <a:pt x="159239" y="8080"/>
                </a:lnTo>
                <a:lnTo>
                  <a:pt x="159341" y="7773"/>
                </a:lnTo>
                <a:lnTo>
                  <a:pt x="159545" y="7670"/>
                </a:lnTo>
                <a:lnTo>
                  <a:pt x="159545" y="7466"/>
                </a:lnTo>
                <a:lnTo>
                  <a:pt x="158625" y="7261"/>
                </a:lnTo>
                <a:close/>
                <a:moveTo>
                  <a:pt x="18920" y="9818"/>
                </a:moveTo>
                <a:lnTo>
                  <a:pt x="18511" y="9920"/>
                </a:lnTo>
                <a:lnTo>
                  <a:pt x="18511" y="9920"/>
                </a:lnTo>
                <a:lnTo>
                  <a:pt x="18637" y="9901"/>
                </a:lnTo>
                <a:lnTo>
                  <a:pt x="18637" y="9901"/>
                </a:lnTo>
                <a:lnTo>
                  <a:pt x="18920" y="9818"/>
                </a:lnTo>
                <a:close/>
                <a:moveTo>
                  <a:pt x="137352" y="10125"/>
                </a:moveTo>
                <a:lnTo>
                  <a:pt x="137352" y="10125"/>
                </a:lnTo>
                <a:lnTo>
                  <a:pt x="137352" y="10125"/>
                </a:lnTo>
                <a:close/>
                <a:moveTo>
                  <a:pt x="88977" y="9818"/>
                </a:moveTo>
                <a:lnTo>
                  <a:pt x="88670" y="10125"/>
                </a:lnTo>
                <a:lnTo>
                  <a:pt x="88466" y="10125"/>
                </a:lnTo>
                <a:lnTo>
                  <a:pt x="88364" y="10432"/>
                </a:lnTo>
                <a:lnTo>
                  <a:pt x="88875" y="10534"/>
                </a:lnTo>
                <a:lnTo>
                  <a:pt x="88568" y="10636"/>
                </a:lnTo>
                <a:lnTo>
                  <a:pt x="89489" y="10636"/>
                </a:lnTo>
                <a:lnTo>
                  <a:pt x="90000" y="10227"/>
                </a:lnTo>
                <a:lnTo>
                  <a:pt x="88977" y="9818"/>
                </a:lnTo>
                <a:close/>
                <a:moveTo>
                  <a:pt x="52466" y="7261"/>
                </a:moveTo>
                <a:lnTo>
                  <a:pt x="48170" y="8591"/>
                </a:lnTo>
                <a:lnTo>
                  <a:pt x="48784" y="8693"/>
                </a:lnTo>
                <a:lnTo>
                  <a:pt x="48375" y="8898"/>
                </a:lnTo>
                <a:lnTo>
                  <a:pt x="50216" y="8795"/>
                </a:lnTo>
                <a:lnTo>
                  <a:pt x="50216" y="8795"/>
                </a:lnTo>
                <a:lnTo>
                  <a:pt x="49705" y="8898"/>
                </a:lnTo>
                <a:lnTo>
                  <a:pt x="49807" y="8898"/>
                </a:lnTo>
                <a:lnTo>
                  <a:pt x="47761" y="9307"/>
                </a:lnTo>
                <a:lnTo>
                  <a:pt x="51545" y="9818"/>
                </a:lnTo>
                <a:lnTo>
                  <a:pt x="48273" y="9920"/>
                </a:lnTo>
                <a:lnTo>
                  <a:pt x="47557" y="10534"/>
                </a:lnTo>
                <a:lnTo>
                  <a:pt x="49193" y="10739"/>
                </a:lnTo>
                <a:lnTo>
                  <a:pt x="48989" y="11352"/>
                </a:lnTo>
                <a:lnTo>
                  <a:pt x="54102" y="10534"/>
                </a:lnTo>
                <a:lnTo>
                  <a:pt x="54102" y="10739"/>
                </a:lnTo>
                <a:lnTo>
                  <a:pt x="54818" y="10841"/>
                </a:lnTo>
                <a:lnTo>
                  <a:pt x="54614" y="10943"/>
                </a:lnTo>
                <a:lnTo>
                  <a:pt x="56148" y="11045"/>
                </a:lnTo>
                <a:lnTo>
                  <a:pt x="57170" y="10534"/>
                </a:lnTo>
                <a:lnTo>
                  <a:pt x="56250" y="10739"/>
                </a:lnTo>
                <a:lnTo>
                  <a:pt x="56455" y="10534"/>
                </a:lnTo>
                <a:lnTo>
                  <a:pt x="56352" y="10432"/>
                </a:lnTo>
                <a:lnTo>
                  <a:pt x="58295" y="10023"/>
                </a:lnTo>
                <a:lnTo>
                  <a:pt x="57989" y="9920"/>
                </a:lnTo>
                <a:lnTo>
                  <a:pt x="57989" y="9818"/>
                </a:lnTo>
                <a:lnTo>
                  <a:pt x="56864" y="9409"/>
                </a:lnTo>
                <a:lnTo>
                  <a:pt x="57682" y="7670"/>
                </a:lnTo>
                <a:lnTo>
                  <a:pt x="56455" y="7364"/>
                </a:lnTo>
                <a:lnTo>
                  <a:pt x="55739" y="8489"/>
                </a:lnTo>
                <a:lnTo>
                  <a:pt x="55023" y="8693"/>
                </a:lnTo>
                <a:lnTo>
                  <a:pt x="55023" y="8693"/>
                </a:lnTo>
                <a:lnTo>
                  <a:pt x="55227" y="7875"/>
                </a:lnTo>
                <a:lnTo>
                  <a:pt x="54614" y="7773"/>
                </a:lnTo>
                <a:lnTo>
                  <a:pt x="53591" y="8080"/>
                </a:lnTo>
                <a:lnTo>
                  <a:pt x="53693" y="7977"/>
                </a:lnTo>
                <a:lnTo>
                  <a:pt x="53182" y="8080"/>
                </a:lnTo>
                <a:lnTo>
                  <a:pt x="53182" y="8080"/>
                </a:lnTo>
                <a:lnTo>
                  <a:pt x="53898" y="7773"/>
                </a:lnTo>
                <a:lnTo>
                  <a:pt x="51750" y="7875"/>
                </a:lnTo>
                <a:lnTo>
                  <a:pt x="52466" y="7261"/>
                </a:lnTo>
                <a:close/>
                <a:moveTo>
                  <a:pt x="60341" y="10330"/>
                </a:moveTo>
                <a:lnTo>
                  <a:pt x="58602" y="10841"/>
                </a:lnTo>
                <a:lnTo>
                  <a:pt x="59114" y="11148"/>
                </a:lnTo>
                <a:lnTo>
                  <a:pt x="60136" y="11352"/>
                </a:lnTo>
                <a:lnTo>
                  <a:pt x="61159" y="11045"/>
                </a:lnTo>
                <a:lnTo>
                  <a:pt x="60239" y="10432"/>
                </a:lnTo>
                <a:lnTo>
                  <a:pt x="60341" y="10330"/>
                </a:lnTo>
                <a:close/>
                <a:moveTo>
                  <a:pt x="175193" y="11250"/>
                </a:moveTo>
                <a:lnTo>
                  <a:pt x="176114" y="11557"/>
                </a:lnTo>
                <a:lnTo>
                  <a:pt x="176114" y="12068"/>
                </a:lnTo>
                <a:lnTo>
                  <a:pt x="177136" y="12170"/>
                </a:lnTo>
                <a:lnTo>
                  <a:pt x="177136" y="12170"/>
                </a:lnTo>
                <a:lnTo>
                  <a:pt x="176011" y="12068"/>
                </a:lnTo>
                <a:lnTo>
                  <a:pt x="175193" y="11250"/>
                </a:lnTo>
                <a:close/>
                <a:moveTo>
                  <a:pt x="73023" y="11557"/>
                </a:moveTo>
                <a:lnTo>
                  <a:pt x="72307" y="12375"/>
                </a:lnTo>
                <a:lnTo>
                  <a:pt x="73432" y="12375"/>
                </a:lnTo>
                <a:lnTo>
                  <a:pt x="74148" y="11659"/>
                </a:lnTo>
                <a:lnTo>
                  <a:pt x="73023" y="11557"/>
                </a:lnTo>
                <a:close/>
                <a:moveTo>
                  <a:pt x="108409" y="13295"/>
                </a:moveTo>
                <a:lnTo>
                  <a:pt x="108716" y="13398"/>
                </a:lnTo>
                <a:lnTo>
                  <a:pt x="108818" y="13398"/>
                </a:lnTo>
                <a:lnTo>
                  <a:pt x="108409" y="13295"/>
                </a:lnTo>
                <a:close/>
                <a:moveTo>
                  <a:pt x="9205" y="13807"/>
                </a:moveTo>
                <a:lnTo>
                  <a:pt x="9102" y="13909"/>
                </a:lnTo>
                <a:lnTo>
                  <a:pt x="9205" y="13909"/>
                </a:lnTo>
                <a:lnTo>
                  <a:pt x="9205" y="13807"/>
                </a:lnTo>
                <a:close/>
                <a:moveTo>
                  <a:pt x="5420" y="11045"/>
                </a:moveTo>
                <a:lnTo>
                  <a:pt x="0" y="14420"/>
                </a:lnTo>
                <a:lnTo>
                  <a:pt x="511" y="14318"/>
                </a:lnTo>
                <a:lnTo>
                  <a:pt x="1227" y="13909"/>
                </a:lnTo>
                <a:lnTo>
                  <a:pt x="1227" y="13705"/>
                </a:lnTo>
                <a:lnTo>
                  <a:pt x="1739" y="13398"/>
                </a:lnTo>
                <a:lnTo>
                  <a:pt x="1636" y="13500"/>
                </a:lnTo>
                <a:lnTo>
                  <a:pt x="2352" y="13295"/>
                </a:lnTo>
                <a:lnTo>
                  <a:pt x="2148" y="13398"/>
                </a:lnTo>
                <a:lnTo>
                  <a:pt x="2761" y="13193"/>
                </a:lnTo>
                <a:lnTo>
                  <a:pt x="2761" y="13193"/>
                </a:lnTo>
                <a:lnTo>
                  <a:pt x="1636" y="14011"/>
                </a:lnTo>
                <a:lnTo>
                  <a:pt x="3273" y="14114"/>
                </a:lnTo>
                <a:lnTo>
                  <a:pt x="3068" y="14625"/>
                </a:lnTo>
                <a:lnTo>
                  <a:pt x="3375" y="15034"/>
                </a:lnTo>
                <a:lnTo>
                  <a:pt x="3989" y="14932"/>
                </a:lnTo>
                <a:lnTo>
                  <a:pt x="3682" y="15136"/>
                </a:lnTo>
                <a:lnTo>
                  <a:pt x="4295" y="14932"/>
                </a:lnTo>
                <a:lnTo>
                  <a:pt x="4193" y="15034"/>
                </a:lnTo>
                <a:lnTo>
                  <a:pt x="4193" y="15034"/>
                </a:lnTo>
                <a:lnTo>
                  <a:pt x="4602" y="14727"/>
                </a:lnTo>
                <a:lnTo>
                  <a:pt x="4500" y="14625"/>
                </a:lnTo>
                <a:lnTo>
                  <a:pt x="5523" y="14318"/>
                </a:lnTo>
                <a:lnTo>
                  <a:pt x="5318" y="14318"/>
                </a:lnTo>
                <a:lnTo>
                  <a:pt x="5830" y="14114"/>
                </a:lnTo>
                <a:lnTo>
                  <a:pt x="5727" y="14114"/>
                </a:lnTo>
                <a:lnTo>
                  <a:pt x="5727" y="13909"/>
                </a:lnTo>
                <a:lnTo>
                  <a:pt x="6136" y="14011"/>
                </a:lnTo>
                <a:lnTo>
                  <a:pt x="6750" y="14011"/>
                </a:lnTo>
                <a:lnTo>
                  <a:pt x="6852" y="13807"/>
                </a:lnTo>
                <a:lnTo>
                  <a:pt x="7159" y="13909"/>
                </a:lnTo>
                <a:lnTo>
                  <a:pt x="8386" y="13500"/>
                </a:lnTo>
                <a:lnTo>
                  <a:pt x="8080" y="13398"/>
                </a:lnTo>
                <a:lnTo>
                  <a:pt x="7977" y="13398"/>
                </a:lnTo>
                <a:lnTo>
                  <a:pt x="8080" y="13193"/>
                </a:lnTo>
                <a:lnTo>
                  <a:pt x="8080" y="12886"/>
                </a:lnTo>
                <a:lnTo>
                  <a:pt x="7364" y="12682"/>
                </a:lnTo>
                <a:lnTo>
                  <a:pt x="7364" y="12682"/>
                </a:lnTo>
                <a:lnTo>
                  <a:pt x="7568" y="12784"/>
                </a:lnTo>
                <a:lnTo>
                  <a:pt x="6852" y="12886"/>
                </a:lnTo>
                <a:lnTo>
                  <a:pt x="7261" y="12682"/>
                </a:lnTo>
                <a:lnTo>
                  <a:pt x="6341" y="12682"/>
                </a:lnTo>
                <a:lnTo>
                  <a:pt x="6034" y="12989"/>
                </a:lnTo>
                <a:lnTo>
                  <a:pt x="6034" y="13193"/>
                </a:lnTo>
                <a:lnTo>
                  <a:pt x="5625" y="13398"/>
                </a:lnTo>
                <a:lnTo>
                  <a:pt x="5625" y="13398"/>
                </a:lnTo>
                <a:lnTo>
                  <a:pt x="5932" y="13193"/>
                </a:lnTo>
                <a:lnTo>
                  <a:pt x="5523" y="13295"/>
                </a:lnTo>
                <a:lnTo>
                  <a:pt x="5523" y="13091"/>
                </a:lnTo>
                <a:lnTo>
                  <a:pt x="6545" y="12375"/>
                </a:lnTo>
                <a:lnTo>
                  <a:pt x="6136" y="12375"/>
                </a:lnTo>
                <a:lnTo>
                  <a:pt x="6648" y="12068"/>
                </a:lnTo>
                <a:lnTo>
                  <a:pt x="5830" y="11659"/>
                </a:lnTo>
                <a:lnTo>
                  <a:pt x="5932" y="11557"/>
                </a:lnTo>
                <a:lnTo>
                  <a:pt x="5727" y="11352"/>
                </a:lnTo>
                <a:lnTo>
                  <a:pt x="5523" y="11557"/>
                </a:lnTo>
                <a:lnTo>
                  <a:pt x="5523" y="11352"/>
                </a:lnTo>
                <a:lnTo>
                  <a:pt x="5625" y="11250"/>
                </a:lnTo>
                <a:lnTo>
                  <a:pt x="5420" y="11045"/>
                </a:lnTo>
                <a:close/>
                <a:moveTo>
                  <a:pt x="113011" y="13193"/>
                </a:moveTo>
                <a:lnTo>
                  <a:pt x="112807" y="13398"/>
                </a:lnTo>
                <a:lnTo>
                  <a:pt x="112500" y="13398"/>
                </a:lnTo>
                <a:lnTo>
                  <a:pt x="112193" y="13602"/>
                </a:lnTo>
                <a:lnTo>
                  <a:pt x="111682" y="13500"/>
                </a:lnTo>
                <a:lnTo>
                  <a:pt x="111682" y="13500"/>
                </a:lnTo>
                <a:lnTo>
                  <a:pt x="111784" y="13807"/>
                </a:lnTo>
                <a:lnTo>
                  <a:pt x="111170" y="13500"/>
                </a:lnTo>
                <a:lnTo>
                  <a:pt x="110864" y="13500"/>
                </a:lnTo>
                <a:lnTo>
                  <a:pt x="110864" y="13807"/>
                </a:lnTo>
                <a:lnTo>
                  <a:pt x="110250" y="13602"/>
                </a:lnTo>
                <a:lnTo>
                  <a:pt x="110148" y="14011"/>
                </a:lnTo>
                <a:lnTo>
                  <a:pt x="109739" y="14011"/>
                </a:lnTo>
                <a:lnTo>
                  <a:pt x="109636" y="14216"/>
                </a:lnTo>
                <a:lnTo>
                  <a:pt x="109432" y="14114"/>
                </a:lnTo>
                <a:lnTo>
                  <a:pt x="109534" y="14011"/>
                </a:lnTo>
                <a:lnTo>
                  <a:pt x="109330" y="13807"/>
                </a:lnTo>
                <a:lnTo>
                  <a:pt x="109534" y="13602"/>
                </a:lnTo>
                <a:lnTo>
                  <a:pt x="108716" y="13398"/>
                </a:lnTo>
                <a:lnTo>
                  <a:pt x="108511" y="13398"/>
                </a:lnTo>
                <a:lnTo>
                  <a:pt x="108716" y="13705"/>
                </a:lnTo>
                <a:lnTo>
                  <a:pt x="108102" y="13500"/>
                </a:lnTo>
                <a:lnTo>
                  <a:pt x="108102" y="13500"/>
                </a:lnTo>
                <a:lnTo>
                  <a:pt x="108205" y="13602"/>
                </a:lnTo>
                <a:lnTo>
                  <a:pt x="108102" y="13705"/>
                </a:lnTo>
                <a:lnTo>
                  <a:pt x="107898" y="13705"/>
                </a:lnTo>
                <a:lnTo>
                  <a:pt x="108205" y="13807"/>
                </a:lnTo>
                <a:lnTo>
                  <a:pt x="107693" y="13807"/>
                </a:lnTo>
                <a:lnTo>
                  <a:pt x="107795" y="14011"/>
                </a:lnTo>
                <a:lnTo>
                  <a:pt x="107386" y="14011"/>
                </a:lnTo>
                <a:lnTo>
                  <a:pt x="109125" y="14114"/>
                </a:lnTo>
                <a:lnTo>
                  <a:pt x="108614" y="14318"/>
                </a:lnTo>
                <a:lnTo>
                  <a:pt x="109125" y="14318"/>
                </a:lnTo>
                <a:lnTo>
                  <a:pt x="109125" y="14420"/>
                </a:lnTo>
                <a:lnTo>
                  <a:pt x="107898" y="14523"/>
                </a:lnTo>
                <a:lnTo>
                  <a:pt x="107795" y="14727"/>
                </a:lnTo>
                <a:lnTo>
                  <a:pt x="109227" y="14830"/>
                </a:lnTo>
                <a:lnTo>
                  <a:pt x="108818" y="15136"/>
                </a:lnTo>
                <a:lnTo>
                  <a:pt x="109227" y="15034"/>
                </a:lnTo>
                <a:lnTo>
                  <a:pt x="108307" y="15341"/>
                </a:lnTo>
                <a:lnTo>
                  <a:pt x="108716" y="15545"/>
                </a:lnTo>
                <a:lnTo>
                  <a:pt x="109432" y="15443"/>
                </a:lnTo>
                <a:lnTo>
                  <a:pt x="111375" y="15852"/>
                </a:lnTo>
                <a:lnTo>
                  <a:pt x="114648" y="14625"/>
                </a:lnTo>
                <a:lnTo>
                  <a:pt x="114648" y="14216"/>
                </a:lnTo>
                <a:lnTo>
                  <a:pt x="114034" y="13807"/>
                </a:lnTo>
                <a:lnTo>
                  <a:pt x="113830" y="13500"/>
                </a:lnTo>
                <a:lnTo>
                  <a:pt x="114239" y="13295"/>
                </a:lnTo>
                <a:lnTo>
                  <a:pt x="113011" y="13193"/>
                </a:lnTo>
                <a:close/>
                <a:moveTo>
                  <a:pt x="65557" y="13705"/>
                </a:moveTo>
                <a:lnTo>
                  <a:pt x="63102" y="15750"/>
                </a:lnTo>
                <a:lnTo>
                  <a:pt x="63818" y="15750"/>
                </a:lnTo>
                <a:lnTo>
                  <a:pt x="64023" y="16159"/>
                </a:lnTo>
                <a:lnTo>
                  <a:pt x="66309" y="15364"/>
                </a:lnTo>
                <a:lnTo>
                  <a:pt x="66309" y="15364"/>
                </a:lnTo>
                <a:lnTo>
                  <a:pt x="67091" y="15852"/>
                </a:lnTo>
                <a:lnTo>
                  <a:pt x="68114" y="15545"/>
                </a:lnTo>
                <a:lnTo>
                  <a:pt x="67091" y="15443"/>
                </a:lnTo>
                <a:lnTo>
                  <a:pt x="67295" y="14830"/>
                </a:lnTo>
                <a:lnTo>
                  <a:pt x="65659" y="14011"/>
                </a:lnTo>
                <a:lnTo>
                  <a:pt x="65557" y="13705"/>
                </a:lnTo>
                <a:close/>
                <a:moveTo>
                  <a:pt x="128864" y="16773"/>
                </a:moveTo>
                <a:lnTo>
                  <a:pt x="128455" y="16875"/>
                </a:lnTo>
                <a:lnTo>
                  <a:pt x="128455" y="16875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8864" y="16773"/>
                </a:lnTo>
                <a:close/>
                <a:moveTo>
                  <a:pt x="73227" y="6955"/>
                </a:moveTo>
                <a:lnTo>
                  <a:pt x="70773" y="7364"/>
                </a:lnTo>
                <a:lnTo>
                  <a:pt x="71080" y="7670"/>
                </a:lnTo>
                <a:lnTo>
                  <a:pt x="70159" y="7773"/>
                </a:lnTo>
                <a:lnTo>
                  <a:pt x="70466" y="8080"/>
                </a:lnTo>
                <a:lnTo>
                  <a:pt x="70466" y="8386"/>
                </a:lnTo>
                <a:lnTo>
                  <a:pt x="69443" y="8386"/>
                </a:lnTo>
                <a:lnTo>
                  <a:pt x="69955" y="8693"/>
                </a:lnTo>
                <a:lnTo>
                  <a:pt x="69545" y="9205"/>
                </a:lnTo>
                <a:lnTo>
                  <a:pt x="68318" y="9205"/>
                </a:lnTo>
                <a:lnTo>
                  <a:pt x="69545" y="8898"/>
                </a:lnTo>
                <a:lnTo>
                  <a:pt x="69136" y="8489"/>
                </a:lnTo>
                <a:lnTo>
                  <a:pt x="69443" y="7773"/>
                </a:lnTo>
                <a:lnTo>
                  <a:pt x="71284" y="6955"/>
                </a:lnTo>
                <a:lnTo>
                  <a:pt x="71284" y="6955"/>
                </a:lnTo>
                <a:lnTo>
                  <a:pt x="67193" y="8284"/>
                </a:lnTo>
                <a:lnTo>
                  <a:pt x="66682" y="8898"/>
                </a:lnTo>
                <a:lnTo>
                  <a:pt x="67909" y="9205"/>
                </a:lnTo>
                <a:lnTo>
                  <a:pt x="66477" y="9205"/>
                </a:lnTo>
                <a:lnTo>
                  <a:pt x="68114" y="9716"/>
                </a:lnTo>
                <a:lnTo>
                  <a:pt x="67909" y="9920"/>
                </a:lnTo>
                <a:lnTo>
                  <a:pt x="70875" y="10125"/>
                </a:lnTo>
                <a:lnTo>
                  <a:pt x="70875" y="10023"/>
                </a:lnTo>
                <a:lnTo>
                  <a:pt x="72205" y="10227"/>
                </a:lnTo>
                <a:lnTo>
                  <a:pt x="72614" y="9716"/>
                </a:lnTo>
                <a:lnTo>
                  <a:pt x="73534" y="9920"/>
                </a:lnTo>
                <a:lnTo>
                  <a:pt x="73432" y="10227"/>
                </a:lnTo>
                <a:lnTo>
                  <a:pt x="73841" y="10330"/>
                </a:lnTo>
                <a:lnTo>
                  <a:pt x="73636" y="10432"/>
                </a:lnTo>
                <a:lnTo>
                  <a:pt x="74148" y="10330"/>
                </a:lnTo>
                <a:lnTo>
                  <a:pt x="74250" y="10739"/>
                </a:lnTo>
                <a:lnTo>
                  <a:pt x="73432" y="11148"/>
                </a:lnTo>
                <a:lnTo>
                  <a:pt x="74685" y="10969"/>
                </a:lnTo>
                <a:lnTo>
                  <a:pt x="74761" y="11045"/>
                </a:lnTo>
                <a:lnTo>
                  <a:pt x="74557" y="11148"/>
                </a:lnTo>
                <a:lnTo>
                  <a:pt x="75375" y="11557"/>
                </a:lnTo>
                <a:lnTo>
                  <a:pt x="75477" y="12273"/>
                </a:lnTo>
                <a:lnTo>
                  <a:pt x="73534" y="13398"/>
                </a:lnTo>
                <a:lnTo>
                  <a:pt x="73636" y="13807"/>
                </a:lnTo>
                <a:lnTo>
                  <a:pt x="72000" y="14216"/>
                </a:lnTo>
                <a:lnTo>
                  <a:pt x="72000" y="14318"/>
                </a:lnTo>
                <a:lnTo>
                  <a:pt x="72000" y="14420"/>
                </a:lnTo>
                <a:lnTo>
                  <a:pt x="71898" y="14625"/>
                </a:lnTo>
                <a:lnTo>
                  <a:pt x="72000" y="14318"/>
                </a:lnTo>
                <a:lnTo>
                  <a:pt x="71080" y="14114"/>
                </a:lnTo>
                <a:lnTo>
                  <a:pt x="70057" y="14727"/>
                </a:lnTo>
                <a:lnTo>
                  <a:pt x="70977" y="15136"/>
                </a:lnTo>
                <a:lnTo>
                  <a:pt x="72307" y="14727"/>
                </a:lnTo>
                <a:lnTo>
                  <a:pt x="72818" y="14830"/>
                </a:lnTo>
                <a:lnTo>
                  <a:pt x="72716" y="15034"/>
                </a:lnTo>
                <a:lnTo>
                  <a:pt x="72716" y="15034"/>
                </a:lnTo>
                <a:lnTo>
                  <a:pt x="73330" y="14830"/>
                </a:lnTo>
                <a:lnTo>
                  <a:pt x="73125" y="15034"/>
                </a:lnTo>
                <a:lnTo>
                  <a:pt x="73739" y="15545"/>
                </a:lnTo>
                <a:lnTo>
                  <a:pt x="73636" y="15648"/>
                </a:lnTo>
                <a:lnTo>
                  <a:pt x="74148" y="15750"/>
                </a:lnTo>
                <a:lnTo>
                  <a:pt x="73636" y="15955"/>
                </a:lnTo>
                <a:lnTo>
                  <a:pt x="74250" y="16261"/>
                </a:lnTo>
                <a:lnTo>
                  <a:pt x="74045" y="16364"/>
                </a:lnTo>
                <a:lnTo>
                  <a:pt x="76909" y="17386"/>
                </a:lnTo>
                <a:lnTo>
                  <a:pt x="77318" y="17080"/>
                </a:lnTo>
                <a:lnTo>
                  <a:pt x="76398" y="16364"/>
                </a:lnTo>
                <a:lnTo>
                  <a:pt x="76500" y="16261"/>
                </a:lnTo>
                <a:lnTo>
                  <a:pt x="75989" y="15648"/>
                </a:lnTo>
                <a:lnTo>
                  <a:pt x="76705" y="15648"/>
                </a:lnTo>
                <a:lnTo>
                  <a:pt x="78034" y="16568"/>
                </a:lnTo>
                <a:lnTo>
                  <a:pt x="78239" y="16364"/>
                </a:lnTo>
                <a:lnTo>
                  <a:pt x="78545" y="16364"/>
                </a:lnTo>
                <a:lnTo>
                  <a:pt x="78545" y="15648"/>
                </a:lnTo>
                <a:lnTo>
                  <a:pt x="78955" y="15955"/>
                </a:lnTo>
                <a:lnTo>
                  <a:pt x="78955" y="15443"/>
                </a:lnTo>
                <a:lnTo>
                  <a:pt x="79057" y="15341"/>
                </a:lnTo>
                <a:lnTo>
                  <a:pt x="78750" y="15341"/>
                </a:lnTo>
                <a:lnTo>
                  <a:pt x="78545" y="15136"/>
                </a:lnTo>
                <a:lnTo>
                  <a:pt x="78955" y="14932"/>
                </a:lnTo>
                <a:lnTo>
                  <a:pt x="78648" y="14932"/>
                </a:lnTo>
                <a:lnTo>
                  <a:pt x="78955" y="14830"/>
                </a:lnTo>
                <a:lnTo>
                  <a:pt x="78648" y="14625"/>
                </a:lnTo>
                <a:lnTo>
                  <a:pt x="78034" y="14625"/>
                </a:lnTo>
                <a:lnTo>
                  <a:pt x="77830" y="14216"/>
                </a:lnTo>
                <a:lnTo>
                  <a:pt x="78034" y="14114"/>
                </a:lnTo>
                <a:lnTo>
                  <a:pt x="77523" y="14011"/>
                </a:lnTo>
                <a:lnTo>
                  <a:pt x="77727" y="13807"/>
                </a:lnTo>
                <a:lnTo>
                  <a:pt x="77318" y="13398"/>
                </a:lnTo>
                <a:lnTo>
                  <a:pt x="78341" y="13602"/>
                </a:lnTo>
                <a:lnTo>
                  <a:pt x="78136" y="13193"/>
                </a:lnTo>
                <a:lnTo>
                  <a:pt x="78545" y="13091"/>
                </a:lnTo>
                <a:lnTo>
                  <a:pt x="79466" y="13398"/>
                </a:lnTo>
                <a:lnTo>
                  <a:pt x="79159" y="13602"/>
                </a:lnTo>
                <a:lnTo>
                  <a:pt x="79159" y="13602"/>
                </a:lnTo>
                <a:lnTo>
                  <a:pt x="80284" y="13295"/>
                </a:lnTo>
                <a:lnTo>
                  <a:pt x="79466" y="13909"/>
                </a:lnTo>
                <a:lnTo>
                  <a:pt x="79568" y="14318"/>
                </a:lnTo>
                <a:lnTo>
                  <a:pt x="79977" y="14114"/>
                </a:lnTo>
                <a:lnTo>
                  <a:pt x="80182" y="14420"/>
                </a:lnTo>
                <a:lnTo>
                  <a:pt x="80489" y="14420"/>
                </a:lnTo>
                <a:lnTo>
                  <a:pt x="80693" y="13909"/>
                </a:lnTo>
                <a:lnTo>
                  <a:pt x="80489" y="13909"/>
                </a:lnTo>
                <a:lnTo>
                  <a:pt x="81818" y="13602"/>
                </a:lnTo>
                <a:lnTo>
                  <a:pt x="81511" y="13398"/>
                </a:lnTo>
                <a:lnTo>
                  <a:pt x="81716" y="13295"/>
                </a:lnTo>
                <a:lnTo>
                  <a:pt x="81614" y="13193"/>
                </a:lnTo>
                <a:lnTo>
                  <a:pt x="82023" y="13295"/>
                </a:lnTo>
                <a:lnTo>
                  <a:pt x="82023" y="12989"/>
                </a:lnTo>
                <a:lnTo>
                  <a:pt x="82227" y="12989"/>
                </a:lnTo>
                <a:lnTo>
                  <a:pt x="82227" y="12682"/>
                </a:lnTo>
                <a:lnTo>
                  <a:pt x="81000" y="12886"/>
                </a:lnTo>
                <a:lnTo>
                  <a:pt x="81716" y="12477"/>
                </a:lnTo>
                <a:lnTo>
                  <a:pt x="80591" y="12375"/>
                </a:lnTo>
                <a:lnTo>
                  <a:pt x="81307" y="12170"/>
                </a:lnTo>
                <a:lnTo>
                  <a:pt x="80591" y="11966"/>
                </a:lnTo>
                <a:lnTo>
                  <a:pt x="80795" y="11864"/>
                </a:lnTo>
                <a:lnTo>
                  <a:pt x="80284" y="12068"/>
                </a:lnTo>
                <a:lnTo>
                  <a:pt x="80386" y="11864"/>
                </a:lnTo>
                <a:lnTo>
                  <a:pt x="80080" y="11864"/>
                </a:lnTo>
                <a:lnTo>
                  <a:pt x="80182" y="11761"/>
                </a:lnTo>
                <a:lnTo>
                  <a:pt x="79670" y="11966"/>
                </a:lnTo>
                <a:lnTo>
                  <a:pt x="80080" y="11557"/>
                </a:lnTo>
                <a:lnTo>
                  <a:pt x="79670" y="11761"/>
                </a:lnTo>
                <a:lnTo>
                  <a:pt x="79466" y="11761"/>
                </a:lnTo>
                <a:lnTo>
                  <a:pt x="79568" y="11557"/>
                </a:lnTo>
                <a:lnTo>
                  <a:pt x="79773" y="11455"/>
                </a:lnTo>
                <a:lnTo>
                  <a:pt x="79057" y="11352"/>
                </a:lnTo>
                <a:lnTo>
                  <a:pt x="78955" y="11148"/>
                </a:lnTo>
                <a:lnTo>
                  <a:pt x="78239" y="11045"/>
                </a:lnTo>
                <a:lnTo>
                  <a:pt x="79466" y="10943"/>
                </a:lnTo>
                <a:lnTo>
                  <a:pt x="78648" y="10841"/>
                </a:lnTo>
                <a:lnTo>
                  <a:pt x="80284" y="10739"/>
                </a:lnTo>
                <a:lnTo>
                  <a:pt x="78648" y="10534"/>
                </a:lnTo>
                <a:lnTo>
                  <a:pt x="80080" y="10330"/>
                </a:lnTo>
                <a:lnTo>
                  <a:pt x="79670" y="10023"/>
                </a:lnTo>
                <a:lnTo>
                  <a:pt x="79057" y="10125"/>
                </a:lnTo>
                <a:lnTo>
                  <a:pt x="79364" y="9920"/>
                </a:lnTo>
                <a:lnTo>
                  <a:pt x="78443" y="10023"/>
                </a:lnTo>
                <a:lnTo>
                  <a:pt x="79568" y="9716"/>
                </a:lnTo>
                <a:lnTo>
                  <a:pt x="79466" y="9409"/>
                </a:lnTo>
                <a:lnTo>
                  <a:pt x="78750" y="9409"/>
                </a:lnTo>
                <a:lnTo>
                  <a:pt x="77625" y="10023"/>
                </a:lnTo>
                <a:lnTo>
                  <a:pt x="77420" y="9716"/>
                </a:lnTo>
                <a:lnTo>
                  <a:pt x="78545" y="9205"/>
                </a:lnTo>
                <a:lnTo>
                  <a:pt x="77216" y="9409"/>
                </a:lnTo>
                <a:lnTo>
                  <a:pt x="77216" y="9409"/>
                </a:lnTo>
                <a:lnTo>
                  <a:pt x="78341" y="8898"/>
                </a:lnTo>
                <a:lnTo>
                  <a:pt x="76500" y="8898"/>
                </a:lnTo>
                <a:lnTo>
                  <a:pt x="77011" y="8591"/>
                </a:lnTo>
                <a:lnTo>
                  <a:pt x="75886" y="9000"/>
                </a:lnTo>
                <a:lnTo>
                  <a:pt x="76398" y="8693"/>
                </a:lnTo>
                <a:lnTo>
                  <a:pt x="76091" y="8693"/>
                </a:lnTo>
                <a:lnTo>
                  <a:pt x="76807" y="8386"/>
                </a:lnTo>
                <a:lnTo>
                  <a:pt x="76807" y="8386"/>
                </a:lnTo>
                <a:lnTo>
                  <a:pt x="75580" y="8591"/>
                </a:lnTo>
                <a:lnTo>
                  <a:pt x="75580" y="8591"/>
                </a:lnTo>
                <a:lnTo>
                  <a:pt x="76500" y="8182"/>
                </a:lnTo>
                <a:lnTo>
                  <a:pt x="74761" y="7875"/>
                </a:lnTo>
                <a:lnTo>
                  <a:pt x="74761" y="7875"/>
                </a:lnTo>
                <a:lnTo>
                  <a:pt x="74864" y="8182"/>
                </a:lnTo>
                <a:lnTo>
                  <a:pt x="74045" y="8489"/>
                </a:lnTo>
                <a:lnTo>
                  <a:pt x="73739" y="8080"/>
                </a:lnTo>
                <a:lnTo>
                  <a:pt x="72511" y="8489"/>
                </a:lnTo>
                <a:lnTo>
                  <a:pt x="72818" y="8284"/>
                </a:lnTo>
                <a:lnTo>
                  <a:pt x="72716" y="8182"/>
                </a:lnTo>
                <a:lnTo>
                  <a:pt x="73125" y="7977"/>
                </a:lnTo>
                <a:lnTo>
                  <a:pt x="72614" y="8182"/>
                </a:lnTo>
                <a:lnTo>
                  <a:pt x="73534" y="7773"/>
                </a:lnTo>
                <a:lnTo>
                  <a:pt x="73227" y="6955"/>
                </a:lnTo>
                <a:close/>
                <a:moveTo>
                  <a:pt x="103500" y="0"/>
                </a:moveTo>
                <a:lnTo>
                  <a:pt x="103807" y="102"/>
                </a:lnTo>
                <a:lnTo>
                  <a:pt x="99205" y="205"/>
                </a:lnTo>
                <a:lnTo>
                  <a:pt x="101864" y="307"/>
                </a:lnTo>
                <a:lnTo>
                  <a:pt x="99614" y="409"/>
                </a:lnTo>
                <a:lnTo>
                  <a:pt x="100125" y="511"/>
                </a:lnTo>
                <a:lnTo>
                  <a:pt x="99818" y="818"/>
                </a:lnTo>
                <a:lnTo>
                  <a:pt x="97057" y="511"/>
                </a:lnTo>
                <a:lnTo>
                  <a:pt x="97057" y="818"/>
                </a:lnTo>
                <a:lnTo>
                  <a:pt x="94705" y="1023"/>
                </a:lnTo>
                <a:lnTo>
                  <a:pt x="94705" y="614"/>
                </a:lnTo>
                <a:lnTo>
                  <a:pt x="91841" y="818"/>
                </a:lnTo>
                <a:lnTo>
                  <a:pt x="92966" y="1227"/>
                </a:lnTo>
                <a:lnTo>
                  <a:pt x="90716" y="920"/>
                </a:lnTo>
                <a:lnTo>
                  <a:pt x="86625" y="1841"/>
                </a:lnTo>
                <a:lnTo>
                  <a:pt x="86932" y="2148"/>
                </a:lnTo>
                <a:lnTo>
                  <a:pt x="87955" y="2045"/>
                </a:lnTo>
                <a:lnTo>
                  <a:pt x="87955" y="2045"/>
                </a:lnTo>
                <a:lnTo>
                  <a:pt x="81818" y="3477"/>
                </a:lnTo>
                <a:lnTo>
                  <a:pt x="83148" y="3682"/>
                </a:lnTo>
                <a:lnTo>
                  <a:pt x="82841" y="3784"/>
                </a:lnTo>
                <a:lnTo>
                  <a:pt x="85091" y="3989"/>
                </a:lnTo>
                <a:lnTo>
                  <a:pt x="82023" y="4295"/>
                </a:lnTo>
                <a:lnTo>
                  <a:pt x="82125" y="4398"/>
                </a:lnTo>
                <a:lnTo>
                  <a:pt x="82125" y="4500"/>
                </a:lnTo>
                <a:lnTo>
                  <a:pt x="83557" y="4602"/>
                </a:lnTo>
                <a:lnTo>
                  <a:pt x="82534" y="4807"/>
                </a:lnTo>
                <a:lnTo>
                  <a:pt x="88568" y="5318"/>
                </a:lnTo>
                <a:lnTo>
                  <a:pt x="88568" y="5625"/>
                </a:lnTo>
                <a:lnTo>
                  <a:pt x="89489" y="6341"/>
                </a:lnTo>
                <a:lnTo>
                  <a:pt x="88670" y="6648"/>
                </a:lnTo>
                <a:lnTo>
                  <a:pt x="89386" y="6750"/>
                </a:lnTo>
                <a:lnTo>
                  <a:pt x="89182" y="7057"/>
                </a:lnTo>
                <a:lnTo>
                  <a:pt x="89386" y="7466"/>
                </a:lnTo>
                <a:lnTo>
                  <a:pt x="89386" y="7568"/>
                </a:lnTo>
                <a:lnTo>
                  <a:pt x="89591" y="7773"/>
                </a:lnTo>
                <a:lnTo>
                  <a:pt x="88977" y="7977"/>
                </a:lnTo>
                <a:lnTo>
                  <a:pt x="89080" y="8080"/>
                </a:lnTo>
                <a:lnTo>
                  <a:pt x="88773" y="8182"/>
                </a:lnTo>
                <a:lnTo>
                  <a:pt x="88773" y="8182"/>
                </a:lnTo>
                <a:lnTo>
                  <a:pt x="89386" y="8080"/>
                </a:lnTo>
                <a:lnTo>
                  <a:pt x="88568" y="8795"/>
                </a:lnTo>
                <a:lnTo>
                  <a:pt x="90102" y="8489"/>
                </a:lnTo>
                <a:lnTo>
                  <a:pt x="90102" y="8591"/>
                </a:lnTo>
                <a:lnTo>
                  <a:pt x="90205" y="8591"/>
                </a:lnTo>
                <a:lnTo>
                  <a:pt x="90205" y="8693"/>
                </a:lnTo>
                <a:lnTo>
                  <a:pt x="91023" y="8693"/>
                </a:lnTo>
                <a:lnTo>
                  <a:pt x="90000" y="9102"/>
                </a:lnTo>
                <a:lnTo>
                  <a:pt x="91227" y="9205"/>
                </a:lnTo>
                <a:lnTo>
                  <a:pt x="90716" y="9205"/>
                </a:lnTo>
                <a:lnTo>
                  <a:pt x="91023" y="9409"/>
                </a:lnTo>
                <a:lnTo>
                  <a:pt x="91227" y="9716"/>
                </a:lnTo>
                <a:lnTo>
                  <a:pt x="88875" y="9614"/>
                </a:lnTo>
                <a:lnTo>
                  <a:pt x="91330" y="10125"/>
                </a:lnTo>
                <a:lnTo>
                  <a:pt x="90511" y="10739"/>
                </a:lnTo>
                <a:lnTo>
                  <a:pt x="91023" y="10739"/>
                </a:lnTo>
                <a:lnTo>
                  <a:pt x="90511" y="10841"/>
                </a:lnTo>
                <a:lnTo>
                  <a:pt x="90205" y="11148"/>
                </a:lnTo>
                <a:lnTo>
                  <a:pt x="90511" y="11148"/>
                </a:lnTo>
                <a:lnTo>
                  <a:pt x="88568" y="11557"/>
                </a:lnTo>
                <a:lnTo>
                  <a:pt x="90102" y="11455"/>
                </a:lnTo>
                <a:lnTo>
                  <a:pt x="88057" y="12170"/>
                </a:lnTo>
                <a:lnTo>
                  <a:pt x="90102" y="11966"/>
                </a:lnTo>
                <a:lnTo>
                  <a:pt x="89898" y="12068"/>
                </a:lnTo>
                <a:lnTo>
                  <a:pt x="90205" y="12273"/>
                </a:lnTo>
                <a:lnTo>
                  <a:pt x="88261" y="12273"/>
                </a:lnTo>
                <a:lnTo>
                  <a:pt x="87955" y="12784"/>
                </a:lnTo>
                <a:lnTo>
                  <a:pt x="88773" y="12784"/>
                </a:lnTo>
                <a:lnTo>
                  <a:pt x="87648" y="13500"/>
                </a:lnTo>
                <a:lnTo>
                  <a:pt x="89489" y="12784"/>
                </a:lnTo>
                <a:lnTo>
                  <a:pt x="89489" y="12784"/>
                </a:lnTo>
                <a:lnTo>
                  <a:pt x="87750" y="13602"/>
                </a:lnTo>
                <a:lnTo>
                  <a:pt x="87852" y="13602"/>
                </a:lnTo>
                <a:lnTo>
                  <a:pt x="87750" y="14011"/>
                </a:lnTo>
                <a:lnTo>
                  <a:pt x="89182" y="13807"/>
                </a:lnTo>
                <a:lnTo>
                  <a:pt x="88261" y="14114"/>
                </a:lnTo>
                <a:lnTo>
                  <a:pt x="88057" y="15239"/>
                </a:lnTo>
                <a:lnTo>
                  <a:pt x="88773" y="14727"/>
                </a:lnTo>
                <a:lnTo>
                  <a:pt x="89080" y="14318"/>
                </a:lnTo>
                <a:lnTo>
                  <a:pt x="89489" y="15034"/>
                </a:lnTo>
                <a:lnTo>
                  <a:pt x="88466" y="15034"/>
                </a:lnTo>
                <a:lnTo>
                  <a:pt x="88364" y="15341"/>
                </a:lnTo>
                <a:lnTo>
                  <a:pt x="89080" y="15136"/>
                </a:lnTo>
                <a:lnTo>
                  <a:pt x="88977" y="15239"/>
                </a:lnTo>
                <a:lnTo>
                  <a:pt x="89182" y="15239"/>
                </a:lnTo>
                <a:lnTo>
                  <a:pt x="88261" y="15443"/>
                </a:lnTo>
                <a:lnTo>
                  <a:pt x="88568" y="16466"/>
                </a:lnTo>
                <a:lnTo>
                  <a:pt x="89080" y="16261"/>
                </a:lnTo>
                <a:lnTo>
                  <a:pt x="88568" y="16773"/>
                </a:lnTo>
                <a:lnTo>
                  <a:pt x="89386" y="17182"/>
                </a:lnTo>
                <a:lnTo>
                  <a:pt x="88977" y="17591"/>
                </a:lnTo>
                <a:lnTo>
                  <a:pt x="89386" y="18205"/>
                </a:lnTo>
                <a:lnTo>
                  <a:pt x="89795" y="18205"/>
                </a:lnTo>
                <a:lnTo>
                  <a:pt x="89386" y="18409"/>
                </a:lnTo>
                <a:lnTo>
                  <a:pt x="89795" y="18409"/>
                </a:lnTo>
                <a:lnTo>
                  <a:pt x="89795" y="18307"/>
                </a:lnTo>
                <a:lnTo>
                  <a:pt x="91227" y="18000"/>
                </a:lnTo>
                <a:lnTo>
                  <a:pt x="91023" y="18614"/>
                </a:lnTo>
                <a:lnTo>
                  <a:pt x="91943" y="18511"/>
                </a:lnTo>
                <a:lnTo>
                  <a:pt x="91943" y="18511"/>
                </a:lnTo>
                <a:lnTo>
                  <a:pt x="91330" y="18920"/>
                </a:lnTo>
                <a:lnTo>
                  <a:pt x="91330" y="18920"/>
                </a:lnTo>
                <a:lnTo>
                  <a:pt x="92148" y="18818"/>
                </a:lnTo>
                <a:lnTo>
                  <a:pt x="92148" y="19227"/>
                </a:lnTo>
                <a:lnTo>
                  <a:pt x="92455" y="19227"/>
                </a:lnTo>
                <a:lnTo>
                  <a:pt x="92250" y="19125"/>
                </a:lnTo>
                <a:lnTo>
                  <a:pt x="92966" y="18920"/>
                </a:lnTo>
                <a:lnTo>
                  <a:pt x="92455" y="18614"/>
                </a:lnTo>
                <a:lnTo>
                  <a:pt x="93375" y="18409"/>
                </a:lnTo>
                <a:lnTo>
                  <a:pt x="93989" y="17591"/>
                </a:lnTo>
                <a:lnTo>
                  <a:pt x="93784" y="17489"/>
                </a:lnTo>
                <a:lnTo>
                  <a:pt x="94091" y="17386"/>
                </a:lnTo>
                <a:lnTo>
                  <a:pt x="94295" y="16670"/>
                </a:lnTo>
                <a:lnTo>
                  <a:pt x="93784" y="16568"/>
                </a:lnTo>
                <a:lnTo>
                  <a:pt x="94807" y="16364"/>
                </a:lnTo>
                <a:lnTo>
                  <a:pt x="94500" y="16159"/>
                </a:lnTo>
                <a:lnTo>
                  <a:pt x="95830" y="15648"/>
                </a:lnTo>
                <a:lnTo>
                  <a:pt x="95830" y="15239"/>
                </a:lnTo>
                <a:lnTo>
                  <a:pt x="95216" y="15136"/>
                </a:lnTo>
                <a:lnTo>
                  <a:pt x="96136" y="15034"/>
                </a:lnTo>
                <a:lnTo>
                  <a:pt x="95830" y="14625"/>
                </a:lnTo>
                <a:lnTo>
                  <a:pt x="96955" y="14216"/>
                </a:lnTo>
                <a:lnTo>
                  <a:pt x="96545" y="14011"/>
                </a:lnTo>
                <a:lnTo>
                  <a:pt x="98489" y="13398"/>
                </a:lnTo>
                <a:lnTo>
                  <a:pt x="98182" y="13295"/>
                </a:lnTo>
                <a:lnTo>
                  <a:pt x="98795" y="13295"/>
                </a:lnTo>
                <a:lnTo>
                  <a:pt x="98386" y="13909"/>
                </a:lnTo>
                <a:lnTo>
                  <a:pt x="99205" y="13602"/>
                </a:lnTo>
                <a:lnTo>
                  <a:pt x="99307" y="13705"/>
                </a:lnTo>
                <a:lnTo>
                  <a:pt x="102580" y="11659"/>
                </a:lnTo>
                <a:lnTo>
                  <a:pt x="102682" y="11455"/>
                </a:lnTo>
                <a:lnTo>
                  <a:pt x="109125" y="10227"/>
                </a:lnTo>
                <a:lnTo>
                  <a:pt x="109023" y="10227"/>
                </a:lnTo>
                <a:lnTo>
                  <a:pt x="109636" y="10023"/>
                </a:lnTo>
                <a:lnTo>
                  <a:pt x="106159" y="10023"/>
                </a:lnTo>
                <a:lnTo>
                  <a:pt x="106977" y="9716"/>
                </a:lnTo>
                <a:lnTo>
                  <a:pt x="105239" y="9716"/>
                </a:lnTo>
                <a:lnTo>
                  <a:pt x="105852" y="9205"/>
                </a:lnTo>
                <a:lnTo>
                  <a:pt x="107386" y="9205"/>
                </a:lnTo>
                <a:lnTo>
                  <a:pt x="106773" y="8693"/>
                </a:lnTo>
                <a:lnTo>
                  <a:pt x="108409" y="9102"/>
                </a:lnTo>
                <a:lnTo>
                  <a:pt x="109023" y="9716"/>
                </a:lnTo>
                <a:lnTo>
                  <a:pt x="109636" y="9307"/>
                </a:lnTo>
                <a:lnTo>
                  <a:pt x="109636" y="9716"/>
                </a:lnTo>
                <a:lnTo>
                  <a:pt x="110148" y="9307"/>
                </a:lnTo>
                <a:lnTo>
                  <a:pt x="110148" y="8795"/>
                </a:lnTo>
                <a:lnTo>
                  <a:pt x="109739" y="9000"/>
                </a:lnTo>
                <a:lnTo>
                  <a:pt x="110148" y="8591"/>
                </a:lnTo>
                <a:lnTo>
                  <a:pt x="108205" y="8080"/>
                </a:lnTo>
                <a:lnTo>
                  <a:pt x="108511" y="7977"/>
                </a:lnTo>
                <a:lnTo>
                  <a:pt x="108307" y="7670"/>
                </a:lnTo>
                <a:lnTo>
                  <a:pt x="107284" y="7773"/>
                </a:lnTo>
                <a:lnTo>
                  <a:pt x="107284" y="7773"/>
                </a:lnTo>
                <a:lnTo>
                  <a:pt x="108211" y="7587"/>
                </a:lnTo>
                <a:lnTo>
                  <a:pt x="108211" y="7587"/>
                </a:lnTo>
                <a:lnTo>
                  <a:pt x="106875" y="7466"/>
                </a:lnTo>
                <a:lnTo>
                  <a:pt x="107489" y="7364"/>
                </a:lnTo>
                <a:lnTo>
                  <a:pt x="107080" y="7159"/>
                </a:lnTo>
                <a:lnTo>
                  <a:pt x="108716" y="7159"/>
                </a:lnTo>
                <a:lnTo>
                  <a:pt x="108307" y="6852"/>
                </a:lnTo>
                <a:lnTo>
                  <a:pt x="111375" y="7159"/>
                </a:lnTo>
                <a:lnTo>
                  <a:pt x="111068" y="6750"/>
                </a:lnTo>
                <a:lnTo>
                  <a:pt x="110352" y="6750"/>
                </a:lnTo>
                <a:lnTo>
                  <a:pt x="110352" y="6545"/>
                </a:lnTo>
                <a:lnTo>
                  <a:pt x="110659" y="6239"/>
                </a:lnTo>
                <a:lnTo>
                  <a:pt x="110557" y="6545"/>
                </a:lnTo>
                <a:lnTo>
                  <a:pt x="112295" y="6443"/>
                </a:lnTo>
                <a:lnTo>
                  <a:pt x="111989" y="6034"/>
                </a:lnTo>
                <a:lnTo>
                  <a:pt x="111273" y="6239"/>
                </a:lnTo>
                <a:lnTo>
                  <a:pt x="111273" y="5830"/>
                </a:lnTo>
                <a:lnTo>
                  <a:pt x="110557" y="5830"/>
                </a:lnTo>
                <a:lnTo>
                  <a:pt x="111784" y="5727"/>
                </a:lnTo>
                <a:lnTo>
                  <a:pt x="112091" y="5830"/>
                </a:lnTo>
                <a:lnTo>
                  <a:pt x="112193" y="5011"/>
                </a:lnTo>
                <a:lnTo>
                  <a:pt x="111375" y="4909"/>
                </a:lnTo>
                <a:lnTo>
                  <a:pt x="111068" y="4705"/>
                </a:lnTo>
                <a:lnTo>
                  <a:pt x="110659" y="4602"/>
                </a:lnTo>
                <a:lnTo>
                  <a:pt x="113011" y="4500"/>
                </a:lnTo>
                <a:lnTo>
                  <a:pt x="113216" y="4091"/>
                </a:lnTo>
                <a:lnTo>
                  <a:pt x="111989" y="3886"/>
                </a:lnTo>
                <a:lnTo>
                  <a:pt x="112807" y="3886"/>
                </a:lnTo>
                <a:lnTo>
                  <a:pt x="111580" y="3784"/>
                </a:lnTo>
                <a:lnTo>
                  <a:pt x="112091" y="3170"/>
                </a:lnTo>
                <a:lnTo>
                  <a:pt x="111989" y="3068"/>
                </a:lnTo>
                <a:lnTo>
                  <a:pt x="113114" y="2557"/>
                </a:lnTo>
                <a:lnTo>
                  <a:pt x="112909" y="2352"/>
                </a:lnTo>
                <a:lnTo>
                  <a:pt x="113216" y="1943"/>
                </a:lnTo>
                <a:lnTo>
                  <a:pt x="115261" y="1841"/>
                </a:lnTo>
                <a:lnTo>
                  <a:pt x="114750" y="1739"/>
                </a:lnTo>
                <a:lnTo>
                  <a:pt x="116284" y="1534"/>
                </a:lnTo>
                <a:lnTo>
                  <a:pt x="116080" y="1432"/>
                </a:lnTo>
                <a:lnTo>
                  <a:pt x="117818" y="1125"/>
                </a:lnTo>
                <a:lnTo>
                  <a:pt x="111273" y="1636"/>
                </a:lnTo>
                <a:lnTo>
                  <a:pt x="111273" y="1636"/>
                </a:lnTo>
                <a:lnTo>
                  <a:pt x="112398" y="1125"/>
                </a:lnTo>
                <a:lnTo>
                  <a:pt x="107898" y="818"/>
                </a:lnTo>
                <a:lnTo>
                  <a:pt x="112500" y="409"/>
                </a:lnTo>
                <a:lnTo>
                  <a:pt x="106977" y="205"/>
                </a:lnTo>
                <a:lnTo>
                  <a:pt x="110352" y="0"/>
                </a:lnTo>
                <a:close/>
                <a:moveTo>
                  <a:pt x="5114" y="22807"/>
                </a:moveTo>
                <a:lnTo>
                  <a:pt x="5069" y="22823"/>
                </a:lnTo>
                <a:lnTo>
                  <a:pt x="5069" y="22823"/>
                </a:lnTo>
                <a:lnTo>
                  <a:pt x="5011" y="22909"/>
                </a:lnTo>
                <a:lnTo>
                  <a:pt x="5114" y="22807"/>
                </a:lnTo>
                <a:close/>
                <a:moveTo>
                  <a:pt x="133057" y="23011"/>
                </a:moveTo>
                <a:lnTo>
                  <a:pt x="132955" y="23216"/>
                </a:lnTo>
                <a:lnTo>
                  <a:pt x="132443" y="23216"/>
                </a:lnTo>
                <a:lnTo>
                  <a:pt x="132955" y="23727"/>
                </a:lnTo>
                <a:lnTo>
                  <a:pt x="133261" y="23727"/>
                </a:lnTo>
                <a:lnTo>
                  <a:pt x="133568" y="23216"/>
                </a:lnTo>
                <a:lnTo>
                  <a:pt x="133057" y="23011"/>
                </a:lnTo>
                <a:close/>
                <a:moveTo>
                  <a:pt x="1125" y="23625"/>
                </a:moveTo>
                <a:lnTo>
                  <a:pt x="102" y="24034"/>
                </a:lnTo>
                <a:lnTo>
                  <a:pt x="1120" y="23634"/>
                </a:lnTo>
                <a:lnTo>
                  <a:pt x="1120" y="23634"/>
                </a:lnTo>
                <a:lnTo>
                  <a:pt x="1125" y="23625"/>
                </a:lnTo>
                <a:close/>
                <a:moveTo>
                  <a:pt x="102" y="24034"/>
                </a:moveTo>
                <a:lnTo>
                  <a:pt x="102" y="24034"/>
                </a:lnTo>
                <a:lnTo>
                  <a:pt x="102" y="24034"/>
                </a:lnTo>
                <a:close/>
                <a:moveTo>
                  <a:pt x="138170" y="24136"/>
                </a:moveTo>
                <a:lnTo>
                  <a:pt x="138375" y="24239"/>
                </a:lnTo>
                <a:lnTo>
                  <a:pt x="138477" y="24239"/>
                </a:lnTo>
                <a:lnTo>
                  <a:pt x="138170" y="24136"/>
                </a:lnTo>
                <a:close/>
                <a:moveTo>
                  <a:pt x="118534" y="23523"/>
                </a:moveTo>
                <a:lnTo>
                  <a:pt x="118636" y="23625"/>
                </a:lnTo>
                <a:lnTo>
                  <a:pt x="118330" y="23932"/>
                </a:lnTo>
                <a:lnTo>
                  <a:pt x="118330" y="23727"/>
                </a:lnTo>
                <a:lnTo>
                  <a:pt x="117818" y="23830"/>
                </a:lnTo>
                <a:lnTo>
                  <a:pt x="117511" y="24239"/>
                </a:lnTo>
                <a:lnTo>
                  <a:pt x="117920" y="24239"/>
                </a:lnTo>
                <a:lnTo>
                  <a:pt x="117614" y="24648"/>
                </a:lnTo>
                <a:lnTo>
                  <a:pt x="116489" y="24750"/>
                </a:lnTo>
                <a:lnTo>
                  <a:pt x="116591" y="24852"/>
                </a:lnTo>
                <a:lnTo>
                  <a:pt x="116591" y="25057"/>
                </a:lnTo>
                <a:lnTo>
                  <a:pt x="116795" y="24955"/>
                </a:lnTo>
                <a:lnTo>
                  <a:pt x="116693" y="25261"/>
                </a:lnTo>
                <a:lnTo>
                  <a:pt x="116386" y="25364"/>
                </a:lnTo>
                <a:lnTo>
                  <a:pt x="116386" y="25466"/>
                </a:lnTo>
                <a:lnTo>
                  <a:pt x="116591" y="25466"/>
                </a:lnTo>
                <a:lnTo>
                  <a:pt x="116591" y="25568"/>
                </a:lnTo>
                <a:lnTo>
                  <a:pt x="117307" y="25670"/>
                </a:lnTo>
                <a:lnTo>
                  <a:pt x="116489" y="26284"/>
                </a:lnTo>
                <a:lnTo>
                  <a:pt x="116489" y="26284"/>
                </a:lnTo>
                <a:lnTo>
                  <a:pt x="117409" y="26182"/>
                </a:lnTo>
                <a:lnTo>
                  <a:pt x="116489" y="26489"/>
                </a:lnTo>
                <a:lnTo>
                  <a:pt x="116591" y="26591"/>
                </a:lnTo>
                <a:lnTo>
                  <a:pt x="116080" y="26693"/>
                </a:lnTo>
                <a:lnTo>
                  <a:pt x="116489" y="26693"/>
                </a:lnTo>
                <a:lnTo>
                  <a:pt x="116080" y="27000"/>
                </a:lnTo>
                <a:lnTo>
                  <a:pt x="116693" y="27000"/>
                </a:lnTo>
                <a:lnTo>
                  <a:pt x="116284" y="27205"/>
                </a:lnTo>
                <a:lnTo>
                  <a:pt x="116284" y="27205"/>
                </a:lnTo>
                <a:lnTo>
                  <a:pt x="116693" y="27102"/>
                </a:lnTo>
                <a:lnTo>
                  <a:pt x="116489" y="27307"/>
                </a:lnTo>
                <a:lnTo>
                  <a:pt x="119250" y="26591"/>
                </a:lnTo>
                <a:lnTo>
                  <a:pt x="119148" y="26489"/>
                </a:lnTo>
                <a:lnTo>
                  <a:pt x="119455" y="24852"/>
                </a:lnTo>
                <a:lnTo>
                  <a:pt x="119352" y="24750"/>
                </a:lnTo>
                <a:lnTo>
                  <a:pt x="119966" y="24545"/>
                </a:lnTo>
                <a:lnTo>
                  <a:pt x="119864" y="24341"/>
                </a:lnTo>
                <a:lnTo>
                  <a:pt x="119659" y="24239"/>
                </a:lnTo>
                <a:lnTo>
                  <a:pt x="119455" y="23727"/>
                </a:lnTo>
                <a:lnTo>
                  <a:pt x="118636" y="23830"/>
                </a:lnTo>
                <a:lnTo>
                  <a:pt x="118841" y="23625"/>
                </a:lnTo>
                <a:lnTo>
                  <a:pt x="118534" y="23523"/>
                </a:lnTo>
                <a:close/>
                <a:moveTo>
                  <a:pt x="121398" y="20455"/>
                </a:moveTo>
                <a:lnTo>
                  <a:pt x="120477" y="20761"/>
                </a:lnTo>
                <a:lnTo>
                  <a:pt x="119966" y="21682"/>
                </a:lnTo>
                <a:lnTo>
                  <a:pt x="119761" y="22091"/>
                </a:lnTo>
                <a:lnTo>
                  <a:pt x="119864" y="22091"/>
                </a:lnTo>
                <a:lnTo>
                  <a:pt x="119557" y="22295"/>
                </a:lnTo>
                <a:lnTo>
                  <a:pt x="120273" y="22193"/>
                </a:lnTo>
                <a:lnTo>
                  <a:pt x="119966" y="23523"/>
                </a:lnTo>
                <a:lnTo>
                  <a:pt x="120170" y="23011"/>
                </a:lnTo>
                <a:lnTo>
                  <a:pt x="120580" y="22807"/>
                </a:lnTo>
                <a:lnTo>
                  <a:pt x="120682" y="23011"/>
                </a:lnTo>
                <a:lnTo>
                  <a:pt x="120375" y="24239"/>
                </a:lnTo>
                <a:lnTo>
                  <a:pt x="121807" y="23932"/>
                </a:lnTo>
                <a:lnTo>
                  <a:pt x="122011" y="25568"/>
                </a:lnTo>
                <a:lnTo>
                  <a:pt x="120580" y="26080"/>
                </a:lnTo>
                <a:lnTo>
                  <a:pt x="120580" y="26080"/>
                </a:lnTo>
                <a:lnTo>
                  <a:pt x="120989" y="25977"/>
                </a:lnTo>
                <a:lnTo>
                  <a:pt x="121091" y="26284"/>
                </a:lnTo>
                <a:lnTo>
                  <a:pt x="120068" y="27000"/>
                </a:lnTo>
                <a:lnTo>
                  <a:pt x="120989" y="27205"/>
                </a:lnTo>
                <a:lnTo>
                  <a:pt x="120886" y="27307"/>
                </a:lnTo>
                <a:lnTo>
                  <a:pt x="121602" y="27409"/>
                </a:lnTo>
                <a:lnTo>
                  <a:pt x="122216" y="27102"/>
                </a:lnTo>
                <a:lnTo>
                  <a:pt x="121602" y="27614"/>
                </a:lnTo>
                <a:lnTo>
                  <a:pt x="120989" y="27614"/>
                </a:lnTo>
                <a:lnTo>
                  <a:pt x="119761" y="28739"/>
                </a:lnTo>
                <a:lnTo>
                  <a:pt x="120068" y="28841"/>
                </a:lnTo>
                <a:lnTo>
                  <a:pt x="120375" y="28534"/>
                </a:lnTo>
                <a:lnTo>
                  <a:pt x="121091" y="28534"/>
                </a:lnTo>
                <a:lnTo>
                  <a:pt x="121807" y="28125"/>
                </a:lnTo>
                <a:lnTo>
                  <a:pt x="122625" y="28227"/>
                </a:lnTo>
                <a:lnTo>
                  <a:pt x="122523" y="28125"/>
                </a:lnTo>
                <a:lnTo>
                  <a:pt x="123136" y="28023"/>
                </a:lnTo>
                <a:lnTo>
                  <a:pt x="123034" y="27920"/>
                </a:lnTo>
                <a:lnTo>
                  <a:pt x="124773" y="27920"/>
                </a:lnTo>
                <a:lnTo>
                  <a:pt x="125182" y="27409"/>
                </a:lnTo>
                <a:lnTo>
                  <a:pt x="124466" y="27409"/>
                </a:lnTo>
                <a:lnTo>
                  <a:pt x="125080" y="26898"/>
                </a:lnTo>
                <a:lnTo>
                  <a:pt x="125284" y="25977"/>
                </a:lnTo>
                <a:lnTo>
                  <a:pt x="124159" y="25977"/>
                </a:lnTo>
                <a:lnTo>
                  <a:pt x="123648" y="25159"/>
                </a:lnTo>
                <a:lnTo>
                  <a:pt x="124261" y="25261"/>
                </a:lnTo>
                <a:lnTo>
                  <a:pt x="124261" y="25261"/>
                </a:lnTo>
                <a:lnTo>
                  <a:pt x="124057" y="24750"/>
                </a:lnTo>
                <a:lnTo>
                  <a:pt x="123239" y="24239"/>
                </a:lnTo>
                <a:lnTo>
                  <a:pt x="122932" y="23420"/>
                </a:lnTo>
                <a:lnTo>
                  <a:pt x="121295" y="22807"/>
                </a:lnTo>
                <a:lnTo>
                  <a:pt x="122011" y="22705"/>
                </a:lnTo>
                <a:lnTo>
                  <a:pt x="121705" y="22602"/>
                </a:lnTo>
                <a:lnTo>
                  <a:pt x="122318" y="22295"/>
                </a:lnTo>
                <a:lnTo>
                  <a:pt x="122830" y="21580"/>
                </a:lnTo>
                <a:lnTo>
                  <a:pt x="121091" y="21375"/>
                </a:lnTo>
                <a:lnTo>
                  <a:pt x="121295" y="21170"/>
                </a:lnTo>
                <a:lnTo>
                  <a:pt x="121193" y="21170"/>
                </a:lnTo>
                <a:lnTo>
                  <a:pt x="121807" y="20659"/>
                </a:lnTo>
                <a:lnTo>
                  <a:pt x="121398" y="20455"/>
                </a:lnTo>
                <a:close/>
                <a:moveTo>
                  <a:pt x="23830" y="27920"/>
                </a:moveTo>
                <a:lnTo>
                  <a:pt x="23523" y="28330"/>
                </a:lnTo>
                <a:lnTo>
                  <a:pt x="24034" y="28227"/>
                </a:lnTo>
                <a:lnTo>
                  <a:pt x="23932" y="28432"/>
                </a:lnTo>
                <a:lnTo>
                  <a:pt x="23523" y="28534"/>
                </a:lnTo>
                <a:lnTo>
                  <a:pt x="23625" y="28534"/>
                </a:lnTo>
                <a:lnTo>
                  <a:pt x="23420" y="28739"/>
                </a:lnTo>
                <a:lnTo>
                  <a:pt x="23830" y="28739"/>
                </a:lnTo>
                <a:lnTo>
                  <a:pt x="23932" y="28636"/>
                </a:lnTo>
                <a:lnTo>
                  <a:pt x="24034" y="28943"/>
                </a:lnTo>
                <a:lnTo>
                  <a:pt x="24443" y="29148"/>
                </a:lnTo>
                <a:lnTo>
                  <a:pt x="24034" y="29455"/>
                </a:lnTo>
                <a:lnTo>
                  <a:pt x="24443" y="29455"/>
                </a:lnTo>
                <a:lnTo>
                  <a:pt x="24341" y="29557"/>
                </a:lnTo>
                <a:lnTo>
                  <a:pt x="24545" y="29659"/>
                </a:lnTo>
                <a:lnTo>
                  <a:pt x="24341" y="29761"/>
                </a:lnTo>
                <a:lnTo>
                  <a:pt x="25261" y="29557"/>
                </a:lnTo>
                <a:lnTo>
                  <a:pt x="25057" y="30273"/>
                </a:lnTo>
                <a:lnTo>
                  <a:pt x="25057" y="30273"/>
                </a:lnTo>
                <a:lnTo>
                  <a:pt x="25875" y="30170"/>
                </a:lnTo>
                <a:lnTo>
                  <a:pt x="25466" y="28534"/>
                </a:lnTo>
                <a:lnTo>
                  <a:pt x="23830" y="27920"/>
                </a:lnTo>
                <a:close/>
                <a:moveTo>
                  <a:pt x="25875" y="30170"/>
                </a:moveTo>
                <a:lnTo>
                  <a:pt x="25875" y="30273"/>
                </a:lnTo>
                <a:lnTo>
                  <a:pt x="25977" y="30170"/>
                </a:lnTo>
                <a:close/>
                <a:moveTo>
                  <a:pt x="72102" y="30989"/>
                </a:moveTo>
                <a:lnTo>
                  <a:pt x="72146" y="31003"/>
                </a:lnTo>
                <a:lnTo>
                  <a:pt x="72146" y="31003"/>
                </a:lnTo>
                <a:lnTo>
                  <a:pt x="72205" y="30989"/>
                </a:lnTo>
                <a:close/>
                <a:moveTo>
                  <a:pt x="25568" y="31398"/>
                </a:moveTo>
                <a:lnTo>
                  <a:pt x="25364" y="31500"/>
                </a:lnTo>
                <a:lnTo>
                  <a:pt x="25364" y="31500"/>
                </a:lnTo>
                <a:lnTo>
                  <a:pt x="25466" y="31398"/>
                </a:lnTo>
                <a:close/>
                <a:moveTo>
                  <a:pt x="80386" y="31500"/>
                </a:moveTo>
                <a:lnTo>
                  <a:pt x="80386" y="31500"/>
                </a:lnTo>
                <a:lnTo>
                  <a:pt x="80386" y="31500"/>
                </a:lnTo>
                <a:close/>
                <a:moveTo>
                  <a:pt x="80693" y="27307"/>
                </a:moveTo>
                <a:lnTo>
                  <a:pt x="80182" y="27409"/>
                </a:lnTo>
                <a:lnTo>
                  <a:pt x="78136" y="29864"/>
                </a:lnTo>
                <a:lnTo>
                  <a:pt x="77625" y="29966"/>
                </a:lnTo>
                <a:lnTo>
                  <a:pt x="77318" y="30170"/>
                </a:lnTo>
                <a:lnTo>
                  <a:pt x="77420" y="30068"/>
                </a:lnTo>
                <a:lnTo>
                  <a:pt x="77011" y="30273"/>
                </a:lnTo>
                <a:lnTo>
                  <a:pt x="77727" y="30273"/>
                </a:lnTo>
                <a:lnTo>
                  <a:pt x="76705" y="30989"/>
                </a:lnTo>
                <a:lnTo>
                  <a:pt x="79466" y="30989"/>
                </a:lnTo>
                <a:lnTo>
                  <a:pt x="79159" y="31295"/>
                </a:lnTo>
                <a:lnTo>
                  <a:pt x="80284" y="31193"/>
                </a:lnTo>
                <a:lnTo>
                  <a:pt x="79261" y="32011"/>
                </a:lnTo>
                <a:lnTo>
                  <a:pt x="80489" y="31295"/>
                </a:lnTo>
                <a:lnTo>
                  <a:pt x="80386" y="31500"/>
                </a:lnTo>
                <a:lnTo>
                  <a:pt x="80795" y="30989"/>
                </a:lnTo>
                <a:lnTo>
                  <a:pt x="81000" y="31398"/>
                </a:lnTo>
                <a:lnTo>
                  <a:pt x="80591" y="32011"/>
                </a:lnTo>
                <a:lnTo>
                  <a:pt x="81102" y="31705"/>
                </a:lnTo>
                <a:lnTo>
                  <a:pt x="81000" y="32216"/>
                </a:lnTo>
                <a:lnTo>
                  <a:pt x="81000" y="32216"/>
                </a:lnTo>
                <a:lnTo>
                  <a:pt x="81409" y="32114"/>
                </a:lnTo>
                <a:lnTo>
                  <a:pt x="81920" y="31091"/>
                </a:lnTo>
                <a:lnTo>
                  <a:pt x="81511" y="31398"/>
                </a:lnTo>
                <a:lnTo>
                  <a:pt x="81920" y="30682"/>
                </a:lnTo>
                <a:lnTo>
                  <a:pt x="81205" y="31193"/>
                </a:lnTo>
                <a:lnTo>
                  <a:pt x="81205" y="31193"/>
                </a:lnTo>
                <a:lnTo>
                  <a:pt x="81307" y="30784"/>
                </a:lnTo>
                <a:lnTo>
                  <a:pt x="81102" y="30784"/>
                </a:lnTo>
                <a:lnTo>
                  <a:pt x="81920" y="30170"/>
                </a:lnTo>
                <a:lnTo>
                  <a:pt x="81920" y="30170"/>
                </a:lnTo>
                <a:lnTo>
                  <a:pt x="81000" y="30477"/>
                </a:lnTo>
                <a:lnTo>
                  <a:pt x="81409" y="30170"/>
                </a:lnTo>
                <a:lnTo>
                  <a:pt x="81205" y="30068"/>
                </a:lnTo>
                <a:lnTo>
                  <a:pt x="81307" y="29966"/>
                </a:lnTo>
                <a:lnTo>
                  <a:pt x="81102" y="30068"/>
                </a:lnTo>
                <a:lnTo>
                  <a:pt x="81716" y="29557"/>
                </a:lnTo>
                <a:lnTo>
                  <a:pt x="81000" y="29455"/>
                </a:lnTo>
                <a:lnTo>
                  <a:pt x="81102" y="29250"/>
                </a:lnTo>
                <a:lnTo>
                  <a:pt x="80284" y="29761"/>
                </a:lnTo>
                <a:lnTo>
                  <a:pt x="80489" y="29250"/>
                </a:lnTo>
                <a:lnTo>
                  <a:pt x="80489" y="29250"/>
                </a:lnTo>
                <a:lnTo>
                  <a:pt x="80284" y="29455"/>
                </a:lnTo>
                <a:lnTo>
                  <a:pt x="80386" y="29352"/>
                </a:lnTo>
                <a:lnTo>
                  <a:pt x="79773" y="29352"/>
                </a:lnTo>
                <a:lnTo>
                  <a:pt x="79977" y="29148"/>
                </a:lnTo>
                <a:lnTo>
                  <a:pt x="79773" y="29250"/>
                </a:lnTo>
                <a:lnTo>
                  <a:pt x="80386" y="28841"/>
                </a:lnTo>
                <a:lnTo>
                  <a:pt x="79261" y="29250"/>
                </a:lnTo>
                <a:lnTo>
                  <a:pt x="80489" y="27716"/>
                </a:lnTo>
                <a:lnTo>
                  <a:pt x="80591" y="27511"/>
                </a:lnTo>
                <a:lnTo>
                  <a:pt x="80898" y="27307"/>
                </a:lnTo>
                <a:close/>
                <a:moveTo>
                  <a:pt x="239523" y="32216"/>
                </a:moveTo>
                <a:lnTo>
                  <a:pt x="240239" y="32830"/>
                </a:lnTo>
                <a:lnTo>
                  <a:pt x="239727" y="32318"/>
                </a:lnTo>
                <a:lnTo>
                  <a:pt x="239523" y="32216"/>
                </a:lnTo>
                <a:close/>
                <a:moveTo>
                  <a:pt x="232875" y="24443"/>
                </a:moveTo>
                <a:lnTo>
                  <a:pt x="232773" y="24648"/>
                </a:lnTo>
                <a:lnTo>
                  <a:pt x="233591" y="25159"/>
                </a:lnTo>
                <a:lnTo>
                  <a:pt x="233489" y="25261"/>
                </a:lnTo>
                <a:lnTo>
                  <a:pt x="233386" y="25364"/>
                </a:lnTo>
                <a:lnTo>
                  <a:pt x="234511" y="27102"/>
                </a:lnTo>
                <a:lnTo>
                  <a:pt x="239216" y="32932"/>
                </a:lnTo>
                <a:lnTo>
                  <a:pt x="239114" y="32114"/>
                </a:lnTo>
                <a:lnTo>
                  <a:pt x="239523" y="32216"/>
                </a:lnTo>
                <a:lnTo>
                  <a:pt x="239523" y="32216"/>
                </a:lnTo>
                <a:lnTo>
                  <a:pt x="238193" y="31091"/>
                </a:lnTo>
                <a:lnTo>
                  <a:pt x="237784" y="29557"/>
                </a:lnTo>
                <a:lnTo>
                  <a:pt x="239318" y="30170"/>
                </a:lnTo>
                <a:lnTo>
                  <a:pt x="232875" y="24443"/>
                </a:lnTo>
                <a:close/>
                <a:moveTo>
                  <a:pt x="244841" y="33341"/>
                </a:moveTo>
                <a:lnTo>
                  <a:pt x="244330" y="33443"/>
                </a:lnTo>
                <a:lnTo>
                  <a:pt x="244432" y="33648"/>
                </a:lnTo>
                <a:lnTo>
                  <a:pt x="244125" y="34364"/>
                </a:lnTo>
                <a:lnTo>
                  <a:pt x="244125" y="34466"/>
                </a:lnTo>
                <a:lnTo>
                  <a:pt x="244330" y="33955"/>
                </a:lnTo>
                <a:lnTo>
                  <a:pt x="245045" y="33545"/>
                </a:lnTo>
                <a:lnTo>
                  <a:pt x="244841" y="33341"/>
                </a:lnTo>
                <a:close/>
                <a:moveTo>
                  <a:pt x="243409" y="34466"/>
                </a:moveTo>
                <a:lnTo>
                  <a:pt x="243409" y="35080"/>
                </a:lnTo>
                <a:lnTo>
                  <a:pt x="243614" y="35284"/>
                </a:lnTo>
                <a:lnTo>
                  <a:pt x="243920" y="34466"/>
                </a:lnTo>
                <a:close/>
                <a:moveTo>
                  <a:pt x="54102" y="29864"/>
                </a:moveTo>
                <a:lnTo>
                  <a:pt x="56352" y="30886"/>
                </a:lnTo>
                <a:lnTo>
                  <a:pt x="56045" y="31193"/>
                </a:lnTo>
                <a:lnTo>
                  <a:pt x="56250" y="31602"/>
                </a:lnTo>
                <a:lnTo>
                  <a:pt x="56045" y="31807"/>
                </a:lnTo>
                <a:lnTo>
                  <a:pt x="56250" y="32011"/>
                </a:lnTo>
                <a:lnTo>
                  <a:pt x="56045" y="32114"/>
                </a:lnTo>
                <a:lnTo>
                  <a:pt x="56148" y="32114"/>
                </a:lnTo>
                <a:lnTo>
                  <a:pt x="55943" y="32318"/>
                </a:lnTo>
                <a:lnTo>
                  <a:pt x="58193" y="32727"/>
                </a:lnTo>
                <a:lnTo>
                  <a:pt x="58091" y="32830"/>
                </a:lnTo>
                <a:lnTo>
                  <a:pt x="58500" y="32830"/>
                </a:lnTo>
                <a:lnTo>
                  <a:pt x="58500" y="32932"/>
                </a:lnTo>
                <a:lnTo>
                  <a:pt x="58909" y="33239"/>
                </a:lnTo>
                <a:lnTo>
                  <a:pt x="59114" y="34057"/>
                </a:lnTo>
                <a:lnTo>
                  <a:pt x="59216" y="34057"/>
                </a:lnTo>
                <a:lnTo>
                  <a:pt x="59216" y="34159"/>
                </a:lnTo>
                <a:lnTo>
                  <a:pt x="59011" y="34057"/>
                </a:lnTo>
                <a:lnTo>
                  <a:pt x="58807" y="34364"/>
                </a:lnTo>
                <a:lnTo>
                  <a:pt x="58091" y="34261"/>
                </a:lnTo>
                <a:lnTo>
                  <a:pt x="57989" y="34159"/>
                </a:lnTo>
                <a:lnTo>
                  <a:pt x="58193" y="33955"/>
                </a:lnTo>
                <a:lnTo>
                  <a:pt x="58091" y="33955"/>
                </a:lnTo>
                <a:lnTo>
                  <a:pt x="58091" y="33648"/>
                </a:lnTo>
                <a:lnTo>
                  <a:pt x="57682" y="33648"/>
                </a:lnTo>
                <a:lnTo>
                  <a:pt x="56250" y="35898"/>
                </a:lnTo>
                <a:lnTo>
                  <a:pt x="56045" y="34875"/>
                </a:lnTo>
                <a:lnTo>
                  <a:pt x="55330" y="35182"/>
                </a:lnTo>
                <a:lnTo>
                  <a:pt x="55330" y="35182"/>
                </a:lnTo>
                <a:lnTo>
                  <a:pt x="56352" y="33750"/>
                </a:lnTo>
                <a:lnTo>
                  <a:pt x="56250" y="33443"/>
                </a:lnTo>
                <a:lnTo>
                  <a:pt x="55330" y="33136"/>
                </a:lnTo>
                <a:lnTo>
                  <a:pt x="54409" y="34159"/>
                </a:lnTo>
                <a:lnTo>
                  <a:pt x="54614" y="33648"/>
                </a:lnTo>
                <a:lnTo>
                  <a:pt x="52568" y="36818"/>
                </a:lnTo>
                <a:lnTo>
                  <a:pt x="51545" y="37125"/>
                </a:lnTo>
                <a:lnTo>
                  <a:pt x="52773" y="34364"/>
                </a:lnTo>
                <a:lnTo>
                  <a:pt x="52364" y="34364"/>
                </a:lnTo>
                <a:lnTo>
                  <a:pt x="53693" y="32932"/>
                </a:lnTo>
                <a:lnTo>
                  <a:pt x="53693" y="33136"/>
                </a:lnTo>
                <a:lnTo>
                  <a:pt x="54102" y="32932"/>
                </a:lnTo>
                <a:lnTo>
                  <a:pt x="53898" y="33239"/>
                </a:lnTo>
                <a:lnTo>
                  <a:pt x="53898" y="33239"/>
                </a:lnTo>
                <a:lnTo>
                  <a:pt x="55125" y="32727"/>
                </a:lnTo>
                <a:lnTo>
                  <a:pt x="55534" y="32932"/>
                </a:lnTo>
                <a:lnTo>
                  <a:pt x="55636" y="32830"/>
                </a:lnTo>
                <a:lnTo>
                  <a:pt x="56250" y="32830"/>
                </a:lnTo>
                <a:lnTo>
                  <a:pt x="55534" y="32318"/>
                </a:lnTo>
                <a:lnTo>
                  <a:pt x="55739" y="32114"/>
                </a:lnTo>
                <a:lnTo>
                  <a:pt x="53693" y="32318"/>
                </a:lnTo>
                <a:lnTo>
                  <a:pt x="53591" y="32011"/>
                </a:lnTo>
                <a:lnTo>
                  <a:pt x="52977" y="32011"/>
                </a:lnTo>
                <a:lnTo>
                  <a:pt x="52977" y="31602"/>
                </a:lnTo>
                <a:lnTo>
                  <a:pt x="50830" y="32216"/>
                </a:lnTo>
                <a:lnTo>
                  <a:pt x="50830" y="31909"/>
                </a:lnTo>
                <a:lnTo>
                  <a:pt x="50011" y="32011"/>
                </a:lnTo>
                <a:lnTo>
                  <a:pt x="53489" y="30273"/>
                </a:lnTo>
                <a:lnTo>
                  <a:pt x="53489" y="30273"/>
                </a:lnTo>
                <a:lnTo>
                  <a:pt x="53693" y="30068"/>
                </a:lnTo>
                <a:lnTo>
                  <a:pt x="53898" y="30068"/>
                </a:lnTo>
                <a:lnTo>
                  <a:pt x="53591" y="30375"/>
                </a:lnTo>
                <a:lnTo>
                  <a:pt x="54102" y="30068"/>
                </a:lnTo>
                <a:lnTo>
                  <a:pt x="54102" y="29864"/>
                </a:lnTo>
                <a:close/>
                <a:moveTo>
                  <a:pt x="131932" y="36000"/>
                </a:moveTo>
                <a:lnTo>
                  <a:pt x="131830" y="36205"/>
                </a:lnTo>
                <a:lnTo>
                  <a:pt x="131216" y="36511"/>
                </a:lnTo>
                <a:lnTo>
                  <a:pt x="131318" y="36614"/>
                </a:lnTo>
                <a:lnTo>
                  <a:pt x="131318" y="37023"/>
                </a:lnTo>
                <a:lnTo>
                  <a:pt x="131830" y="37432"/>
                </a:lnTo>
                <a:lnTo>
                  <a:pt x="131932" y="36000"/>
                </a:lnTo>
                <a:close/>
                <a:moveTo>
                  <a:pt x="239216" y="33443"/>
                </a:moveTo>
                <a:lnTo>
                  <a:pt x="240341" y="35693"/>
                </a:lnTo>
                <a:lnTo>
                  <a:pt x="239625" y="35591"/>
                </a:lnTo>
                <a:lnTo>
                  <a:pt x="239625" y="36205"/>
                </a:lnTo>
                <a:lnTo>
                  <a:pt x="240750" y="37432"/>
                </a:lnTo>
                <a:lnTo>
                  <a:pt x="240750" y="37125"/>
                </a:lnTo>
                <a:lnTo>
                  <a:pt x="241159" y="37125"/>
                </a:lnTo>
                <a:lnTo>
                  <a:pt x="240239" y="36614"/>
                </a:lnTo>
                <a:lnTo>
                  <a:pt x="240341" y="36307"/>
                </a:lnTo>
                <a:lnTo>
                  <a:pt x="240750" y="36511"/>
                </a:lnTo>
                <a:lnTo>
                  <a:pt x="241364" y="36409"/>
                </a:lnTo>
                <a:lnTo>
                  <a:pt x="242795" y="36920"/>
                </a:lnTo>
                <a:lnTo>
                  <a:pt x="242693" y="36409"/>
                </a:lnTo>
                <a:lnTo>
                  <a:pt x="244023" y="35489"/>
                </a:lnTo>
                <a:lnTo>
                  <a:pt x="243716" y="35591"/>
                </a:lnTo>
                <a:lnTo>
                  <a:pt x="243205" y="35284"/>
                </a:lnTo>
                <a:lnTo>
                  <a:pt x="242898" y="34568"/>
                </a:lnTo>
                <a:lnTo>
                  <a:pt x="242284" y="34875"/>
                </a:lnTo>
                <a:lnTo>
                  <a:pt x="239216" y="33443"/>
                </a:lnTo>
                <a:close/>
                <a:moveTo>
                  <a:pt x="143693" y="38659"/>
                </a:moveTo>
                <a:lnTo>
                  <a:pt x="144000" y="38864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3693" y="38659"/>
                </a:lnTo>
                <a:close/>
                <a:moveTo>
                  <a:pt x="155250" y="31602"/>
                </a:moveTo>
                <a:lnTo>
                  <a:pt x="155148" y="31705"/>
                </a:lnTo>
                <a:lnTo>
                  <a:pt x="155659" y="31705"/>
                </a:lnTo>
                <a:lnTo>
                  <a:pt x="155148" y="32011"/>
                </a:lnTo>
                <a:lnTo>
                  <a:pt x="155148" y="32216"/>
                </a:lnTo>
                <a:lnTo>
                  <a:pt x="154636" y="32216"/>
                </a:lnTo>
                <a:lnTo>
                  <a:pt x="155250" y="32727"/>
                </a:lnTo>
                <a:lnTo>
                  <a:pt x="154943" y="32932"/>
                </a:lnTo>
                <a:lnTo>
                  <a:pt x="154739" y="33341"/>
                </a:lnTo>
                <a:lnTo>
                  <a:pt x="154023" y="33443"/>
                </a:lnTo>
                <a:lnTo>
                  <a:pt x="154125" y="33545"/>
                </a:lnTo>
                <a:lnTo>
                  <a:pt x="153920" y="33648"/>
                </a:lnTo>
                <a:lnTo>
                  <a:pt x="158318" y="36205"/>
                </a:lnTo>
                <a:lnTo>
                  <a:pt x="158318" y="37636"/>
                </a:lnTo>
                <a:lnTo>
                  <a:pt x="148398" y="37636"/>
                </a:lnTo>
                <a:lnTo>
                  <a:pt x="149011" y="38148"/>
                </a:lnTo>
                <a:lnTo>
                  <a:pt x="148193" y="38352"/>
                </a:lnTo>
                <a:lnTo>
                  <a:pt x="148398" y="38455"/>
                </a:lnTo>
                <a:lnTo>
                  <a:pt x="147477" y="38557"/>
                </a:lnTo>
                <a:lnTo>
                  <a:pt x="147273" y="38455"/>
                </a:lnTo>
                <a:lnTo>
                  <a:pt x="147273" y="38455"/>
                </a:lnTo>
                <a:lnTo>
                  <a:pt x="147375" y="38557"/>
                </a:lnTo>
                <a:lnTo>
                  <a:pt x="146761" y="38455"/>
                </a:lnTo>
                <a:lnTo>
                  <a:pt x="146045" y="38864"/>
                </a:lnTo>
                <a:lnTo>
                  <a:pt x="146045" y="38864"/>
                </a:lnTo>
                <a:lnTo>
                  <a:pt x="147580" y="37841"/>
                </a:lnTo>
                <a:lnTo>
                  <a:pt x="148091" y="37943"/>
                </a:lnTo>
                <a:lnTo>
                  <a:pt x="148091" y="37943"/>
                </a:lnTo>
                <a:lnTo>
                  <a:pt x="146864" y="36409"/>
                </a:lnTo>
                <a:lnTo>
                  <a:pt x="147682" y="34364"/>
                </a:lnTo>
                <a:lnTo>
                  <a:pt x="147886" y="33955"/>
                </a:lnTo>
                <a:lnTo>
                  <a:pt x="147886" y="34159"/>
                </a:lnTo>
                <a:lnTo>
                  <a:pt x="148295" y="33545"/>
                </a:lnTo>
                <a:lnTo>
                  <a:pt x="148193" y="33239"/>
                </a:lnTo>
                <a:lnTo>
                  <a:pt x="149523" y="32011"/>
                </a:lnTo>
                <a:lnTo>
                  <a:pt x="149830" y="32114"/>
                </a:lnTo>
                <a:lnTo>
                  <a:pt x="149625" y="31602"/>
                </a:lnTo>
                <a:lnTo>
                  <a:pt x="150443" y="32216"/>
                </a:lnTo>
                <a:lnTo>
                  <a:pt x="149625" y="32318"/>
                </a:lnTo>
                <a:lnTo>
                  <a:pt x="150341" y="32727"/>
                </a:lnTo>
                <a:lnTo>
                  <a:pt x="151159" y="32727"/>
                </a:lnTo>
                <a:lnTo>
                  <a:pt x="151261" y="33034"/>
                </a:lnTo>
                <a:lnTo>
                  <a:pt x="150545" y="33443"/>
                </a:lnTo>
                <a:lnTo>
                  <a:pt x="151466" y="33852"/>
                </a:lnTo>
                <a:lnTo>
                  <a:pt x="151466" y="34364"/>
                </a:lnTo>
                <a:lnTo>
                  <a:pt x="152080" y="34364"/>
                </a:lnTo>
                <a:lnTo>
                  <a:pt x="153102" y="33750"/>
                </a:lnTo>
                <a:lnTo>
                  <a:pt x="153614" y="33852"/>
                </a:lnTo>
                <a:lnTo>
                  <a:pt x="153818" y="33443"/>
                </a:lnTo>
                <a:lnTo>
                  <a:pt x="152795" y="33443"/>
                </a:lnTo>
                <a:lnTo>
                  <a:pt x="152386" y="32830"/>
                </a:lnTo>
                <a:lnTo>
                  <a:pt x="152591" y="32420"/>
                </a:lnTo>
                <a:lnTo>
                  <a:pt x="152489" y="32727"/>
                </a:lnTo>
                <a:lnTo>
                  <a:pt x="152489" y="32727"/>
                </a:lnTo>
                <a:lnTo>
                  <a:pt x="155250" y="31602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31011" y="37943"/>
                </a:moveTo>
                <a:lnTo>
                  <a:pt x="131011" y="38250"/>
                </a:lnTo>
                <a:lnTo>
                  <a:pt x="131216" y="39580"/>
                </a:lnTo>
                <a:lnTo>
                  <a:pt x="132136" y="39682"/>
                </a:lnTo>
                <a:lnTo>
                  <a:pt x="132136" y="37943"/>
                </a:lnTo>
                <a:close/>
                <a:moveTo>
                  <a:pt x="165580" y="31807"/>
                </a:moveTo>
                <a:lnTo>
                  <a:pt x="166091" y="32011"/>
                </a:lnTo>
                <a:lnTo>
                  <a:pt x="166295" y="31909"/>
                </a:lnTo>
                <a:lnTo>
                  <a:pt x="166705" y="31909"/>
                </a:lnTo>
                <a:lnTo>
                  <a:pt x="167420" y="33545"/>
                </a:lnTo>
                <a:lnTo>
                  <a:pt x="165886" y="33545"/>
                </a:lnTo>
                <a:lnTo>
                  <a:pt x="166193" y="34364"/>
                </a:lnTo>
                <a:lnTo>
                  <a:pt x="165273" y="34568"/>
                </a:lnTo>
                <a:lnTo>
                  <a:pt x="165682" y="34670"/>
                </a:lnTo>
                <a:lnTo>
                  <a:pt x="166398" y="35693"/>
                </a:lnTo>
                <a:lnTo>
                  <a:pt x="166705" y="35795"/>
                </a:lnTo>
                <a:lnTo>
                  <a:pt x="166909" y="36000"/>
                </a:lnTo>
                <a:lnTo>
                  <a:pt x="167420" y="36102"/>
                </a:lnTo>
                <a:lnTo>
                  <a:pt x="168136" y="37739"/>
                </a:lnTo>
                <a:lnTo>
                  <a:pt x="168136" y="36818"/>
                </a:lnTo>
                <a:lnTo>
                  <a:pt x="169670" y="37841"/>
                </a:lnTo>
                <a:lnTo>
                  <a:pt x="169466" y="38250"/>
                </a:lnTo>
                <a:lnTo>
                  <a:pt x="168239" y="37841"/>
                </a:lnTo>
                <a:lnTo>
                  <a:pt x="168648" y="39068"/>
                </a:lnTo>
                <a:lnTo>
                  <a:pt x="168955" y="38864"/>
                </a:lnTo>
                <a:lnTo>
                  <a:pt x="169159" y="39273"/>
                </a:lnTo>
                <a:lnTo>
                  <a:pt x="168852" y="39273"/>
                </a:lnTo>
                <a:lnTo>
                  <a:pt x="168852" y="39580"/>
                </a:lnTo>
                <a:lnTo>
                  <a:pt x="169261" y="39682"/>
                </a:lnTo>
                <a:lnTo>
                  <a:pt x="169773" y="42034"/>
                </a:lnTo>
                <a:lnTo>
                  <a:pt x="169977" y="42034"/>
                </a:lnTo>
                <a:lnTo>
                  <a:pt x="169773" y="42136"/>
                </a:lnTo>
                <a:lnTo>
                  <a:pt x="169773" y="42034"/>
                </a:lnTo>
                <a:lnTo>
                  <a:pt x="167420" y="42136"/>
                </a:lnTo>
                <a:lnTo>
                  <a:pt x="165580" y="41114"/>
                </a:lnTo>
                <a:lnTo>
                  <a:pt x="165375" y="39682"/>
                </a:lnTo>
                <a:lnTo>
                  <a:pt x="165375" y="39682"/>
                </a:lnTo>
                <a:lnTo>
                  <a:pt x="165477" y="39886"/>
                </a:lnTo>
                <a:lnTo>
                  <a:pt x="166295" y="38659"/>
                </a:lnTo>
                <a:lnTo>
                  <a:pt x="163227" y="35693"/>
                </a:lnTo>
                <a:lnTo>
                  <a:pt x="163227" y="35080"/>
                </a:lnTo>
                <a:lnTo>
                  <a:pt x="163125" y="35386"/>
                </a:lnTo>
                <a:lnTo>
                  <a:pt x="162307" y="34261"/>
                </a:lnTo>
                <a:lnTo>
                  <a:pt x="162409" y="34057"/>
                </a:lnTo>
                <a:lnTo>
                  <a:pt x="162511" y="34057"/>
                </a:lnTo>
                <a:lnTo>
                  <a:pt x="162614" y="33136"/>
                </a:lnTo>
                <a:lnTo>
                  <a:pt x="162818" y="33239"/>
                </a:lnTo>
                <a:lnTo>
                  <a:pt x="163636" y="32932"/>
                </a:lnTo>
                <a:lnTo>
                  <a:pt x="163534" y="32727"/>
                </a:lnTo>
                <a:lnTo>
                  <a:pt x="163943" y="32523"/>
                </a:lnTo>
                <a:lnTo>
                  <a:pt x="164045" y="32420"/>
                </a:lnTo>
                <a:lnTo>
                  <a:pt x="163943" y="32318"/>
                </a:lnTo>
                <a:lnTo>
                  <a:pt x="165580" y="31807"/>
                </a:lnTo>
                <a:close/>
                <a:moveTo>
                  <a:pt x="137352" y="40602"/>
                </a:moveTo>
                <a:lnTo>
                  <a:pt x="135511" y="40807"/>
                </a:lnTo>
                <a:lnTo>
                  <a:pt x="134898" y="40705"/>
                </a:lnTo>
                <a:lnTo>
                  <a:pt x="137045" y="42239"/>
                </a:lnTo>
                <a:lnTo>
                  <a:pt x="137148" y="41932"/>
                </a:lnTo>
                <a:lnTo>
                  <a:pt x="137045" y="41625"/>
                </a:lnTo>
                <a:lnTo>
                  <a:pt x="137352" y="40602"/>
                </a:lnTo>
                <a:close/>
                <a:moveTo>
                  <a:pt x="146659" y="43670"/>
                </a:moveTo>
                <a:lnTo>
                  <a:pt x="146148" y="43875"/>
                </a:lnTo>
                <a:lnTo>
                  <a:pt x="146250" y="43875"/>
                </a:lnTo>
                <a:lnTo>
                  <a:pt x="146659" y="43670"/>
                </a:lnTo>
                <a:close/>
                <a:moveTo>
                  <a:pt x="144409" y="43364"/>
                </a:moveTo>
                <a:lnTo>
                  <a:pt x="144307" y="43466"/>
                </a:lnTo>
                <a:lnTo>
                  <a:pt x="144307" y="43773"/>
                </a:lnTo>
                <a:lnTo>
                  <a:pt x="145330" y="44080"/>
                </a:lnTo>
                <a:lnTo>
                  <a:pt x="146148" y="43875"/>
                </a:lnTo>
                <a:lnTo>
                  <a:pt x="146045" y="43670"/>
                </a:lnTo>
                <a:lnTo>
                  <a:pt x="144716" y="43568"/>
                </a:lnTo>
                <a:lnTo>
                  <a:pt x="144818" y="43466"/>
                </a:lnTo>
                <a:lnTo>
                  <a:pt x="144409" y="43364"/>
                </a:lnTo>
                <a:close/>
                <a:moveTo>
                  <a:pt x="153614" y="43364"/>
                </a:moveTo>
                <a:lnTo>
                  <a:pt x="151773" y="43977"/>
                </a:lnTo>
                <a:lnTo>
                  <a:pt x="152489" y="44489"/>
                </a:lnTo>
                <a:lnTo>
                  <a:pt x="153307" y="44080"/>
                </a:lnTo>
                <a:lnTo>
                  <a:pt x="153614" y="43466"/>
                </a:lnTo>
                <a:lnTo>
                  <a:pt x="153614" y="43364"/>
                </a:lnTo>
                <a:close/>
                <a:moveTo>
                  <a:pt x="241568" y="37534"/>
                </a:moveTo>
                <a:lnTo>
                  <a:pt x="241261" y="37636"/>
                </a:lnTo>
                <a:lnTo>
                  <a:pt x="241670" y="37739"/>
                </a:lnTo>
                <a:lnTo>
                  <a:pt x="241466" y="38045"/>
                </a:lnTo>
                <a:lnTo>
                  <a:pt x="240955" y="37636"/>
                </a:lnTo>
                <a:lnTo>
                  <a:pt x="241057" y="37943"/>
                </a:lnTo>
                <a:lnTo>
                  <a:pt x="240955" y="38148"/>
                </a:lnTo>
                <a:lnTo>
                  <a:pt x="241261" y="38864"/>
                </a:lnTo>
                <a:lnTo>
                  <a:pt x="241159" y="38864"/>
                </a:lnTo>
                <a:lnTo>
                  <a:pt x="241875" y="40807"/>
                </a:lnTo>
                <a:lnTo>
                  <a:pt x="241670" y="41114"/>
                </a:lnTo>
                <a:lnTo>
                  <a:pt x="241466" y="41727"/>
                </a:lnTo>
                <a:lnTo>
                  <a:pt x="240955" y="42136"/>
                </a:lnTo>
                <a:lnTo>
                  <a:pt x="240443" y="41932"/>
                </a:lnTo>
                <a:lnTo>
                  <a:pt x="240545" y="41420"/>
                </a:lnTo>
                <a:lnTo>
                  <a:pt x="240545" y="41420"/>
                </a:lnTo>
                <a:lnTo>
                  <a:pt x="240136" y="41727"/>
                </a:lnTo>
                <a:lnTo>
                  <a:pt x="240341" y="43261"/>
                </a:lnTo>
                <a:lnTo>
                  <a:pt x="239727" y="43466"/>
                </a:lnTo>
                <a:lnTo>
                  <a:pt x="239420" y="43364"/>
                </a:lnTo>
                <a:lnTo>
                  <a:pt x="237477" y="43977"/>
                </a:lnTo>
                <a:lnTo>
                  <a:pt x="236761" y="45102"/>
                </a:lnTo>
                <a:lnTo>
                  <a:pt x="237886" y="45205"/>
                </a:lnTo>
                <a:lnTo>
                  <a:pt x="237784" y="44795"/>
                </a:lnTo>
                <a:lnTo>
                  <a:pt x="240341" y="44489"/>
                </a:lnTo>
                <a:lnTo>
                  <a:pt x="240239" y="44795"/>
                </a:lnTo>
                <a:lnTo>
                  <a:pt x="240955" y="45614"/>
                </a:lnTo>
                <a:lnTo>
                  <a:pt x="241670" y="44795"/>
                </a:lnTo>
                <a:lnTo>
                  <a:pt x="241261" y="44080"/>
                </a:lnTo>
                <a:lnTo>
                  <a:pt x="241568" y="44386"/>
                </a:lnTo>
                <a:lnTo>
                  <a:pt x="241568" y="44182"/>
                </a:lnTo>
                <a:lnTo>
                  <a:pt x="241670" y="44489"/>
                </a:lnTo>
                <a:lnTo>
                  <a:pt x="242693" y="44489"/>
                </a:lnTo>
                <a:lnTo>
                  <a:pt x="243102" y="43977"/>
                </a:lnTo>
                <a:lnTo>
                  <a:pt x="243307" y="43977"/>
                </a:lnTo>
                <a:lnTo>
                  <a:pt x="243409" y="43773"/>
                </a:lnTo>
                <a:lnTo>
                  <a:pt x="243614" y="43773"/>
                </a:lnTo>
                <a:lnTo>
                  <a:pt x="243511" y="43364"/>
                </a:lnTo>
                <a:lnTo>
                  <a:pt x="243818" y="43466"/>
                </a:lnTo>
                <a:lnTo>
                  <a:pt x="243818" y="43773"/>
                </a:lnTo>
                <a:lnTo>
                  <a:pt x="244023" y="44182"/>
                </a:lnTo>
                <a:lnTo>
                  <a:pt x="244432" y="43261"/>
                </a:lnTo>
                <a:lnTo>
                  <a:pt x="244023" y="42852"/>
                </a:lnTo>
                <a:lnTo>
                  <a:pt x="243205" y="40602"/>
                </a:lnTo>
                <a:lnTo>
                  <a:pt x="243511" y="40500"/>
                </a:lnTo>
                <a:lnTo>
                  <a:pt x="243409" y="39886"/>
                </a:lnTo>
                <a:lnTo>
                  <a:pt x="243409" y="39784"/>
                </a:lnTo>
                <a:lnTo>
                  <a:pt x="241568" y="37534"/>
                </a:lnTo>
                <a:close/>
                <a:moveTo>
                  <a:pt x="238909" y="44795"/>
                </a:moveTo>
                <a:lnTo>
                  <a:pt x="238807" y="45102"/>
                </a:lnTo>
                <a:lnTo>
                  <a:pt x="238398" y="45000"/>
                </a:lnTo>
                <a:lnTo>
                  <a:pt x="238295" y="45307"/>
                </a:lnTo>
                <a:lnTo>
                  <a:pt x="237989" y="45716"/>
                </a:lnTo>
                <a:lnTo>
                  <a:pt x="238398" y="45920"/>
                </a:lnTo>
                <a:lnTo>
                  <a:pt x="238705" y="46330"/>
                </a:lnTo>
                <a:lnTo>
                  <a:pt x="239523" y="45614"/>
                </a:lnTo>
                <a:lnTo>
                  <a:pt x="239830" y="45818"/>
                </a:lnTo>
                <a:lnTo>
                  <a:pt x="240034" y="45307"/>
                </a:lnTo>
                <a:lnTo>
                  <a:pt x="239625" y="44795"/>
                </a:lnTo>
                <a:close/>
                <a:moveTo>
                  <a:pt x="151875" y="47659"/>
                </a:moveTo>
                <a:lnTo>
                  <a:pt x="151773" y="47761"/>
                </a:lnTo>
                <a:lnTo>
                  <a:pt x="152080" y="47864"/>
                </a:lnTo>
                <a:lnTo>
                  <a:pt x="151875" y="47659"/>
                </a:lnTo>
                <a:close/>
                <a:moveTo>
                  <a:pt x="236455" y="45307"/>
                </a:moveTo>
                <a:lnTo>
                  <a:pt x="236045" y="45614"/>
                </a:lnTo>
                <a:lnTo>
                  <a:pt x="236045" y="45818"/>
                </a:lnTo>
                <a:lnTo>
                  <a:pt x="235943" y="45716"/>
                </a:lnTo>
                <a:lnTo>
                  <a:pt x="236352" y="46227"/>
                </a:lnTo>
                <a:lnTo>
                  <a:pt x="236045" y="46023"/>
                </a:lnTo>
                <a:lnTo>
                  <a:pt x="236352" y="46534"/>
                </a:lnTo>
                <a:lnTo>
                  <a:pt x="236659" y="46227"/>
                </a:lnTo>
                <a:lnTo>
                  <a:pt x="236455" y="46023"/>
                </a:lnTo>
                <a:lnTo>
                  <a:pt x="236659" y="46125"/>
                </a:lnTo>
                <a:lnTo>
                  <a:pt x="236966" y="46534"/>
                </a:lnTo>
                <a:lnTo>
                  <a:pt x="237068" y="47761"/>
                </a:lnTo>
                <a:lnTo>
                  <a:pt x="237580" y="47966"/>
                </a:lnTo>
                <a:lnTo>
                  <a:pt x="237580" y="47455"/>
                </a:lnTo>
                <a:lnTo>
                  <a:pt x="237784" y="48170"/>
                </a:lnTo>
                <a:lnTo>
                  <a:pt x="237886" y="47966"/>
                </a:lnTo>
                <a:lnTo>
                  <a:pt x="237886" y="47761"/>
                </a:lnTo>
                <a:lnTo>
                  <a:pt x="238193" y="47761"/>
                </a:lnTo>
                <a:lnTo>
                  <a:pt x="237886" y="45818"/>
                </a:lnTo>
                <a:lnTo>
                  <a:pt x="237580" y="45818"/>
                </a:lnTo>
                <a:lnTo>
                  <a:pt x="237477" y="45409"/>
                </a:lnTo>
                <a:lnTo>
                  <a:pt x="237273" y="45511"/>
                </a:lnTo>
                <a:lnTo>
                  <a:pt x="236864" y="45307"/>
                </a:lnTo>
                <a:close/>
                <a:moveTo>
                  <a:pt x="49602" y="49398"/>
                </a:moveTo>
                <a:lnTo>
                  <a:pt x="49705" y="49500"/>
                </a:lnTo>
                <a:lnTo>
                  <a:pt x="49655" y="49401"/>
                </a:lnTo>
                <a:lnTo>
                  <a:pt x="49655" y="49401"/>
                </a:lnTo>
                <a:lnTo>
                  <a:pt x="49602" y="49398"/>
                </a:lnTo>
                <a:close/>
                <a:moveTo>
                  <a:pt x="53489" y="53386"/>
                </a:moveTo>
                <a:lnTo>
                  <a:pt x="53485" y="53390"/>
                </a:lnTo>
                <a:lnTo>
                  <a:pt x="53485" y="53390"/>
                </a:lnTo>
                <a:lnTo>
                  <a:pt x="53489" y="53489"/>
                </a:lnTo>
                <a:lnTo>
                  <a:pt x="53489" y="53386"/>
                </a:lnTo>
                <a:close/>
                <a:moveTo>
                  <a:pt x="231648" y="54102"/>
                </a:moveTo>
                <a:lnTo>
                  <a:pt x="231239" y="54205"/>
                </a:lnTo>
                <a:lnTo>
                  <a:pt x="230625" y="55739"/>
                </a:lnTo>
                <a:lnTo>
                  <a:pt x="231648" y="57477"/>
                </a:lnTo>
                <a:lnTo>
                  <a:pt x="231852" y="54511"/>
                </a:lnTo>
                <a:lnTo>
                  <a:pt x="231648" y="54102"/>
                </a:lnTo>
                <a:close/>
                <a:moveTo>
                  <a:pt x="46432" y="57886"/>
                </a:moveTo>
                <a:lnTo>
                  <a:pt x="46432" y="57989"/>
                </a:lnTo>
                <a:lnTo>
                  <a:pt x="46636" y="57886"/>
                </a:lnTo>
                <a:close/>
                <a:moveTo>
                  <a:pt x="176216" y="59114"/>
                </a:moveTo>
                <a:lnTo>
                  <a:pt x="176216" y="59114"/>
                </a:lnTo>
                <a:lnTo>
                  <a:pt x="176216" y="59114"/>
                </a:lnTo>
                <a:close/>
                <a:moveTo>
                  <a:pt x="52057" y="56250"/>
                </a:moveTo>
                <a:lnTo>
                  <a:pt x="49193" y="57170"/>
                </a:lnTo>
                <a:lnTo>
                  <a:pt x="49091" y="57375"/>
                </a:lnTo>
                <a:lnTo>
                  <a:pt x="48682" y="57580"/>
                </a:lnTo>
                <a:lnTo>
                  <a:pt x="48989" y="57477"/>
                </a:lnTo>
                <a:lnTo>
                  <a:pt x="48989" y="57682"/>
                </a:lnTo>
                <a:lnTo>
                  <a:pt x="51443" y="56761"/>
                </a:lnTo>
                <a:lnTo>
                  <a:pt x="51443" y="56761"/>
                </a:lnTo>
                <a:lnTo>
                  <a:pt x="51239" y="56966"/>
                </a:lnTo>
                <a:lnTo>
                  <a:pt x="54205" y="57886"/>
                </a:lnTo>
                <a:lnTo>
                  <a:pt x="54307" y="58500"/>
                </a:lnTo>
                <a:lnTo>
                  <a:pt x="55330" y="58807"/>
                </a:lnTo>
                <a:lnTo>
                  <a:pt x="54818" y="59625"/>
                </a:lnTo>
                <a:lnTo>
                  <a:pt x="54818" y="59625"/>
                </a:lnTo>
                <a:lnTo>
                  <a:pt x="57068" y="59420"/>
                </a:lnTo>
                <a:lnTo>
                  <a:pt x="57170" y="59523"/>
                </a:lnTo>
                <a:lnTo>
                  <a:pt x="57886" y="59420"/>
                </a:lnTo>
                <a:lnTo>
                  <a:pt x="57886" y="59114"/>
                </a:lnTo>
                <a:lnTo>
                  <a:pt x="55739" y="58091"/>
                </a:lnTo>
                <a:lnTo>
                  <a:pt x="55534" y="57886"/>
                </a:lnTo>
                <a:lnTo>
                  <a:pt x="55330" y="57784"/>
                </a:lnTo>
                <a:lnTo>
                  <a:pt x="55534" y="57784"/>
                </a:lnTo>
                <a:lnTo>
                  <a:pt x="55125" y="57580"/>
                </a:lnTo>
                <a:lnTo>
                  <a:pt x="55227" y="57682"/>
                </a:lnTo>
                <a:lnTo>
                  <a:pt x="52057" y="56250"/>
                </a:lnTo>
                <a:close/>
                <a:moveTo>
                  <a:pt x="207307" y="59625"/>
                </a:moveTo>
                <a:lnTo>
                  <a:pt x="207307" y="59625"/>
                </a:lnTo>
                <a:lnTo>
                  <a:pt x="207307" y="59625"/>
                </a:lnTo>
                <a:close/>
                <a:moveTo>
                  <a:pt x="222648" y="59420"/>
                </a:moveTo>
                <a:lnTo>
                  <a:pt x="222648" y="59523"/>
                </a:lnTo>
                <a:lnTo>
                  <a:pt x="221625" y="59727"/>
                </a:lnTo>
                <a:lnTo>
                  <a:pt x="221727" y="59727"/>
                </a:lnTo>
                <a:lnTo>
                  <a:pt x="221216" y="60341"/>
                </a:lnTo>
                <a:lnTo>
                  <a:pt x="221727" y="61159"/>
                </a:lnTo>
                <a:lnTo>
                  <a:pt x="222750" y="60852"/>
                </a:lnTo>
                <a:lnTo>
                  <a:pt x="223159" y="59932"/>
                </a:lnTo>
                <a:lnTo>
                  <a:pt x="222648" y="59420"/>
                </a:lnTo>
                <a:close/>
                <a:moveTo>
                  <a:pt x="54511" y="60955"/>
                </a:moveTo>
                <a:lnTo>
                  <a:pt x="54205" y="61057"/>
                </a:lnTo>
                <a:lnTo>
                  <a:pt x="54614" y="61670"/>
                </a:lnTo>
                <a:lnTo>
                  <a:pt x="55023" y="61773"/>
                </a:lnTo>
                <a:lnTo>
                  <a:pt x="55534" y="61568"/>
                </a:lnTo>
                <a:lnTo>
                  <a:pt x="55943" y="61568"/>
                </a:lnTo>
                <a:lnTo>
                  <a:pt x="54511" y="60955"/>
                </a:lnTo>
                <a:close/>
                <a:moveTo>
                  <a:pt x="58602" y="59727"/>
                </a:moveTo>
                <a:lnTo>
                  <a:pt x="59114" y="60034"/>
                </a:lnTo>
                <a:lnTo>
                  <a:pt x="59114" y="60443"/>
                </a:lnTo>
                <a:lnTo>
                  <a:pt x="59420" y="60955"/>
                </a:lnTo>
                <a:lnTo>
                  <a:pt x="59114" y="61057"/>
                </a:lnTo>
                <a:lnTo>
                  <a:pt x="57784" y="60852"/>
                </a:lnTo>
                <a:lnTo>
                  <a:pt x="57580" y="61159"/>
                </a:lnTo>
                <a:lnTo>
                  <a:pt x="57989" y="61466"/>
                </a:lnTo>
                <a:lnTo>
                  <a:pt x="59420" y="61261"/>
                </a:lnTo>
                <a:lnTo>
                  <a:pt x="59932" y="61568"/>
                </a:lnTo>
                <a:lnTo>
                  <a:pt x="60239" y="61875"/>
                </a:lnTo>
                <a:lnTo>
                  <a:pt x="60545" y="61261"/>
                </a:lnTo>
                <a:lnTo>
                  <a:pt x="62693" y="61261"/>
                </a:lnTo>
                <a:lnTo>
                  <a:pt x="63000" y="60750"/>
                </a:lnTo>
                <a:lnTo>
                  <a:pt x="61977" y="60341"/>
                </a:lnTo>
                <a:lnTo>
                  <a:pt x="62284" y="60239"/>
                </a:lnTo>
                <a:lnTo>
                  <a:pt x="58602" y="59727"/>
                </a:lnTo>
                <a:close/>
                <a:moveTo>
                  <a:pt x="208739" y="63614"/>
                </a:moveTo>
                <a:lnTo>
                  <a:pt x="208739" y="63614"/>
                </a:lnTo>
                <a:lnTo>
                  <a:pt x="208739" y="63614"/>
                </a:lnTo>
                <a:close/>
                <a:moveTo>
                  <a:pt x="48989" y="64227"/>
                </a:moveTo>
                <a:lnTo>
                  <a:pt x="48989" y="64330"/>
                </a:lnTo>
                <a:lnTo>
                  <a:pt x="49091" y="64432"/>
                </a:lnTo>
                <a:lnTo>
                  <a:pt x="49091" y="64432"/>
                </a:lnTo>
                <a:lnTo>
                  <a:pt x="48989" y="64227"/>
                </a:lnTo>
                <a:close/>
                <a:moveTo>
                  <a:pt x="44182" y="66375"/>
                </a:moveTo>
                <a:lnTo>
                  <a:pt x="44386" y="66477"/>
                </a:lnTo>
                <a:lnTo>
                  <a:pt x="44386" y="66477"/>
                </a:lnTo>
                <a:lnTo>
                  <a:pt x="44284" y="66375"/>
                </a:lnTo>
                <a:close/>
                <a:moveTo>
                  <a:pt x="232261" y="60955"/>
                </a:moveTo>
                <a:lnTo>
                  <a:pt x="231955" y="61670"/>
                </a:lnTo>
                <a:lnTo>
                  <a:pt x="232159" y="63511"/>
                </a:lnTo>
                <a:lnTo>
                  <a:pt x="231648" y="63307"/>
                </a:lnTo>
                <a:lnTo>
                  <a:pt x="232364" y="64943"/>
                </a:lnTo>
                <a:lnTo>
                  <a:pt x="232568" y="64739"/>
                </a:lnTo>
                <a:lnTo>
                  <a:pt x="232977" y="65148"/>
                </a:lnTo>
                <a:lnTo>
                  <a:pt x="232773" y="65864"/>
                </a:lnTo>
                <a:lnTo>
                  <a:pt x="233591" y="65966"/>
                </a:lnTo>
                <a:lnTo>
                  <a:pt x="233795" y="65659"/>
                </a:lnTo>
                <a:lnTo>
                  <a:pt x="234716" y="66375"/>
                </a:lnTo>
                <a:lnTo>
                  <a:pt x="234409" y="65761"/>
                </a:lnTo>
                <a:lnTo>
                  <a:pt x="236045" y="67091"/>
                </a:lnTo>
                <a:lnTo>
                  <a:pt x="235432" y="65966"/>
                </a:lnTo>
                <a:lnTo>
                  <a:pt x="235739" y="65864"/>
                </a:lnTo>
                <a:lnTo>
                  <a:pt x="235125" y="65659"/>
                </a:lnTo>
                <a:lnTo>
                  <a:pt x="235125" y="65864"/>
                </a:lnTo>
                <a:lnTo>
                  <a:pt x="234511" y="65352"/>
                </a:lnTo>
                <a:lnTo>
                  <a:pt x="234205" y="65455"/>
                </a:lnTo>
                <a:lnTo>
                  <a:pt x="234307" y="65659"/>
                </a:lnTo>
                <a:lnTo>
                  <a:pt x="233284" y="64330"/>
                </a:lnTo>
                <a:lnTo>
                  <a:pt x="233489" y="63511"/>
                </a:lnTo>
                <a:lnTo>
                  <a:pt x="233795" y="63205"/>
                </a:lnTo>
                <a:lnTo>
                  <a:pt x="233591" y="61159"/>
                </a:lnTo>
                <a:lnTo>
                  <a:pt x="233284" y="61261"/>
                </a:lnTo>
                <a:lnTo>
                  <a:pt x="232261" y="60955"/>
                </a:lnTo>
                <a:close/>
                <a:moveTo>
                  <a:pt x="236045" y="67091"/>
                </a:moveTo>
                <a:lnTo>
                  <a:pt x="236045" y="67091"/>
                </a:lnTo>
                <a:lnTo>
                  <a:pt x="236045" y="67091"/>
                </a:lnTo>
                <a:close/>
                <a:moveTo>
                  <a:pt x="232670" y="66170"/>
                </a:moveTo>
                <a:lnTo>
                  <a:pt x="233693" y="67398"/>
                </a:lnTo>
                <a:lnTo>
                  <a:pt x="233693" y="66580"/>
                </a:lnTo>
                <a:lnTo>
                  <a:pt x="233080" y="66170"/>
                </a:lnTo>
                <a:close/>
                <a:moveTo>
                  <a:pt x="222750" y="67705"/>
                </a:moveTo>
                <a:lnTo>
                  <a:pt x="222750" y="67705"/>
                </a:lnTo>
                <a:lnTo>
                  <a:pt x="222750" y="67705"/>
                </a:lnTo>
                <a:close/>
                <a:moveTo>
                  <a:pt x="222750" y="67705"/>
                </a:moveTo>
                <a:lnTo>
                  <a:pt x="222737" y="67743"/>
                </a:lnTo>
                <a:lnTo>
                  <a:pt x="222750" y="67807"/>
                </a:lnTo>
                <a:lnTo>
                  <a:pt x="222750" y="67705"/>
                </a:lnTo>
                <a:close/>
                <a:moveTo>
                  <a:pt x="235330" y="67091"/>
                </a:moveTo>
                <a:lnTo>
                  <a:pt x="235330" y="67807"/>
                </a:lnTo>
                <a:lnTo>
                  <a:pt x="235739" y="67602"/>
                </a:lnTo>
                <a:lnTo>
                  <a:pt x="236148" y="67909"/>
                </a:lnTo>
                <a:lnTo>
                  <a:pt x="235534" y="67193"/>
                </a:lnTo>
                <a:lnTo>
                  <a:pt x="235330" y="67091"/>
                </a:lnTo>
                <a:close/>
                <a:moveTo>
                  <a:pt x="236250" y="67091"/>
                </a:moveTo>
                <a:lnTo>
                  <a:pt x="237068" y="68420"/>
                </a:lnTo>
                <a:lnTo>
                  <a:pt x="237682" y="68625"/>
                </a:lnTo>
                <a:lnTo>
                  <a:pt x="237784" y="68625"/>
                </a:lnTo>
                <a:lnTo>
                  <a:pt x="237170" y="67295"/>
                </a:lnTo>
                <a:lnTo>
                  <a:pt x="236250" y="67091"/>
                </a:lnTo>
                <a:close/>
                <a:moveTo>
                  <a:pt x="234307" y="67807"/>
                </a:moveTo>
                <a:lnTo>
                  <a:pt x="234205" y="67909"/>
                </a:lnTo>
                <a:lnTo>
                  <a:pt x="234409" y="68011"/>
                </a:lnTo>
                <a:lnTo>
                  <a:pt x="234409" y="69341"/>
                </a:lnTo>
                <a:lnTo>
                  <a:pt x="235330" y="68420"/>
                </a:lnTo>
                <a:lnTo>
                  <a:pt x="234307" y="67807"/>
                </a:lnTo>
                <a:close/>
                <a:moveTo>
                  <a:pt x="236455" y="68216"/>
                </a:moveTo>
                <a:lnTo>
                  <a:pt x="236557" y="68625"/>
                </a:lnTo>
                <a:lnTo>
                  <a:pt x="236864" y="68932"/>
                </a:lnTo>
                <a:lnTo>
                  <a:pt x="237170" y="69750"/>
                </a:lnTo>
                <a:lnTo>
                  <a:pt x="237170" y="69341"/>
                </a:lnTo>
                <a:lnTo>
                  <a:pt x="237273" y="69545"/>
                </a:lnTo>
                <a:lnTo>
                  <a:pt x="237273" y="69443"/>
                </a:lnTo>
                <a:lnTo>
                  <a:pt x="237273" y="69136"/>
                </a:lnTo>
                <a:lnTo>
                  <a:pt x="237170" y="68932"/>
                </a:lnTo>
                <a:lnTo>
                  <a:pt x="236966" y="68318"/>
                </a:lnTo>
                <a:lnTo>
                  <a:pt x="236761" y="68420"/>
                </a:lnTo>
                <a:lnTo>
                  <a:pt x="236455" y="68216"/>
                </a:lnTo>
                <a:close/>
                <a:moveTo>
                  <a:pt x="193091" y="69852"/>
                </a:moveTo>
                <a:lnTo>
                  <a:pt x="193295" y="70261"/>
                </a:lnTo>
                <a:lnTo>
                  <a:pt x="193160" y="69965"/>
                </a:lnTo>
                <a:lnTo>
                  <a:pt x="193091" y="69852"/>
                </a:lnTo>
                <a:close/>
                <a:moveTo>
                  <a:pt x="235636" y="68830"/>
                </a:moveTo>
                <a:lnTo>
                  <a:pt x="235227" y="69034"/>
                </a:lnTo>
                <a:lnTo>
                  <a:pt x="235125" y="69239"/>
                </a:lnTo>
                <a:lnTo>
                  <a:pt x="235227" y="69648"/>
                </a:lnTo>
                <a:lnTo>
                  <a:pt x="234818" y="69955"/>
                </a:lnTo>
                <a:lnTo>
                  <a:pt x="235636" y="70670"/>
                </a:lnTo>
                <a:lnTo>
                  <a:pt x="235636" y="68830"/>
                </a:lnTo>
                <a:close/>
                <a:moveTo>
                  <a:pt x="232057" y="68420"/>
                </a:moveTo>
                <a:lnTo>
                  <a:pt x="230318" y="71284"/>
                </a:lnTo>
                <a:lnTo>
                  <a:pt x="230318" y="71386"/>
                </a:lnTo>
                <a:lnTo>
                  <a:pt x="232261" y="69341"/>
                </a:lnTo>
                <a:lnTo>
                  <a:pt x="232057" y="68420"/>
                </a:lnTo>
                <a:close/>
                <a:moveTo>
                  <a:pt x="196568" y="70159"/>
                </a:moveTo>
                <a:lnTo>
                  <a:pt x="196364" y="71795"/>
                </a:lnTo>
                <a:lnTo>
                  <a:pt x="196364" y="72000"/>
                </a:lnTo>
                <a:lnTo>
                  <a:pt x="197591" y="73739"/>
                </a:lnTo>
                <a:lnTo>
                  <a:pt x="198102" y="72102"/>
                </a:lnTo>
                <a:lnTo>
                  <a:pt x="196875" y="70261"/>
                </a:lnTo>
                <a:lnTo>
                  <a:pt x="196568" y="70159"/>
                </a:lnTo>
                <a:close/>
                <a:moveTo>
                  <a:pt x="237580" y="70261"/>
                </a:moveTo>
                <a:lnTo>
                  <a:pt x="237580" y="70773"/>
                </a:lnTo>
                <a:lnTo>
                  <a:pt x="237068" y="70977"/>
                </a:lnTo>
                <a:lnTo>
                  <a:pt x="237068" y="71182"/>
                </a:lnTo>
                <a:lnTo>
                  <a:pt x="236761" y="71182"/>
                </a:lnTo>
                <a:lnTo>
                  <a:pt x="236659" y="71591"/>
                </a:lnTo>
                <a:lnTo>
                  <a:pt x="236250" y="71795"/>
                </a:lnTo>
                <a:lnTo>
                  <a:pt x="236148" y="71182"/>
                </a:lnTo>
                <a:lnTo>
                  <a:pt x="235739" y="71284"/>
                </a:lnTo>
                <a:lnTo>
                  <a:pt x="235432" y="71693"/>
                </a:lnTo>
                <a:lnTo>
                  <a:pt x="234818" y="71898"/>
                </a:lnTo>
                <a:lnTo>
                  <a:pt x="234818" y="72818"/>
                </a:lnTo>
                <a:lnTo>
                  <a:pt x="235227" y="72000"/>
                </a:lnTo>
                <a:lnTo>
                  <a:pt x="235636" y="72102"/>
                </a:lnTo>
                <a:lnTo>
                  <a:pt x="235943" y="72409"/>
                </a:lnTo>
                <a:lnTo>
                  <a:pt x="236045" y="72000"/>
                </a:lnTo>
                <a:lnTo>
                  <a:pt x="236455" y="72205"/>
                </a:lnTo>
                <a:lnTo>
                  <a:pt x="236557" y="73125"/>
                </a:lnTo>
                <a:lnTo>
                  <a:pt x="237580" y="73943"/>
                </a:lnTo>
                <a:lnTo>
                  <a:pt x="237682" y="73841"/>
                </a:lnTo>
                <a:lnTo>
                  <a:pt x="237682" y="74045"/>
                </a:lnTo>
                <a:lnTo>
                  <a:pt x="238091" y="73841"/>
                </a:lnTo>
                <a:lnTo>
                  <a:pt x="237784" y="73227"/>
                </a:lnTo>
                <a:lnTo>
                  <a:pt x="237989" y="72614"/>
                </a:lnTo>
                <a:lnTo>
                  <a:pt x="238295" y="72818"/>
                </a:lnTo>
                <a:lnTo>
                  <a:pt x="238500" y="73534"/>
                </a:lnTo>
                <a:lnTo>
                  <a:pt x="238500" y="73023"/>
                </a:lnTo>
                <a:lnTo>
                  <a:pt x="238807" y="72614"/>
                </a:lnTo>
                <a:lnTo>
                  <a:pt x="238500" y="71284"/>
                </a:lnTo>
                <a:lnTo>
                  <a:pt x="238398" y="71182"/>
                </a:lnTo>
                <a:lnTo>
                  <a:pt x="238500" y="70977"/>
                </a:lnTo>
                <a:lnTo>
                  <a:pt x="238295" y="70466"/>
                </a:lnTo>
                <a:lnTo>
                  <a:pt x="237580" y="70261"/>
                </a:lnTo>
                <a:close/>
                <a:moveTo>
                  <a:pt x="240443" y="77727"/>
                </a:moveTo>
                <a:lnTo>
                  <a:pt x="240034" y="78545"/>
                </a:lnTo>
                <a:lnTo>
                  <a:pt x="240136" y="80284"/>
                </a:lnTo>
                <a:lnTo>
                  <a:pt x="240852" y="81000"/>
                </a:lnTo>
                <a:lnTo>
                  <a:pt x="240341" y="79568"/>
                </a:lnTo>
                <a:lnTo>
                  <a:pt x="241261" y="79773"/>
                </a:lnTo>
                <a:lnTo>
                  <a:pt x="240750" y="79057"/>
                </a:lnTo>
                <a:lnTo>
                  <a:pt x="241057" y="78852"/>
                </a:lnTo>
                <a:lnTo>
                  <a:pt x="241057" y="78545"/>
                </a:lnTo>
                <a:lnTo>
                  <a:pt x="240136" y="78955"/>
                </a:lnTo>
                <a:lnTo>
                  <a:pt x="240443" y="78648"/>
                </a:lnTo>
                <a:lnTo>
                  <a:pt x="240443" y="78341"/>
                </a:lnTo>
                <a:lnTo>
                  <a:pt x="240341" y="78136"/>
                </a:lnTo>
                <a:lnTo>
                  <a:pt x="240443" y="77727"/>
                </a:lnTo>
                <a:close/>
                <a:moveTo>
                  <a:pt x="79875" y="80284"/>
                </a:moveTo>
                <a:lnTo>
                  <a:pt x="78136" y="80591"/>
                </a:lnTo>
                <a:lnTo>
                  <a:pt x="78136" y="81511"/>
                </a:lnTo>
                <a:lnTo>
                  <a:pt x="78443" y="81818"/>
                </a:lnTo>
                <a:lnTo>
                  <a:pt x="79466" y="81511"/>
                </a:lnTo>
                <a:lnTo>
                  <a:pt x="80080" y="80693"/>
                </a:lnTo>
                <a:lnTo>
                  <a:pt x="79875" y="80284"/>
                </a:lnTo>
                <a:close/>
                <a:moveTo>
                  <a:pt x="261102" y="82636"/>
                </a:moveTo>
                <a:lnTo>
                  <a:pt x="261000" y="82841"/>
                </a:lnTo>
                <a:lnTo>
                  <a:pt x="261205" y="82943"/>
                </a:lnTo>
                <a:lnTo>
                  <a:pt x="261307" y="82943"/>
                </a:lnTo>
                <a:lnTo>
                  <a:pt x="261102" y="82636"/>
                </a:lnTo>
                <a:close/>
                <a:moveTo>
                  <a:pt x="220500" y="81818"/>
                </a:moveTo>
                <a:lnTo>
                  <a:pt x="219784" y="81920"/>
                </a:lnTo>
                <a:lnTo>
                  <a:pt x="219886" y="82227"/>
                </a:lnTo>
                <a:lnTo>
                  <a:pt x="220295" y="82534"/>
                </a:lnTo>
                <a:lnTo>
                  <a:pt x="220295" y="82841"/>
                </a:lnTo>
                <a:lnTo>
                  <a:pt x="221011" y="83148"/>
                </a:lnTo>
                <a:lnTo>
                  <a:pt x="221114" y="82636"/>
                </a:lnTo>
                <a:lnTo>
                  <a:pt x="220500" y="81818"/>
                </a:lnTo>
                <a:close/>
                <a:moveTo>
                  <a:pt x="222034" y="82636"/>
                </a:moveTo>
                <a:lnTo>
                  <a:pt x="221830" y="83045"/>
                </a:lnTo>
                <a:lnTo>
                  <a:pt x="221830" y="83352"/>
                </a:lnTo>
                <a:lnTo>
                  <a:pt x="222341" y="83148"/>
                </a:lnTo>
                <a:lnTo>
                  <a:pt x="222034" y="82636"/>
                </a:lnTo>
                <a:close/>
                <a:moveTo>
                  <a:pt x="240443" y="83352"/>
                </a:moveTo>
                <a:lnTo>
                  <a:pt x="240239" y="83659"/>
                </a:lnTo>
                <a:lnTo>
                  <a:pt x="240239" y="83659"/>
                </a:lnTo>
                <a:lnTo>
                  <a:pt x="240545" y="83352"/>
                </a:lnTo>
                <a:close/>
                <a:moveTo>
                  <a:pt x="240852" y="82943"/>
                </a:moveTo>
                <a:lnTo>
                  <a:pt x="240545" y="83352"/>
                </a:lnTo>
                <a:lnTo>
                  <a:pt x="240750" y="83557"/>
                </a:lnTo>
                <a:lnTo>
                  <a:pt x="241261" y="83455"/>
                </a:lnTo>
                <a:lnTo>
                  <a:pt x="241670" y="83557"/>
                </a:lnTo>
                <a:lnTo>
                  <a:pt x="241977" y="83455"/>
                </a:lnTo>
                <a:lnTo>
                  <a:pt x="242898" y="83966"/>
                </a:lnTo>
                <a:lnTo>
                  <a:pt x="241568" y="82943"/>
                </a:lnTo>
                <a:close/>
                <a:moveTo>
                  <a:pt x="230011" y="72818"/>
                </a:moveTo>
                <a:lnTo>
                  <a:pt x="228989" y="74250"/>
                </a:lnTo>
                <a:lnTo>
                  <a:pt x="228989" y="74761"/>
                </a:lnTo>
                <a:lnTo>
                  <a:pt x="228477" y="74966"/>
                </a:lnTo>
                <a:lnTo>
                  <a:pt x="228477" y="74864"/>
                </a:lnTo>
                <a:lnTo>
                  <a:pt x="227557" y="75375"/>
                </a:lnTo>
                <a:lnTo>
                  <a:pt x="227045" y="76398"/>
                </a:lnTo>
                <a:lnTo>
                  <a:pt x="225409" y="77216"/>
                </a:lnTo>
                <a:lnTo>
                  <a:pt x="225307" y="77420"/>
                </a:lnTo>
                <a:lnTo>
                  <a:pt x="225205" y="77523"/>
                </a:lnTo>
                <a:lnTo>
                  <a:pt x="225205" y="78648"/>
                </a:lnTo>
                <a:lnTo>
                  <a:pt x="223670" y="77932"/>
                </a:lnTo>
                <a:lnTo>
                  <a:pt x="223159" y="78750"/>
                </a:lnTo>
                <a:lnTo>
                  <a:pt x="223261" y="78750"/>
                </a:lnTo>
                <a:lnTo>
                  <a:pt x="224182" y="83045"/>
                </a:lnTo>
                <a:lnTo>
                  <a:pt x="225511" y="83045"/>
                </a:lnTo>
                <a:lnTo>
                  <a:pt x="225818" y="83659"/>
                </a:lnTo>
                <a:lnTo>
                  <a:pt x="226023" y="83455"/>
                </a:lnTo>
                <a:lnTo>
                  <a:pt x="226330" y="83557"/>
                </a:lnTo>
                <a:lnTo>
                  <a:pt x="226739" y="83045"/>
                </a:lnTo>
                <a:lnTo>
                  <a:pt x="227352" y="83557"/>
                </a:lnTo>
                <a:lnTo>
                  <a:pt x="227966" y="83352"/>
                </a:lnTo>
                <a:lnTo>
                  <a:pt x="228068" y="83557"/>
                </a:lnTo>
                <a:lnTo>
                  <a:pt x="228375" y="84273"/>
                </a:lnTo>
                <a:lnTo>
                  <a:pt x="229398" y="83659"/>
                </a:lnTo>
                <a:lnTo>
                  <a:pt x="229705" y="83250"/>
                </a:lnTo>
                <a:lnTo>
                  <a:pt x="229602" y="83045"/>
                </a:lnTo>
                <a:lnTo>
                  <a:pt x="229807" y="82739"/>
                </a:lnTo>
                <a:lnTo>
                  <a:pt x="229705" y="81920"/>
                </a:lnTo>
                <a:lnTo>
                  <a:pt x="230216" y="81102"/>
                </a:lnTo>
                <a:lnTo>
                  <a:pt x="230523" y="81102"/>
                </a:lnTo>
                <a:lnTo>
                  <a:pt x="231239" y="78955"/>
                </a:lnTo>
                <a:lnTo>
                  <a:pt x="231852" y="79159"/>
                </a:lnTo>
                <a:lnTo>
                  <a:pt x="232159" y="79159"/>
                </a:lnTo>
                <a:lnTo>
                  <a:pt x="232057" y="78955"/>
                </a:lnTo>
                <a:lnTo>
                  <a:pt x="231136" y="77932"/>
                </a:lnTo>
                <a:lnTo>
                  <a:pt x="231034" y="77114"/>
                </a:lnTo>
                <a:lnTo>
                  <a:pt x="230932" y="77011"/>
                </a:lnTo>
                <a:lnTo>
                  <a:pt x="230420" y="76295"/>
                </a:lnTo>
                <a:lnTo>
                  <a:pt x="230830" y="76193"/>
                </a:lnTo>
                <a:lnTo>
                  <a:pt x="230932" y="76091"/>
                </a:lnTo>
                <a:lnTo>
                  <a:pt x="230932" y="75580"/>
                </a:lnTo>
                <a:lnTo>
                  <a:pt x="231750" y="75580"/>
                </a:lnTo>
                <a:lnTo>
                  <a:pt x="231443" y="74864"/>
                </a:lnTo>
                <a:lnTo>
                  <a:pt x="232261" y="74761"/>
                </a:lnTo>
                <a:lnTo>
                  <a:pt x="231136" y="73841"/>
                </a:lnTo>
                <a:lnTo>
                  <a:pt x="230727" y="73943"/>
                </a:lnTo>
                <a:lnTo>
                  <a:pt x="230420" y="72920"/>
                </a:lnTo>
                <a:lnTo>
                  <a:pt x="230011" y="73227"/>
                </a:lnTo>
                <a:lnTo>
                  <a:pt x="230011" y="72818"/>
                </a:lnTo>
                <a:close/>
                <a:moveTo>
                  <a:pt x="261307" y="82943"/>
                </a:moveTo>
                <a:lnTo>
                  <a:pt x="262841" y="84989"/>
                </a:lnTo>
                <a:lnTo>
                  <a:pt x="262330" y="83761"/>
                </a:lnTo>
                <a:lnTo>
                  <a:pt x="261307" y="82943"/>
                </a:lnTo>
                <a:close/>
                <a:moveTo>
                  <a:pt x="237682" y="78239"/>
                </a:moveTo>
                <a:lnTo>
                  <a:pt x="237170" y="78852"/>
                </a:lnTo>
                <a:lnTo>
                  <a:pt x="234614" y="78955"/>
                </a:lnTo>
                <a:lnTo>
                  <a:pt x="234409" y="78750"/>
                </a:lnTo>
                <a:lnTo>
                  <a:pt x="233489" y="79057"/>
                </a:lnTo>
                <a:lnTo>
                  <a:pt x="232977" y="79875"/>
                </a:lnTo>
                <a:lnTo>
                  <a:pt x="232977" y="80080"/>
                </a:lnTo>
                <a:lnTo>
                  <a:pt x="232875" y="80182"/>
                </a:lnTo>
                <a:lnTo>
                  <a:pt x="232977" y="80898"/>
                </a:lnTo>
                <a:lnTo>
                  <a:pt x="232875" y="80693"/>
                </a:lnTo>
                <a:lnTo>
                  <a:pt x="232057" y="83455"/>
                </a:lnTo>
                <a:lnTo>
                  <a:pt x="232364" y="83659"/>
                </a:lnTo>
                <a:lnTo>
                  <a:pt x="232568" y="83864"/>
                </a:lnTo>
                <a:lnTo>
                  <a:pt x="232670" y="85909"/>
                </a:lnTo>
                <a:lnTo>
                  <a:pt x="233386" y="85807"/>
                </a:lnTo>
                <a:lnTo>
                  <a:pt x="233591" y="82841"/>
                </a:lnTo>
                <a:lnTo>
                  <a:pt x="234409" y="84784"/>
                </a:lnTo>
                <a:lnTo>
                  <a:pt x="235636" y="84375"/>
                </a:lnTo>
                <a:lnTo>
                  <a:pt x="235125" y="83761"/>
                </a:lnTo>
                <a:lnTo>
                  <a:pt x="235227" y="83148"/>
                </a:lnTo>
                <a:lnTo>
                  <a:pt x="234409" y="82023"/>
                </a:lnTo>
                <a:lnTo>
                  <a:pt x="234614" y="82023"/>
                </a:lnTo>
                <a:lnTo>
                  <a:pt x="235739" y="81000"/>
                </a:lnTo>
                <a:lnTo>
                  <a:pt x="236148" y="81102"/>
                </a:lnTo>
                <a:lnTo>
                  <a:pt x="235739" y="80693"/>
                </a:lnTo>
                <a:lnTo>
                  <a:pt x="235739" y="80795"/>
                </a:lnTo>
                <a:lnTo>
                  <a:pt x="233591" y="81205"/>
                </a:lnTo>
                <a:lnTo>
                  <a:pt x="233284" y="80693"/>
                </a:lnTo>
                <a:lnTo>
                  <a:pt x="233182" y="80182"/>
                </a:lnTo>
                <a:lnTo>
                  <a:pt x="235943" y="79568"/>
                </a:lnTo>
                <a:lnTo>
                  <a:pt x="236455" y="79773"/>
                </a:lnTo>
                <a:lnTo>
                  <a:pt x="236966" y="79670"/>
                </a:lnTo>
                <a:lnTo>
                  <a:pt x="237580" y="79057"/>
                </a:lnTo>
                <a:lnTo>
                  <a:pt x="237682" y="78239"/>
                </a:lnTo>
                <a:close/>
                <a:moveTo>
                  <a:pt x="210580" y="74659"/>
                </a:moveTo>
                <a:lnTo>
                  <a:pt x="219068" y="86114"/>
                </a:lnTo>
                <a:lnTo>
                  <a:pt x="219068" y="85705"/>
                </a:lnTo>
                <a:lnTo>
                  <a:pt x="219989" y="86011"/>
                </a:lnTo>
                <a:lnTo>
                  <a:pt x="220398" y="83250"/>
                </a:lnTo>
                <a:lnTo>
                  <a:pt x="219273" y="82636"/>
                </a:lnTo>
                <a:lnTo>
                  <a:pt x="218966" y="81102"/>
                </a:lnTo>
                <a:lnTo>
                  <a:pt x="218352" y="80898"/>
                </a:lnTo>
                <a:lnTo>
                  <a:pt x="218148" y="80489"/>
                </a:lnTo>
                <a:lnTo>
                  <a:pt x="218455" y="79977"/>
                </a:lnTo>
                <a:lnTo>
                  <a:pt x="218045" y="79466"/>
                </a:lnTo>
                <a:lnTo>
                  <a:pt x="217330" y="79773"/>
                </a:lnTo>
                <a:lnTo>
                  <a:pt x="217739" y="79568"/>
                </a:lnTo>
                <a:lnTo>
                  <a:pt x="216102" y="77830"/>
                </a:lnTo>
                <a:lnTo>
                  <a:pt x="215795" y="78034"/>
                </a:lnTo>
                <a:lnTo>
                  <a:pt x="212625" y="74659"/>
                </a:lnTo>
                <a:close/>
                <a:moveTo>
                  <a:pt x="246170" y="85602"/>
                </a:moveTo>
                <a:lnTo>
                  <a:pt x="245864" y="85909"/>
                </a:lnTo>
                <a:lnTo>
                  <a:pt x="245761" y="86216"/>
                </a:lnTo>
                <a:lnTo>
                  <a:pt x="246273" y="86523"/>
                </a:lnTo>
                <a:lnTo>
                  <a:pt x="246375" y="86011"/>
                </a:lnTo>
                <a:lnTo>
                  <a:pt x="246170" y="85602"/>
                </a:lnTo>
                <a:close/>
                <a:moveTo>
                  <a:pt x="261818" y="84375"/>
                </a:moveTo>
                <a:lnTo>
                  <a:pt x="261716" y="84886"/>
                </a:lnTo>
                <a:lnTo>
                  <a:pt x="260693" y="85705"/>
                </a:lnTo>
                <a:lnTo>
                  <a:pt x="260386" y="85705"/>
                </a:lnTo>
                <a:lnTo>
                  <a:pt x="260284" y="85193"/>
                </a:lnTo>
                <a:lnTo>
                  <a:pt x="260080" y="85705"/>
                </a:lnTo>
                <a:lnTo>
                  <a:pt x="258648" y="85909"/>
                </a:lnTo>
                <a:lnTo>
                  <a:pt x="259773" y="86523"/>
                </a:lnTo>
                <a:lnTo>
                  <a:pt x="262125" y="85500"/>
                </a:lnTo>
                <a:lnTo>
                  <a:pt x="262023" y="85295"/>
                </a:lnTo>
                <a:lnTo>
                  <a:pt x="262227" y="85193"/>
                </a:lnTo>
                <a:lnTo>
                  <a:pt x="262432" y="84477"/>
                </a:lnTo>
                <a:lnTo>
                  <a:pt x="261818" y="84375"/>
                </a:lnTo>
                <a:close/>
                <a:moveTo>
                  <a:pt x="249239" y="87852"/>
                </a:moveTo>
                <a:lnTo>
                  <a:pt x="248727" y="88670"/>
                </a:lnTo>
                <a:lnTo>
                  <a:pt x="249648" y="88466"/>
                </a:lnTo>
                <a:lnTo>
                  <a:pt x="249239" y="87852"/>
                </a:lnTo>
                <a:close/>
                <a:moveTo>
                  <a:pt x="220500" y="86216"/>
                </a:moveTo>
                <a:lnTo>
                  <a:pt x="219682" y="86932"/>
                </a:lnTo>
                <a:lnTo>
                  <a:pt x="219784" y="87136"/>
                </a:lnTo>
                <a:lnTo>
                  <a:pt x="227250" y="88875"/>
                </a:lnTo>
                <a:lnTo>
                  <a:pt x="227761" y="88977"/>
                </a:lnTo>
                <a:lnTo>
                  <a:pt x="227761" y="88057"/>
                </a:lnTo>
                <a:lnTo>
                  <a:pt x="226330" y="87648"/>
                </a:lnTo>
                <a:lnTo>
                  <a:pt x="226125" y="87136"/>
                </a:lnTo>
                <a:lnTo>
                  <a:pt x="224591" y="86727"/>
                </a:lnTo>
                <a:lnTo>
                  <a:pt x="224284" y="87136"/>
                </a:lnTo>
                <a:lnTo>
                  <a:pt x="222648" y="87034"/>
                </a:lnTo>
                <a:lnTo>
                  <a:pt x="222239" y="86523"/>
                </a:lnTo>
                <a:lnTo>
                  <a:pt x="220500" y="86216"/>
                </a:lnTo>
                <a:close/>
                <a:moveTo>
                  <a:pt x="227761" y="88364"/>
                </a:moveTo>
                <a:lnTo>
                  <a:pt x="228273" y="89080"/>
                </a:lnTo>
                <a:lnTo>
                  <a:pt x="228886" y="88670"/>
                </a:lnTo>
                <a:lnTo>
                  <a:pt x="228375" y="88364"/>
                </a:lnTo>
                <a:close/>
                <a:moveTo>
                  <a:pt x="229398" y="88568"/>
                </a:moveTo>
                <a:lnTo>
                  <a:pt x="228989" y="88977"/>
                </a:lnTo>
                <a:lnTo>
                  <a:pt x="229705" y="89182"/>
                </a:lnTo>
                <a:lnTo>
                  <a:pt x="229807" y="88670"/>
                </a:lnTo>
                <a:lnTo>
                  <a:pt x="229398" y="88568"/>
                </a:lnTo>
                <a:close/>
                <a:moveTo>
                  <a:pt x="235432" y="88466"/>
                </a:moveTo>
                <a:lnTo>
                  <a:pt x="234920" y="88875"/>
                </a:lnTo>
                <a:lnTo>
                  <a:pt x="233182" y="88568"/>
                </a:lnTo>
                <a:lnTo>
                  <a:pt x="232670" y="88670"/>
                </a:lnTo>
                <a:lnTo>
                  <a:pt x="232670" y="89182"/>
                </a:lnTo>
                <a:lnTo>
                  <a:pt x="234716" y="88977"/>
                </a:lnTo>
                <a:lnTo>
                  <a:pt x="235330" y="88773"/>
                </a:lnTo>
                <a:lnTo>
                  <a:pt x="235534" y="88466"/>
                </a:lnTo>
                <a:close/>
                <a:moveTo>
                  <a:pt x="230932" y="88364"/>
                </a:moveTo>
                <a:lnTo>
                  <a:pt x="230727" y="88568"/>
                </a:lnTo>
                <a:lnTo>
                  <a:pt x="231034" y="88977"/>
                </a:lnTo>
                <a:lnTo>
                  <a:pt x="231034" y="88977"/>
                </a:lnTo>
                <a:lnTo>
                  <a:pt x="230420" y="88670"/>
                </a:lnTo>
                <a:lnTo>
                  <a:pt x="230011" y="89386"/>
                </a:lnTo>
                <a:lnTo>
                  <a:pt x="231341" y="88977"/>
                </a:lnTo>
                <a:lnTo>
                  <a:pt x="231750" y="89080"/>
                </a:lnTo>
                <a:lnTo>
                  <a:pt x="231648" y="88977"/>
                </a:lnTo>
                <a:lnTo>
                  <a:pt x="231750" y="88977"/>
                </a:lnTo>
                <a:lnTo>
                  <a:pt x="231648" y="88670"/>
                </a:lnTo>
                <a:lnTo>
                  <a:pt x="231239" y="88568"/>
                </a:lnTo>
                <a:lnTo>
                  <a:pt x="230932" y="88364"/>
                </a:lnTo>
                <a:close/>
                <a:moveTo>
                  <a:pt x="232670" y="89591"/>
                </a:moveTo>
                <a:lnTo>
                  <a:pt x="231750" y="89898"/>
                </a:lnTo>
                <a:lnTo>
                  <a:pt x="232670" y="90409"/>
                </a:lnTo>
                <a:lnTo>
                  <a:pt x="233284" y="90205"/>
                </a:lnTo>
                <a:lnTo>
                  <a:pt x="232670" y="89591"/>
                </a:lnTo>
                <a:close/>
                <a:moveTo>
                  <a:pt x="239420" y="88670"/>
                </a:moveTo>
                <a:lnTo>
                  <a:pt x="237989" y="88773"/>
                </a:lnTo>
                <a:lnTo>
                  <a:pt x="235943" y="90102"/>
                </a:lnTo>
                <a:lnTo>
                  <a:pt x="235943" y="90511"/>
                </a:lnTo>
                <a:lnTo>
                  <a:pt x="237068" y="90102"/>
                </a:lnTo>
                <a:lnTo>
                  <a:pt x="239420" y="88670"/>
                </a:lnTo>
                <a:close/>
                <a:moveTo>
                  <a:pt x="244636" y="80386"/>
                </a:moveTo>
                <a:lnTo>
                  <a:pt x="243205" y="81409"/>
                </a:lnTo>
                <a:lnTo>
                  <a:pt x="243920" y="81614"/>
                </a:lnTo>
                <a:lnTo>
                  <a:pt x="244125" y="82125"/>
                </a:lnTo>
                <a:lnTo>
                  <a:pt x="244432" y="82330"/>
                </a:lnTo>
                <a:lnTo>
                  <a:pt x="245761" y="82227"/>
                </a:lnTo>
                <a:lnTo>
                  <a:pt x="245557" y="82739"/>
                </a:lnTo>
                <a:lnTo>
                  <a:pt x="244023" y="82943"/>
                </a:lnTo>
                <a:lnTo>
                  <a:pt x="244534" y="83250"/>
                </a:lnTo>
                <a:lnTo>
                  <a:pt x="244739" y="84068"/>
                </a:lnTo>
                <a:lnTo>
                  <a:pt x="245659" y="83148"/>
                </a:lnTo>
                <a:lnTo>
                  <a:pt x="245761" y="83966"/>
                </a:lnTo>
                <a:lnTo>
                  <a:pt x="246580" y="84068"/>
                </a:lnTo>
                <a:lnTo>
                  <a:pt x="246784" y="84580"/>
                </a:lnTo>
                <a:lnTo>
                  <a:pt x="249648" y="85909"/>
                </a:lnTo>
                <a:lnTo>
                  <a:pt x="249443" y="86011"/>
                </a:lnTo>
                <a:lnTo>
                  <a:pt x="249648" y="86011"/>
                </a:lnTo>
                <a:lnTo>
                  <a:pt x="250261" y="87443"/>
                </a:lnTo>
                <a:lnTo>
                  <a:pt x="249852" y="87545"/>
                </a:lnTo>
                <a:lnTo>
                  <a:pt x="250057" y="88057"/>
                </a:lnTo>
                <a:lnTo>
                  <a:pt x="249852" y="88466"/>
                </a:lnTo>
                <a:lnTo>
                  <a:pt x="251080" y="88159"/>
                </a:lnTo>
                <a:lnTo>
                  <a:pt x="251080" y="88670"/>
                </a:lnTo>
                <a:lnTo>
                  <a:pt x="251693" y="89386"/>
                </a:lnTo>
                <a:lnTo>
                  <a:pt x="253534" y="89386"/>
                </a:lnTo>
                <a:lnTo>
                  <a:pt x="253841" y="88977"/>
                </a:lnTo>
                <a:lnTo>
                  <a:pt x="252920" y="88466"/>
                </a:lnTo>
                <a:lnTo>
                  <a:pt x="254455" y="88261"/>
                </a:lnTo>
                <a:lnTo>
                  <a:pt x="254455" y="88159"/>
                </a:lnTo>
                <a:lnTo>
                  <a:pt x="254557" y="88159"/>
                </a:lnTo>
                <a:lnTo>
                  <a:pt x="254250" y="87750"/>
                </a:lnTo>
                <a:lnTo>
                  <a:pt x="254864" y="87955"/>
                </a:lnTo>
                <a:lnTo>
                  <a:pt x="255375" y="87852"/>
                </a:lnTo>
                <a:lnTo>
                  <a:pt x="257625" y="90307"/>
                </a:lnTo>
                <a:lnTo>
                  <a:pt x="260080" y="91023"/>
                </a:lnTo>
                <a:lnTo>
                  <a:pt x="260080" y="90716"/>
                </a:lnTo>
                <a:lnTo>
                  <a:pt x="260489" y="90614"/>
                </a:lnTo>
                <a:lnTo>
                  <a:pt x="259670" y="90307"/>
                </a:lnTo>
                <a:lnTo>
                  <a:pt x="259670" y="90102"/>
                </a:lnTo>
                <a:lnTo>
                  <a:pt x="259159" y="89386"/>
                </a:lnTo>
                <a:lnTo>
                  <a:pt x="258648" y="89386"/>
                </a:lnTo>
                <a:lnTo>
                  <a:pt x="257318" y="87034"/>
                </a:lnTo>
                <a:lnTo>
                  <a:pt x="258136" y="86932"/>
                </a:lnTo>
                <a:lnTo>
                  <a:pt x="256500" y="85705"/>
                </a:lnTo>
                <a:lnTo>
                  <a:pt x="256398" y="84989"/>
                </a:lnTo>
                <a:lnTo>
                  <a:pt x="251898" y="82636"/>
                </a:lnTo>
                <a:lnTo>
                  <a:pt x="249545" y="81716"/>
                </a:lnTo>
                <a:lnTo>
                  <a:pt x="248727" y="81920"/>
                </a:lnTo>
                <a:lnTo>
                  <a:pt x="248727" y="82125"/>
                </a:lnTo>
                <a:lnTo>
                  <a:pt x="246989" y="83455"/>
                </a:lnTo>
                <a:lnTo>
                  <a:pt x="246375" y="82636"/>
                </a:lnTo>
                <a:lnTo>
                  <a:pt x="246273" y="82943"/>
                </a:lnTo>
                <a:lnTo>
                  <a:pt x="245864" y="80795"/>
                </a:lnTo>
                <a:lnTo>
                  <a:pt x="244636" y="80386"/>
                </a:lnTo>
                <a:close/>
                <a:moveTo>
                  <a:pt x="242693" y="91534"/>
                </a:moveTo>
                <a:lnTo>
                  <a:pt x="241977" y="91636"/>
                </a:lnTo>
                <a:lnTo>
                  <a:pt x="241977" y="91841"/>
                </a:lnTo>
                <a:lnTo>
                  <a:pt x="242386" y="92352"/>
                </a:lnTo>
                <a:lnTo>
                  <a:pt x="242693" y="91534"/>
                </a:lnTo>
                <a:close/>
                <a:moveTo>
                  <a:pt x="285750" y="96648"/>
                </a:moveTo>
                <a:lnTo>
                  <a:pt x="285545" y="96750"/>
                </a:lnTo>
                <a:lnTo>
                  <a:pt x="284420" y="97159"/>
                </a:lnTo>
                <a:lnTo>
                  <a:pt x="284216" y="97261"/>
                </a:lnTo>
                <a:lnTo>
                  <a:pt x="285239" y="97261"/>
                </a:lnTo>
                <a:lnTo>
                  <a:pt x="285750" y="96648"/>
                </a:lnTo>
                <a:close/>
                <a:moveTo>
                  <a:pt x="285648" y="97057"/>
                </a:moveTo>
                <a:lnTo>
                  <a:pt x="285239" y="97261"/>
                </a:lnTo>
                <a:lnTo>
                  <a:pt x="285545" y="97261"/>
                </a:lnTo>
                <a:lnTo>
                  <a:pt x="285648" y="97057"/>
                </a:lnTo>
                <a:close/>
                <a:moveTo>
                  <a:pt x="284011" y="98080"/>
                </a:moveTo>
                <a:lnTo>
                  <a:pt x="282886" y="98591"/>
                </a:lnTo>
                <a:lnTo>
                  <a:pt x="283807" y="98693"/>
                </a:lnTo>
                <a:lnTo>
                  <a:pt x="284114" y="98386"/>
                </a:lnTo>
                <a:lnTo>
                  <a:pt x="284011" y="98080"/>
                </a:lnTo>
                <a:close/>
                <a:moveTo>
                  <a:pt x="168852" y="92761"/>
                </a:moveTo>
                <a:lnTo>
                  <a:pt x="168136" y="92864"/>
                </a:lnTo>
                <a:lnTo>
                  <a:pt x="168136" y="93682"/>
                </a:lnTo>
                <a:lnTo>
                  <a:pt x="167318" y="94295"/>
                </a:lnTo>
                <a:lnTo>
                  <a:pt x="167318" y="95114"/>
                </a:lnTo>
                <a:lnTo>
                  <a:pt x="166807" y="95420"/>
                </a:lnTo>
                <a:lnTo>
                  <a:pt x="166705" y="95318"/>
                </a:lnTo>
                <a:lnTo>
                  <a:pt x="165886" y="96341"/>
                </a:lnTo>
                <a:lnTo>
                  <a:pt x="165375" y="96239"/>
                </a:lnTo>
                <a:lnTo>
                  <a:pt x="164966" y="96443"/>
                </a:lnTo>
                <a:lnTo>
                  <a:pt x="164761" y="96443"/>
                </a:lnTo>
                <a:lnTo>
                  <a:pt x="164045" y="96955"/>
                </a:lnTo>
                <a:lnTo>
                  <a:pt x="163330" y="105955"/>
                </a:lnTo>
                <a:lnTo>
                  <a:pt x="163943" y="106261"/>
                </a:lnTo>
                <a:lnTo>
                  <a:pt x="165477" y="105852"/>
                </a:lnTo>
                <a:lnTo>
                  <a:pt x="168750" y="96034"/>
                </a:lnTo>
                <a:lnTo>
                  <a:pt x="169159" y="96341"/>
                </a:lnTo>
                <a:lnTo>
                  <a:pt x="169364" y="96136"/>
                </a:lnTo>
                <a:lnTo>
                  <a:pt x="168852" y="92761"/>
                </a:lnTo>
                <a:close/>
                <a:moveTo>
                  <a:pt x="79364" y="112500"/>
                </a:moveTo>
                <a:lnTo>
                  <a:pt x="79057" y="112807"/>
                </a:lnTo>
                <a:lnTo>
                  <a:pt x="79057" y="113011"/>
                </a:lnTo>
                <a:lnTo>
                  <a:pt x="79364" y="112500"/>
                </a:lnTo>
                <a:close/>
                <a:moveTo>
                  <a:pt x="185114" y="3784"/>
                </a:moveTo>
                <a:lnTo>
                  <a:pt x="184091" y="4398"/>
                </a:lnTo>
                <a:lnTo>
                  <a:pt x="184909" y="4705"/>
                </a:lnTo>
                <a:lnTo>
                  <a:pt x="183273" y="4705"/>
                </a:lnTo>
                <a:lnTo>
                  <a:pt x="183989" y="5011"/>
                </a:lnTo>
                <a:lnTo>
                  <a:pt x="184193" y="5318"/>
                </a:lnTo>
                <a:lnTo>
                  <a:pt x="184193" y="5318"/>
                </a:lnTo>
                <a:lnTo>
                  <a:pt x="183784" y="5011"/>
                </a:lnTo>
                <a:lnTo>
                  <a:pt x="180102" y="5114"/>
                </a:lnTo>
                <a:lnTo>
                  <a:pt x="180920" y="5216"/>
                </a:lnTo>
                <a:lnTo>
                  <a:pt x="177341" y="5727"/>
                </a:lnTo>
                <a:lnTo>
                  <a:pt x="177545" y="5932"/>
                </a:lnTo>
                <a:lnTo>
                  <a:pt x="177341" y="6239"/>
                </a:lnTo>
                <a:lnTo>
                  <a:pt x="176830" y="6136"/>
                </a:lnTo>
                <a:lnTo>
                  <a:pt x="177955" y="6443"/>
                </a:lnTo>
                <a:lnTo>
                  <a:pt x="177239" y="6443"/>
                </a:lnTo>
                <a:lnTo>
                  <a:pt x="178568" y="6852"/>
                </a:lnTo>
                <a:lnTo>
                  <a:pt x="178057" y="7057"/>
                </a:lnTo>
                <a:lnTo>
                  <a:pt x="178261" y="6852"/>
                </a:lnTo>
                <a:lnTo>
                  <a:pt x="178261" y="6852"/>
                </a:lnTo>
                <a:lnTo>
                  <a:pt x="174477" y="7057"/>
                </a:lnTo>
                <a:lnTo>
                  <a:pt x="174682" y="7466"/>
                </a:lnTo>
                <a:lnTo>
                  <a:pt x="174989" y="7568"/>
                </a:lnTo>
                <a:lnTo>
                  <a:pt x="175091" y="7773"/>
                </a:lnTo>
                <a:lnTo>
                  <a:pt x="177648" y="8795"/>
                </a:lnTo>
                <a:lnTo>
                  <a:pt x="177852" y="9205"/>
                </a:lnTo>
                <a:lnTo>
                  <a:pt x="178261" y="9511"/>
                </a:lnTo>
                <a:lnTo>
                  <a:pt x="178169" y="9789"/>
                </a:lnTo>
                <a:lnTo>
                  <a:pt x="177852" y="9409"/>
                </a:lnTo>
                <a:lnTo>
                  <a:pt x="177545" y="9716"/>
                </a:lnTo>
                <a:lnTo>
                  <a:pt x="177034" y="8591"/>
                </a:lnTo>
                <a:lnTo>
                  <a:pt x="173352" y="8182"/>
                </a:lnTo>
                <a:lnTo>
                  <a:pt x="173352" y="8182"/>
                </a:lnTo>
                <a:lnTo>
                  <a:pt x="173966" y="8489"/>
                </a:lnTo>
                <a:lnTo>
                  <a:pt x="172636" y="8489"/>
                </a:lnTo>
                <a:lnTo>
                  <a:pt x="175193" y="9205"/>
                </a:lnTo>
                <a:lnTo>
                  <a:pt x="175193" y="9205"/>
                </a:lnTo>
                <a:lnTo>
                  <a:pt x="172432" y="8898"/>
                </a:lnTo>
                <a:lnTo>
                  <a:pt x="172432" y="8693"/>
                </a:lnTo>
                <a:lnTo>
                  <a:pt x="172227" y="8591"/>
                </a:lnTo>
                <a:lnTo>
                  <a:pt x="172227" y="8182"/>
                </a:lnTo>
                <a:lnTo>
                  <a:pt x="171307" y="7670"/>
                </a:lnTo>
                <a:lnTo>
                  <a:pt x="171307" y="7670"/>
                </a:lnTo>
                <a:lnTo>
                  <a:pt x="171716" y="8284"/>
                </a:lnTo>
                <a:lnTo>
                  <a:pt x="171102" y="8898"/>
                </a:lnTo>
                <a:lnTo>
                  <a:pt x="172227" y="9511"/>
                </a:lnTo>
                <a:lnTo>
                  <a:pt x="172330" y="10330"/>
                </a:lnTo>
                <a:lnTo>
                  <a:pt x="174886" y="11148"/>
                </a:lnTo>
                <a:lnTo>
                  <a:pt x="173966" y="11045"/>
                </a:lnTo>
                <a:lnTo>
                  <a:pt x="174170" y="12068"/>
                </a:lnTo>
                <a:lnTo>
                  <a:pt x="173966" y="12375"/>
                </a:lnTo>
                <a:lnTo>
                  <a:pt x="173966" y="12580"/>
                </a:lnTo>
                <a:lnTo>
                  <a:pt x="173250" y="13398"/>
                </a:lnTo>
                <a:lnTo>
                  <a:pt x="170898" y="12886"/>
                </a:lnTo>
                <a:lnTo>
                  <a:pt x="172023" y="12886"/>
                </a:lnTo>
                <a:lnTo>
                  <a:pt x="172125" y="13091"/>
                </a:lnTo>
                <a:lnTo>
                  <a:pt x="172636" y="12989"/>
                </a:lnTo>
                <a:lnTo>
                  <a:pt x="172330" y="12784"/>
                </a:lnTo>
                <a:lnTo>
                  <a:pt x="173045" y="11761"/>
                </a:lnTo>
                <a:lnTo>
                  <a:pt x="173045" y="11352"/>
                </a:lnTo>
                <a:lnTo>
                  <a:pt x="172330" y="11045"/>
                </a:lnTo>
                <a:lnTo>
                  <a:pt x="171307" y="9920"/>
                </a:lnTo>
                <a:lnTo>
                  <a:pt x="171307" y="9716"/>
                </a:lnTo>
                <a:lnTo>
                  <a:pt x="171102" y="9307"/>
                </a:lnTo>
                <a:lnTo>
                  <a:pt x="170284" y="8898"/>
                </a:lnTo>
                <a:lnTo>
                  <a:pt x="170182" y="7875"/>
                </a:lnTo>
                <a:lnTo>
                  <a:pt x="168545" y="7670"/>
                </a:lnTo>
                <a:lnTo>
                  <a:pt x="167727" y="8080"/>
                </a:lnTo>
                <a:lnTo>
                  <a:pt x="167625" y="8795"/>
                </a:lnTo>
                <a:lnTo>
                  <a:pt x="167114" y="9205"/>
                </a:lnTo>
                <a:lnTo>
                  <a:pt x="167727" y="9409"/>
                </a:lnTo>
                <a:lnTo>
                  <a:pt x="168034" y="10432"/>
                </a:lnTo>
                <a:lnTo>
                  <a:pt x="169875" y="10943"/>
                </a:lnTo>
                <a:lnTo>
                  <a:pt x="169568" y="11557"/>
                </a:lnTo>
                <a:lnTo>
                  <a:pt x="164148" y="10227"/>
                </a:lnTo>
                <a:lnTo>
                  <a:pt x="163636" y="10432"/>
                </a:lnTo>
                <a:lnTo>
                  <a:pt x="164352" y="10841"/>
                </a:lnTo>
                <a:lnTo>
                  <a:pt x="163841" y="11250"/>
                </a:lnTo>
                <a:lnTo>
                  <a:pt x="159648" y="11557"/>
                </a:lnTo>
                <a:lnTo>
                  <a:pt x="159648" y="11557"/>
                </a:lnTo>
                <a:lnTo>
                  <a:pt x="159955" y="11455"/>
                </a:lnTo>
                <a:lnTo>
                  <a:pt x="159852" y="11045"/>
                </a:lnTo>
                <a:lnTo>
                  <a:pt x="159750" y="11045"/>
                </a:lnTo>
                <a:lnTo>
                  <a:pt x="158830" y="11250"/>
                </a:lnTo>
                <a:lnTo>
                  <a:pt x="159136" y="11352"/>
                </a:lnTo>
                <a:lnTo>
                  <a:pt x="158830" y="11455"/>
                </a:lnTo>
                <a:lnTo>
                  <a:pt x="158625" y="11352"/>
                </a:lnTo>
                <a:lnTo>
                  <a:pt x="156682" y="11966"/>
                </a:lnTo>
                <a:lnTo>
                  <a:pt x="156886" y="12068"/>
                </a:lnTo>
                <a:lnTo>
                  <a:pt x="155250" y="12886"/>
                </a:lnTo>
                <a:lnTo>
                  <a:pt x="154330" y="12273"/>
                </a:lnTo>
                <a:lnTo>
                  <a:pt x="155352" y="11966"/>
                </a:lnTo>
                <a:lnTo>
                  <a:pt x="152898" y="11250"/>
                </a:lnTo>
                <a:lnTo>
                  <a:pt x="153614" y="11659"/>
                </a:lnTo>
                <a:lnTo>
                  <a:pt x="153614" y="12375"/>
                </a:lnTo>
                <a:lnTo>
                  <a:pt x="154227" y="12784"/>
                </a:lnTo>
                <a:lnTo>
                  <a:pt x="154227" y="13602"/>
                </a:lnTo>
                <a:lnTo>
                  <a:pt x="152795" y="13193"/>
                </a:lnTo>
                <a:lnTo>
                  <a:pt x="151466" y="14011"/>
                </a:lnTo>
                <a:lnTo>
                  <a:pt x="152080" y="14727"/>
                </a:lnTo>
                <a:lnTo>
                  <a:pt x="151568" y="14932"/>
                </a:lnTo>
                <a:lnTo>
                  <a:pt x="149625" y="14318"/>
                </a:lnTo>
                <a:lnTo>
                  <a:pt x="149420" y="14523"/>
                </a:lnTo>
                <a:lnTo>
                  <a:pt x="150545" y="15239"/>
                </a:lnTo>
                <a:lnTo>
                  <a:pt x="150341" y="15545"/>
                </a:lnTo>
                <a:lnTo>
                  <a:pt x="146864" y="13295"/>
                </a:lnTo>
                <a:lnTo>
                  <a:pt x="147068" y="13193"/>
                </a:lnTo>
                <a:lnTo>
                  <a:pt x="145636" y="12580"/>
                </a:lnTo>
                <a:lnTo>
                  <a:pt x="151057" y="13398"/>
                </a:lnTo>
                <a:lnTo>
                  <a:pt x="151977" y="12886"/>
                </a:lnTo>
                <a:lnTo>
                  <a:pt x="151875" y="12375"/>
                </a:lnTo>
                <a:lnTo>
                  <a:pt x="150648" y="11659"/>
                </a:lnTo>
                <a:lnTo>
                  <a:pt x="150750" y="11761"/>
                </a:lnTo>
                <a:lnTo>
                  <a:pt x="150750" y="11761"/>
                </a:lnTo>
                <a:lnTo>
                  <a:pt x="146455" y="10636"/>
                </a:lnTo>
                <a:lnTo>
                  <a:pt x="146045" y="10841"/>
                </a:lnTo>
                <a:lnTo>
                  <a:pt x="145841" y="10636"/>
                </a:lnTo>
                <a:lnTo>
                  <a:pt x="145841" y="10534"/>
                </a:lnTo>
                <a:lnTo>
                  <a:pt x="145227" y="10432"/>
                </a:lnTo>
                <a:lnTo>
                  <a:pt x="145739" y="10330"/>
                </a:lnTo>
                <a:lnTo>
                  <a:pt x="145023" y="10125"/>
                </a:lnTo>
                <a:lnTo>
                  <a:pt x="145023" y="10125"/>
                </a:lnTo>
                <a:lnTo>
                  <a:pt x="145125" y="10227"/>
                </a:lnTo>
                <a:lnTo>
                  <a:pt x="143591" y="10330"/>
                </a:lnTo>
                <a:lnTo>
                  <a:pt x="143489" y="10125"/>
                </a:lnTo>
                <a:lnTo>
                  <a:pt x="142875" y="9920"/>
                </a:lnTo>
                <a:lnTo>
                  <a:pt x="144102" y="9920"/>
                </a:lnTo>
                <a:lnTo>
                  <a:pt x="143080" y="9409"/>
                </a:lnTo>
                <a:lnTo>
                  <a:pt x="142466" y="9920"/>
                </a:lnTo>
                <a:lnTo>
                  <a:pt x="141955" y="9409"/>
                </a:lnTo>
                <a:lnTo>
                  <a:pt x="141443" y="9716"/>
                </a:lnTo>
                <a:lnTo>
                  <a:pt x="141341" y="9511"/>
                </a:lnTo>
                <a:lnTo>
                  <a:pt x="141136" y="9409"/>
                </a:lnTo>
                <a:lnTo>
                  <a:pt x="140727" y="9920"/>
                </a:lnTo>
                <a:lnTo>
                  <a:pt x="140830" y="9409"/>
                </a:lnTo>
                <a:lnTo>
                  <a:pt x="140318" y="9307"/>
                </a:lnTo>
                <a:lnTo>
                  <a:pt x="139398" y="10023"/>
                </a:lnTo>
                <a:lnTo>
                  <a:pt x="138886" y="9716"/>
                </a:lnTo>
                <a:lnTo>
                  <a:pt x="138068" y="9920"/>
                </a:lnTo>
                <a:lnTo>
                  <a:pt x="138477" y="10227"/>
                </a:lnTo>
                <a:lnTo>
                  <a:pt x="137864" y="10125"/>
                </a:lnTo>
                <a:lnTo>
                  <a:pt x="137557" y="10330"/>
                </a:lnTo>
                <a:lnTo>
                  <a:pt x="137761" y="10534"/>
                </a:lnTo>
                <a:lnTo>
                  <a:pt x="137352" y="10636"/>
                </a:lnTo>
                <a:lnTo>
                  <a:pt x="137352" y="10125"/>
                </a:lnTo>
                <a:lnTo>
                  <a:pt x="137045" y="10534"/>
                </a:lnTo>
                <a:lnTo>
                  <a:pt x="136330" y="10534"/>
                </a:lnTo>
                <a:lnTo>
                  <a:pt x="136636" y="10636"/>
                </a:lnTo>
                <a:lnTo>
                  <a:pt x="136125" y="10636"/>
                </a:lnTo>
                <a:lnTo>
                  <a:pt x="136125" y="10841"/>
                </a:lnTo>
                <a:lnTo>
                  <a:pt x="135818" y="10841"/>
                </a:lnTo>
                <a:lnTo>
                  <a:pt x="135716" y="11045"/>
                </a:lnTo>
                <a:lnTo>
                  <a:pt x="135102" y="11352"/>
                </a:lnTo>
                <a:lnTo>
                  <a:pt x="135818" y="11455"/>
                </a:lnTo>
                <a:lnTo>
                  <a:pt x="135307" y="11455"/>
                </a:lnTo>
                <a:lnTo>
                  <a:pt x="135102" y="11761"/>
                </a:lnTo>
                <a:lnTo>
                  <a:pt x="135102" y="11966"/>
                </a:lnTo>
                <a:lnTo>
                  <a:pt x="134795" y="11659"/>
                </a:lnTo>
                <a:lnTo>
                  <a:pt x="134386" y="11761"/>
                </a:lnTo>
                <a:lnTo>
                  <a:pt x="134591" y="11864"/>
                </a:lnTo>
                <a:lnTo>
                  <a:pt x="134080" y="12068"/>
                </a:lnTo>
                <a:lnTo>
                  <a:pt x="134386" y="12068"/>
                </a:lnTo>
                <a:lnTo>
                  <a:pt x="134693" y="12273"/>
                </a:lnTo>
                <a:lnTo>
                  <a:pt x="134693" y="12375"/>
                </a:lnTo>
                <a:lnTo>
                  <a:pt x="133875" y="12477"/>
                </a:lnTo>
                <a:lnTo>
                  <a:pt x="134591" y="12477"/>
                </a:lnTo>
                <a:lnTo>
                  <a:pt x="133364" y="12784"/>
                </a:lnTo>
                <a:lnTo>
                  <a:pt x="133568" y="12886"/>
                </a:lnTo>
                <a:lnTo>
                  <a:pt x="133057" y="13091"/>
                </a:lnTo>
                <a:lnTo>
                  <a:pt x="133670" y="13295"/>
                </a:lnTo>
                <a:lnTo>
                  <a:pt x="132852" y="13500"/>
                </a:lnTo>
                <a:lnTo>
                  <a:pt x="133057" y="13602"/>
                </a:lnTo>
                <a:lnTo>
                  <a:pt x="133057" y="14216"/>
                </a:lnTo>
                <a:lnTo>
                  <a:pt x="132750" y="14420"/>
                </a:lnTo>
                <a:lnTo>
                  <a:pt x="132545" y="14318"/>
                </a:lnTo>
                <a:lnTo>
                  <a:pt x="131932" y="14727"/>
                </a:lnTo>
                <a:lnTo>
                  <a:pt x="132239" y="14625"/>
                </a:lnTo>
                <a:lnTo>
                  <a:pt x="130909" y="15750"/>
                </a:lnTo>
                <a:lnTo>
                  <a:pt x="131114" y="15852"/>
                </a:lnTo>
                <a:lnTo>
                  <a:pt x="131830" y="15545"/>
                </a:lnTo>
                <a:lnTo>
                  <a:pt x="131727" y="15443"/>
                </a:lnTo>
                <a:lnTo>
                  <a:pt x="132136" y="15443"/>
                </a:lnTo>
                <a:lnTo>
                  <a:pt x="131932" y="15545"/>
                </a:lnTo>
                <a:lnTo>
                  <a:pt x="132136" y="15545"/>
                </a:lnTo>
                <a:lnTo>
                  <a:pt x="131727" y="15852"/>
                </a:lnTo>
                <a:lnTo>
                  <a:pt x="130091" y="15955"/>
                </a:lnTo>
                <a:lnTo>
                  <a:pt x="129886" y="16057"/>
                </a:lnTo>
                <a:lnTo>
                  <a:pt x="130193" y="16466"/>
                </a:lnTo>
                <a:lnTo>
                  <a:pt x="128864" y="16568"/>
                </a:lnTo>
                <a:lnTo>
                  <a:pt x="129886" y="16568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7841" y="17182"/>
                </a:lnTo>
                <a:lnTo>
                  <a:pt x="128966" y="17386"/>
                </a:lnTo>
                <a:lnTo>
                  <a:pt x="127739" y="17386"/>
                </a:lnTo>
                <a:lnTo>
                  <a:pt x="128045" y="18102"/>
                </a:lnTo>
                <a:lnTo>
                  <a:pt x="129477" y="17795"/>
                </a:lnTo>
                <a:lnTo>
                  <a:pt x="129580" y="18000"/>
                </a:lnTo>
                <a:lnTo>
                  <a:pt x="129273" y="18205"/>
                </a:lnTo>
                <a:lnTo>
                  <a:pt x="127739" y="18307"/>
                </a:lnTo>
                <a:lnTo>
                  <a:pt x="128250" y="18511"/>
                </a:lnTo>
                <a:lnTo>
                  <a:pt x="127943" y="18818"/>
                </a:lnTo>
                <a:lnTo>
                  <a:pt x="128250" y="19023"/>
                </a:lnTo>
                <a:lnTo>
                  <a:pt x="127943" y="19227"/>
                </a:lnTo>
                <a:lnTo>
                  <a:pt x="128045" y="19330"/>
                </a:lnTo>
                <a:lnTo>
                  <a:pt x="129170" y="18614"/>
                </a:lnTo>
                <a:lnTo>
                  <a:pt x="128864" y="19023"/>
                </a:lnTo>
                <a:lnTo>
                  <a:pt x="128557" y="19023"/>
                </a:lnTo>
                <a:lnTo>
                  <a:pt x="128659" y="19330"/>
                </a:lnTo>
                <a:lnTo>
                  <a:pt x="127943" y="19841"/>
                </a:lnTo>
                <a:lnTo>
                  <a:pt x="128864" y="19534"/>
                </a:lnTo>
                <a:lnTo>
                  <a:pt x="128557" y="19841"/>
                </a:lnTo>
                <a:lnTo>
                  <a:pt x="128864" y="20045"/>
                </a:lnTo>
                <a:lnTo>
                  <a:pt x="128250" y="20352"/>
                </a:lnTo>
                <a:lnTo>
                  <a:pt x="129068" y="20761"/>
                </a:lnTo>
                <a:lnTo>
                  <a:pt x="128966" y="20864"/>
                </a:lnTo>
                <a:lnTo>
                  <a:pt x="131011" y="20148"/>
                </a:lnTo>
                <a:lnTo>
                  <a:pt x="131114" y="19943"/>
                </a:lnTo>
                <a:lnTo>
                  <a:pt x="131727" y="19841"/>
                </a:lnTo>
                <a:lnTo>
                  <a:pt x="131727" y="19534"/>
                </a:lnTo>
                <a:lnTo>
                  <a:pt x="131830" y="19330"/>
                </a:lnTo>
                <a:lnTo>
                  <a:pt x="132034" y="19841"/>
                </a:lnTo>
                <a:lnTo>
                  <a:pt x="132443" y="20045"/>
                </a:lnTo>
                <a:lnTo>
                  <a:pt x="132443" y="20659"/>
                </a:lnTo>
                <a:lnTo>
                  <a:pt x="133670" y="22295"/>
                </a:lnTo>
                <a:lnTo>
                  <a:pt x="133670" y="22500"/>
                </a:lnTo>
                <a:lnTo>
                  <a:pt x="133773" y="22705"/>
                </a:lnTo>
                <a:lnTo>
                  <a:pt x="133466" y="22705"/>
                </a:lnTo>
                <a:lnTo>
                  <a:pt x="133875" y="23523"/>
                </a:lnTo>
                <a:lnTo>
                  <a:pt x="135000" y="23318"/>
                </a:lnTo>
                <a:lnTo>
                  <a:pt x="135205" y="22909"/>
                </a:lnTo>
                <a:lnTo>
                  <a:pt x="136023" y="22807"/>
                </a:lnTo>
                <a:lnTo>
                  <a:pt x="136432" y="20557"/>
                </a:lnTo>
                <a:lnTo>
                  <a:pt x="136636" y="20557"/>
                </a:lnTo>
                <a:lnTo>
                  <a:pt x="136023" y="20455"/>
                </a:lnTo>
                <a:lnTo>
                  <a:pt x="137761" y="19739"/>
                </a:lnTo>
                <a:lnTo>
                  <a:pt x="137250" y="19739"/>
                </a:lnTo>
                <a:lnTo>
                  <a:pt x="137966" y="19227"/>
                </a:lnTo>
                <a:lnTo>
                  <a:pt x="136636" y="18307"/>
                </a:lnTo>
                <a:lnTo>
                  <a:pt x="136432" y="17489"/>
                </a:lnTo>
                <a:lnTo>
                  <a:pt x="136636" y="17591"/>
                </a:lnTo>
                <a:lnTo>
                  <a:pt x="136636" y="17080"/>
                </a:lnTo>
                <a:lnTo>
                  <a:pt x="136432" y="16773"/>
                </a:lnTo>
                <a:lnTo>
                  <a:pt x="136943" y="16670"/>
                </a:lnTo>
                <a:lnTo>
                  <a:pt x="136841" y="16670"/>
                </a:lnTo>
                <a:lnTo>
                  <a:pt x="136739" y="16466"/>
                </a:lnTo>
                <a:lnTo>
                  <a:pt x="137148" y="16364"/>
                </a:lnTo>
                <a:lnTo>
                  <a:pt x="137045" y="16364"/>
                </a:lnTo>
                <a:lnTo>
                  <a:pt x="137455" y="16159"/>
                </a:lnTo>
                <a:lnTo>
                  <a:pt x="137352" y="16057"/>
                </a:lnTo>
                <a:lnTo>
                  <a:pt x="137864" y="15955"/>
                </a:lnTo>
                <a:lnTo>
                  <a:pt x="137864" y="15852"/>
                </a:lnTo>
                <a:lnTo>
                  <a:pt x="139091" y="15034"/>
                </a:lnTo>
                <a:lnTo>
                  <a:pt x="138784" y="14625"/>
                </a:lnTo>
                <a:lnTo>
                  <a:pt x="138886" y="14216"/>
                </a:lnTo>
                <a:lnTo>
                  <a:pt x="138989" y="14216"/>
                </a:lnTo>
                <a:lnTo>
                  <a:pt x="139193" y="14011"/>
                </a:lnTo>
                <a:lnTo>
                  <a:pt x="139398" y="14011"/>
                </a:lnTo>
                <a:lnTo>
                  <a:pt x="139295" y="13909"/>
                </a:lnTo>
                <a:lnTo>
                  <a:pt x="141034" y="13705"/>
                </a:lnTo>
                <a:lnTo>
                  <a:pt x="141545" y="14011"/>
                </a:lnTo>
                <a:lnTo>
                  <a:pt x="141648" y="14625"/>
                </a:lnTo>
                <a:lnTo>
                  <a:pt x="139807" y="15852"/>
                </a:lnTo>
                <a:lnTo>
                  <a:pt x="139807" y="15955"/>
                </a:lnTo>
                <a:lnTo>
                  <a:pt x="139295" y="16159"/>
                </a:lnTo>
                <a:lnTo>
                  <a:pt x="139602" y="18511"/>
                </a:lnTo>
                <a:lnTo>
                  <a:pt x="140523" y="18716"/>
                </a:lnTo>
                <a:lnTo>
                  <a:pt x="140523" y="18920"/>
                </a:lnTo>
                <a:lnTo>
                  <a:pt x="140727" y="18920"/>
                </a:lnTo>
                <a:lnTo>
                  <a:pt x="140830" y="19330"/>
                </a:lnTo>
                <a:lnTo>
                  <a:pt x="142977" y="18818"/>
                </a:lnTo>
                <a:lnTo>
                  <a:pt x="142875" y="18716"/>
                </a:lnTo>
                <a:lnTo>
                  <a:pt x="143386" y="18511"/>
                </a:lnTo>
                <a:lnTo>
                  <a:pt x="143284" y="18716"/>
                </a:lnTo>
                <a:lnTo>
                  <a:pt x="144731" y="18619"/>
                </a:lnTo>
                <a:lnTo>
                  <a:pt x="144731" y="18619"/>
                </a:lnTo>
                <a:lnTo>
                  <a:pt x="146045" y="19125"/>
                </a:lnTo>
                <a:lnTo>
                  <a:pt x="144920" y="19227"/>
                </a:lnTo>
                <a:lnTo>
                  <a:pt x="144818" y="19432"/>
                </a:lnTo>
                <a:lnTo>
                  <a:pt x="144614" y="19330"/>
                </a:lnTo>
                <a:lnTo>
                  <a:pt x="144511" y="19636"/>
                </a:lnTo>
                <a:lnTo>
                  <a:pt x="141750" y="19739"/>
                </a:lnTo>
                <a:lnTo>
                  <a:pt x="141341" y="20045"/>
                </a:lnTo>
                <a:lnTo>
                  <a:pt x="142261" y="20864"/>
                </a:lnTo>
                <a:lnTo>
                  <a:pt x="142261" y="21784"/>
                </a:lnTo>
                <a:lnTo>
                  <a:pt x="140318" y="21375"/>
                </a:lnTo>
                <a:lnTo>
                  <a:pt x="139909" y="22398"/>
                </a:lnTo>
                <a:lnTo>
                  <a:pt x="140011" y="23318"/>
                </a:lnTo>
                <a:lnTo>
                  <a:pt x="140114" y="23932"/>
                </a:lnTo>
                <a:lnTo>
                  <a:pt x="139807" y="23932"/>
                </a:lnTo>
                <a:lnTo>
                  <a:pt x="140011" y="23318"/>
                </a:lnTo>
                <a:lnTo>
                  <a:pt x="138886" y="24545"/>
                </a:lnTo>
                <a:lnTo>
                  <a:pt x="138375" y="24239"/>
                </a:lnTo>
                <a:lnTo>
                  <a:pt x="134693" y="24750"/>
                </a:lnTo>
                <a:lnTo>
                  <a:pt x="135307" y="25261"/>
                </a:lnTo>
                <a:lnTo>
                  <a:pt x="134795" y="25057"/>
                </a:lnTo>
                <a:lnTo>
                  <a:pt x="134693" y="24750"/>
                </a:lnTo>
                <a:lnTo>
                  <a:pt x="133773" y="24443"/>
                </a:lnTo>
                <a:lnTo>
                  <a:pt x="132852" y="24955"/>
                </a:lnTo>
                <a:lnTo>
                  <a:pt x="131625" y="24443"/>
                </a:lnTo>
                <a:lnTo>
                  <a:pt x="131625" y="24136"/>
                </a:lnTo>
                <a:lnTo>
                  <a:pt x="131318" y="23830"/>
                </a:lnTo>
                <a:lnTo>
                  <a:pt x="131420" y="23420"/>
                </a:lnTo>
                <a:lnTo>
                  <a:pt x="131727" y="23216"/>
                </a:lnTo>
                <a:lnTo>
                  <a:pt x="131625" y="23114"/>
                </a:lnTo>
                <a:lnTo>
                  <a:pt x="132341" y="22500"/>
                </a:lnTo>
                <a:lnTo>
                  <a:pt x="131932" y="22398"/>
                </a:lnTo>
                <a:lnTo>
                  <a:pt x="132034" y="21273"/>
                </a:lnTo>
                <a:lnTo>
                  <a:pt x="132034" y="21273"/>
                </a:lnTo>
                <a:lnTo>
                  <a:pt x="130602" y="21886"/>
                </a:lnTo>
                <a:lnTo>
                  <a:pt x="130602" y="22193"/>
                </a:lnTo>
                <a:lnTo>
                  <a:pt x="131011" y="22295"/>
                </a:lnTo>
                <a:lnTo>
                  <a:pt x="130705" y="22398"/>
                </a:lnTo>
                <a:lnTo>
                  <a:pt x="130295" y="22398"/>
                </a:lnTo>
                <a:lnTo>
                  <a:pt x="130295" y="23318"/>
                </a:lnTo>
                <a:lnTo>
                  <a:pt x="130909" y="24341"/>
                </a:lnTo>
                <a:lnTo>
                  <a:pt x="130807" y="24545"/>
                </a:lnTo>
                <a:lnTo>
                  <a:pt x="131625" y="25261"/>
                </a:lnTo>
                <a:lnTo>
                  <a:pt x="131011" y="25057"/>
                </a:lnTo>
                <a:lnTo>
                  <a:pt x="130705" y="25466"/>
                </a:lnTo>
                <a:lnTo>
                  <a:pt x="128864" y="25466"/>
                </a:lnTo>
                <a:lnTo>
                  <a:pt x="127739" y="26080"/>
                </a:lnTo>
                <a:lnTo>
                  <a:pt x="127432" y="27205"/>
                </a:lnTo>
                <a:lnTo>
                  <a:pt x="127227" y="27205"/>
                </a:lnTo>
                <a:lnTo>
                  <a:pt x="127534" y="27409"/>
                </a:lnTo>
                <a:lnTo>
                  <a:pt x="127534" y="27409"/>
                </a:lnTo>
                <a:lnTo>
                  <a:pt x="126818" y="27307"/>
                </a:lnTo>
                <a:lnTo>
                  <a:pt x="126818" y="27307"/>
                </a:lnTo>
                <a:lnTo>
                  <a:pt x="127432" y="27409"/>
                </a:lnTo>
                <a:lnTo>
                  <a:pt x="125386" y="28023"/>
                </a:lnTo>
                <a:lnTo>
                  <a:pt x="124977" y="28841"/>
                </a:lnTo>
                <a:lnTo>
                  <a:pt x="124261" y="29148"/>
                </a:lnTo>
                <a:lnTo>
                  <a:pt x="124466" y="29352"/>
                </a:lnTo>
                <a:lnTo>
                  <a:pt x="123239" y="29455"/>
                </a:lnTo>
                <a:lnTo>
                  <a:pt x="123136" y="29148"/>
                </a:lnTo>
                <a:lnTo>
                  <a:pt x="122727" y="29352"/>
                </a:lnTo>
                <a:lnTo>
                  <a:pt x="123034" y="30170"/>
                </a:lnTo>
                <a:lnTo>
                  <a:pt x="120375" y="30375"/>
                </a:lnTo>
                <a:lnTo>
                  <a:pt x="120784" y="30477"/>
                </a:lnTo>
                <a:lnTo>
                  <a:pt x="120477" y="30580"/>
                </a:lnTo>
                <a:lnTo>
                  <a:pt x="120682" y="30682"/>
                </a:lnTo>
                <a:lnTo>
                  <a:pt x="120375" y="30784"/>
                </a:lnTo>
                <a:lnTo>
                  <a:pt x="122011" y="31193"/>
                </a:lnTo>
                <a:lnTo>
                  <a:pt x="121909" y="31295"/>
                </a:lnTo>
                <a:lnTo>
                  <a:pt x="122114" y="31295"/>
                </a:lnTo>
                <a:lnTo>
                  <a:pt x="122114" y="31398"/>
                </a:lnTo>
                <a:lnTo>
                  <a:pt x="122727" y="31602"/>
                </a:lnTo>
                <a:lnTo>
                  <a:pt x="122420" y="31705"/>
                </a:lnTo>
                <a:lnTo>
                  <a:pt x="122523" y="32114"/>
                </a:lnTo>
                <a:lnTo>
                  <a:pt x="123239" y="32523"/>
                </a:lnTo>
                <a:lnTo>
                  <a:pt x="123341" y="33136"/>
                </a:lnTo>
                <a:lnTo>
                  <a:pt x="123136" y="33034"/>
                </a:lnTo>
                <a:lnTo>
                  <a:pt x="123750" y="33852"/>
                </a:lnTo>
                <a:lnTo>
                  <a:pt x="123750" y="33852"/>
                </a:lnTo>
                <a:lnTo>
                  <a:pt x="123239" y="33341"/>
                </a:lnTo>
                <a:lnTo>
                  <a:pt x="123136" y="34261"/>
                </a:lnTo>
                <a:lnTo>
                  <a:pt x="123239" y="34159"/>
                </a:lnTo>
                <a:lnTo>
                  <a:pt x="123239" y="34261"/>
                </a:lnTo>
                <a:lnTo>
                  <a:pt x="122830" y="35386"/>
                </a:lnTo>
                <a:lnTo>
                  <a:pt x="117409" y="35284"/>
                </a:lnTo>
                <a:lnTo>
                  <a:pt x="117307" y="35489"/>
                </a:lnTo>
                <a:lnTo>
                  <a:pt x="116898" y="35591"/>
                </a:lnTo>
                <a:lnTo>
                  <a:pt x="116693" y="36307"/>
                </a:lnTo>
                <a:lnTo>
                  <a:pt x="116898" y="36307"/>
                </a:lnTo>
                <a:lnTo>
                  <a:pt x="116898" y="36614"/>
                </a:lnTo>
                <a:lnTo>
                  <a:pt x="117000" y="36614"/>
                </a:lnTo>
                <a:lnTo>
                  <a:pt x="116182" y="40091"/>
                </a:lnTo>
                <a:lnTo>
                  <a:pt x="116795" y="39784"/>
                </a:lnTo>
                <a:lnTo>
                  <a:pt x="116386" y="40295"/>
                </a:lnTo>
                <a:lnTo>
                  <a:pt x="116687" y="40446"/>
                </a:lnTo>
                <a:lnTo>
                  <a:pt x="116687" y="40446"/>
                </a:lnTo>
                <a:lnTo>
                  <a:pt x="116489" y="41932"/>
                </a:lnTo>
                <a:lnTo>
                  <a:pt x="118330" y="41625"/>
                </a:lnTo>
                <a:lnTo>
                  <a:pt x="118739" y="42136"/>
                </a:lnTo>
                <a:lnTo>
                  <a:pt x="118841" y="42034"/>
                </a:lnTo>
                <a:lnTo>
                  <a:pt x="119455" y="42955"/>
                </a:lnTo>
                <a:lnTo>
                  <a:pt x="122420" y="42034"/>
                </a:lnTo>
                <a:lnTo>
                  <a:pt x="122727" y="41625"/>
                </a:lnTo>
                <a:lnTo>
                  <a:pt x="123545" y="41318"/>
                </a:lnTo>
                <a:lnTo>
                  <a:pt x="123852" y="40500"/>
                </a:lnTo>
                <a:lnTo>
                  <a:pt x="124261" y="40193"/>
                </a:lnTo>
                <a:lnTo>
                  <a:pt x="123955" y="39784"/>
                </a:lnTo>
                <a:lnTo>
                  <a:pt x="124773" y="38045"/>
                </a:lnTo>
                <a:lnTo>
                  <a:pt x="126818" y="36920"/>
                </a:lnTo>
                <a:lnTo>
                  <a:pt x="126818" y="35693"/>
                </a:lnTo>
                <a:lnTo>
                  <a:pt x="129682" y="35591"/>
                </a:lnTo>
                <a:lnTo>
                  <a:pt x="131318" y="34466"/>
                </a:lnTo>
                <a:lnTo>
                  <a:pt x="136943" y="38864"/>
                </a:lnTo>
                <a:lnTo>
                  <a:pt x="137250" y="38864"/>
                </a:lnTo>
                <a:lnTo>
                  <a:pt x="137761" y="40091"/>
                </a:lnTo>
                <a:lnTo>
                  <a:pt x="137557" y="40193"/>
                </a:lnTo>
                <a:lnTo>
                  <a:pt x="137352" y="40807"/>
                </a:lnTo>
                <a:lnTo>
                  <a:pt x="137761" y="41011"/>
                </a:lnTo>
                <a:lnTo>
                  <a:pt x="138170" y="39989"/>
                </a:lnTo>
                <a:lnTo>
                  <a:pt x="138580" y="39886"/>
                </a:lnTo>
                <a:lnTo>
                  <a:pt x="138477" y="39375"/>
                </a:lnTo>
                <a:lnTo>
                  <a:pt x="138068" y="39170"/>
                </a:lnTo>
                <a:lnTo>
                  <a:pt x="138375" y="38455"/>
                </a:lnTo>
                <a:lnTo>
                  <a:pt x="139602" y="38966"/>
                </a:lnTo>
                <a:lnTo>
                  <a:pt x="137455" y="37432"/>
                </a:lnTo>
                <a:lnTo>
                  <a:pt x="137557" y="37023"/>
                </a:lnTo>
                <a:lnTo>
                  <a:pt x="136432" y="36818"/>
                </a:lnTo>
                <a:lnTo>
                  <a:pt x="134182" y="34057"/>
                </a:lnTo>
                <a:lnTo>
                  <a:pt x="134284" y="33341"/>
                </a:lnTo>
                <a:lnTo>
                  <a:pt x="135307" y="33239"/>
                </a:lnTo>
                <a:lnTo>
                  <a:pt x="135205" y="33750"/>
                </a:lnTo>
                <a:lnTo>
                  <a:pt x="135716" y="33750"/>
                </a:lnTo>
                <a:lnTo>
                  <a:pt x="135818" y="33545"/>
                </a:lnTo>
                <a:lnTo>
                  <a:pt x="136841" y="34670"/>
                </a:lnTo>
                <a:lnTo>
                  <a:pt x="136534" y="34670"/>
                </a:lnTo>
                <a:lnTo>
                  <a:pt x="138784" y="36102"/>
                </a:lnTo>
                <a:lnTo>
                  <a:pt x="138170" y="35898"/>
                </a:lnTo>
                <a:lnTo>
                  <a:pt x="140420" y="37330"/>
                </a:lnTo>
                <a:lnTo>
                  <a:pt x="140420" y="38557"/>
                </a:lnTo>
                <a:lnTo>
                  <a:pt x="140318" y="38557"/>
                </a:lnTo>
                <a:lnTo>
                  <a:pt x="141955" y="39989"/>
                </a:lnTo>
                <a:lnTo>
                  <a:pt x="141648" y="39989"/>
                </a:lnTo>
                <a:lnTo>
                  <a:pt x="141955" y="40398"/>
                </a:lnTo>
                <a:lnTo>
                  <a:pt x="143080" y="40500"/>
                </a:lnTo>
                <a:lnTo>
                  <a:pt x="143489" y="40807"/>
                </a:lnTo>
                <a:lnTo>
                  <a:pt x="143489" y="40909"/>
                </a:lnTo>
                <a:lnTo>
                  <a:pt x="142159" y="40909"/>
                </a:lnTo>
                <a:lnTo>
                  <a:pt x="142773" y="42239"/>
                </a:lnTo>
                <a:lnTo>
                  <a:pt x="143284" y="42545"/>
                </a:lnTo>
                <a:lnTo>
                  <a:pt x="143898" y="42545"/>
                </a:lnTo>
                <a:lnTo>
                  <a:pt x="143489" y="41318"/>
                </a:lnTo>
                <a:lnTo>
                  <a:pt x="144102" y="41523"/>
                </a:lnTo>
                <a:lnTo>
                  <a:pt x="144102" y="41523"/>
                </a:lnTo>
                <a:lnTo>
                  <a:pt x="143591" y="41011"/>
                </a:lnTo>
                <a:lnTo>
                  <a:pt x="144205" y="41011"/>
                </a:lnTo>
                <a:lnTo>
                  <a:pt x="144409" y="40807"/>
                </a:lnTo>
                <a:lnTo>
                  <a:pt x="143182" y="39989"/>
                </a:lnTo>
                <a:lnTo>
                  <a:pt x="143591" y="39784"/>
                </a:lnTo>
                <a:lnTo>
                  <a:pt x="143386" y="39682"/>
                </a:lnTo>
                <a:lnTo>
                  <a:pt x="143591" y="39580"/>
                </a:lnTo>
                <a:lnTo>
                  <a:pt x="143693" y="39784"/>
                </a:lnTo>
                <a:lnTo>
                  <a:pt x="143591" y="39477"/>
                </a:lnTo>
                <a:lnTo>
                  <a:pt x="143080" y="38761"/>
                </a:lnTo>
                <a:lnTo>
                  <a:pt x="143284" y="38352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4205" y="38864"/>
                </a:lnTo>
                <a:lnTo>
                  <a:pt x="144102" y="38557"/>
                </a:lnTo>
                <a:lnTo>
                  <a:pt x="144511" y="38761"/>
                </a:lnTo>
                <a:lnTo>
                  <a:pt x="144000" y="38250"/>
                </a:lnTo>
                <a:lnTo>
                  <a:pt x="145636" y="38045"/>
                </a:lnTo>
                <a:lnTo>
                  <a:pt x="145943" y="38250"/>
                </a:lnTo>
                <a:lnTo>
                  <a:pt x="146557" y="38250"/>
                </a:lnTo>
                <a:lnTo>
                  <a:pt x="146045" y="38864"/>
                </a:lnTo>
                <a:lnTo>
                  <a:pt x="146864" y="39989"/>
                </a:lnTo>
                <a:lnTo>
                  <a:pt x="146761" y="40295"/>
                </a:lnTo>
                <a:lnTo>
                  <a:pt x="147068" y="40398"/>
                </a:lnTo>
                <a:lnTo>
                  <a:pt x="146659" y="40602"/>
                </a:lnTo>
                <a:lnTo>
                  <a:pt x="146455" y="40295"/>
                </a:lnTo>
                <a:lnTo>
                  <a:pt x="146352" y="40705"/>
                </a:lnTo>
                <a:lnTo>
                  <a:pt x="146864" y="40807"/>
                </a:lnTo>
                <a:lnTo>
                  <a:pt x="147477" y="41727"/>
                </a:lnTo>
                <a:lnTo>
                  <a:pt x="147375" y="41830"/>
                </a:lnTo>
                <a:lnTo>
                  <a:pt x="147273" y="41932"/>
                </a:lnTo>
                <a:lnTo>
                  <a:pt x="148091" y="41932"/>
                </a:lnTo>
                <a:lnTo>
                  <a:pt x="147477" y="42239"/>
                </a:lnTo>
                <a:lnTo>
                  <a:pt x="147989" y="42239"/>
                </a:lnTo>
                <a:lnTo>
                  <a:pt x="147989" y="42341"/>
                </a:lnTo>
                <a:lnTo>
                  <a:pt x="148602" y="42239"/>
                </a:lnTo>
                <a:lnTo>
                  <a:pt x="149523" y="42852"/>
                </a:lnTo>
                <a:lnTo>
                  <a:pt x="150136" y="42648"/>
                </a:lnTo>
                <a:lnTo>
                  <a:pt x="150341" y="42136"/>
                </a:lnTo>
                <a:lnTo>
                  <a:pt x="152080" y="42955"/>
                </a:lnTo>
                <a:lnTo>
                  <a:pt x="152898" y="42852"/>
                </a:lnTo>
                <a:lnTo>
                  <a:pt x="153511" y="42239"/>
                </a:lnTo>
                <a:lnTo>
                  <a:pt x="154227" y="42443"/>
                </a:lnTo>
                <a:lnTo>
                  <a:pt x="154636" y="42136"/>
                </a:lnTo>
                <a:lnTo>
                  <a:pt x="154023" y="47659"/>
                </a:lnTo>
                <a:lnTo>
                  <a:pt x="152489" y="48068"/>
                </a:lnTo>
                <a:lnTo>
                  <a:pt x="152080" y="47864"/>
                </a:lnTo>
                <a:lnTo>
                  <a:pt x="151773" y="47864"/>
                </a:lnTo>
                <a:lnTo>
                  <a:pt x="151773" y="47761"/>
                </a:lnTo>
                <a:lnTo>
                  <a:pt x="151261" y="47557"/>
                </a:lnTo>
                <a:lnTo>
                  <a:pt x="150648" y="47761"/>
                </a:lnTo>
                <a:lnTo>
                  <a:pt x="150955" y="47557"/>
                </a:lnTo>
                <a:lnTo>
                  <a:pt x="150955" y="47557"/>
                </a:lnTo>
                <a:lnTo>
                  <a:pt x="149114" y="48170"/>
                </a:lnTo>
                <a:lnTo>
                  <a:pt x="146148" y="47659"/>
                </a:lnTo>
                <a:lnTo>
                  <a:pt x="145739" y="47148"/>
                </a:lnTo>
                <a:lnTo>
                  <a:pt x="144102" y="46739"/>
                </a:lnTo>
                <a:lnTo>
                  <a:pt x="144000" y="46432"/>
                </a:lnTo>
                <a:lnTo>
                  <a:pt x="143489" y="46227"/>
                </a:lnTo>
                <a:lnTo>
                  <a:pt x="141955" y="46534"/>
                </a:lnTo>
                <a:lnTo>
                  <a:pt x="141443" y="47250"/>
                </a:lnTo>
                <a:lnTo>
                  <a:pt x="141648" y="48170"/>
                </a:lnTo>
                <a:lnTo>
                  <a:pt x="140114" y="48580"/>
                </a:lnTo>
                <a:lnTo>
                  <a:pt x="133773" y="45818"/>
                </a:lnTo>
                <a:lnTo>
                  <a:pt x="133875" y="45818"/>
                </a:lnTo>
                <a:lnTo>
                  <a:pt x="132750" y="44898"/>
                </a:lnTo>
                <a:lnTo>
                  <a:pt x="133568" y="43670"/>
                </a:lnTo>
                <a:lnTo>
                  <a:pt x="133159" y="43057"/>
                </a:lnTo>
                <a:lnTo>
                  <a:pt x="133466" y="41932"/>
                </a:lnTo>
                <a:lnTo>
                  <a:pt x="132852" y="42136"/>
                </a:lnTo>
                <a:lnTo>
                  <a:pt x="132852" y="41830"/>
                </a:lnTo>
                <a:lnTo>
                  <a:pt x="132545" y="41727"/>
                </a:lnTo>
                <a:lnTo>
                  <a:pt x="132545" y="41625"/>
                </a:lnTo>
                <a:lnTo>
                  <a:pt x="130807" y="42136"/>
                </a:lnTo>
                <a:lnTo>
                  <a:pt x="130295" y="41830"/>
                </a:lnTo>
                <a:lnTo>
                  <a:pt x="122318" y="43977"/>
                </a:lnTo>
                <a:lnTo>
                  <a:pt x="121602" y="43670"/>
                </a:lnTo>
                <a:lnTo>
                  <a:pt x="120477" y="43875"/>
                </a:lnTo>
                <a:lnTo>
                  <a:pt x="119659" y="43057"/>
                </a:lnTo>
                <a:lnTo>
                  <a:pt x="115568" y="48477"/>
                </a:lnTo>
                <a:lnTo>
                  <a:pt x="115773" y="48784"/>
                </a:lnTo>
                <a:lnTo>
                  <a:pt x="114034" y="50932"/>
                </a:lnTo>
                <a:lnTo>
                  <a:pt x="112909" y="51239"/>
                </a:lnTo>
                <a:lnTo>
                  <a:pt x="109943" y="55739"/>
                </a:lnTo>
                <a:lnTo>
                  <a:pt x="109943" y="55739"/>
                </a:lnTo>
                <a:lnTo>
                  <a:pt x="110148" y="55534"/>
                </a:lnTo>
                <a:lnTo>
                  <a:pt x="110148" y="55534"/>
                </a:lnTo>
                <a:lnTo>
                  <a:pt x="108920" y="58602"/>
                </a:lnTo>
                <a:lnTo>
                  <a:pt x="109432" y="58807"/>
                </a:lnTo>
                <a:lnTo>
                  <a:pt x="109432" y="60034"/>
                </a:lnTo>
                <a:lnTo>
                  <a:pt x="109636" y="59932"/>
                </a:lnTo>
                <a:lnTo>
                  <a:pt x="109330" y="63716"/>
                </a:lnTo>
                <a:lnTo>
                  <a:pt x="108409" y="64841"/>
                </a:lnTo>
                <a:lnTo>
                  <a:pt x="109023" y="65659"/>
                </a:lnTo>
                <a:lnTo>
                  <a:pt x="109227" y="65557"/>
                </a:lnTo>
                <a:lnTo>
                  <a:pt x="109227" y="66170"/>
                </a:lnTo>
                <a:lnTo>
                  <a:pt x="110250" y="66170"/>
                </a:lnTo>
                <a:lnTo>
                  <a:pt x="109330" y="66375"/>
                </a:lnTo>
                <a:lnTo>
                  <a:pt x="109227" y="66273"/>
                </a:lnTo>
                <a:lnTo>
                  <a:pt x="109023" y="67091"/>
                </a:lnTo>
                <a:lnTo>
                  <a:pt x="109023" y="67091"/>
                </a:lnTo>
                <a:lnTo>
                  <a:pt x="109227" y="66989"/>
                </a:lnTo>
                <a:lnTo>
                  <a:pt x="109739" y="67909"/>
                </a:lnTo>
                <a:lnTo>
                  <a:pt x="110557" y="67705"/>
                </a:lnTo>
                <a:lnTo>
                  <a:pt x="110557" y="67705"/>
                </a:lnTo>
                <a:lnTo>
                  <a:pt x="110148" y="67909"/>
                </a:lnTo>
                <a:lnTo>
                  <a:pt x="110557" y="68114"/>
                </a:lnTo>
                <a:lnTo>
                  <a:pt x="110148" y="68318"/>
                </a:lnTo>
                <a:lnTo>
                  <a:pt x="110250" y="68318"/>
                </a:lnTo>
                <a:lnTo>
                  <a:pt x="110455" y="68523"/>
                </a:lnTo>
                <a:lnTo>
                  <a:pt x="110352" y="68727"/>
                </a:lnTo>
                <a:lnTo>
                  <a:pt x="110557" y="68625"/>
                </a:lnTo>
                <a:lnTo>
                  <a:pt x="110659" y="68932"/>
                </a:lnTo>
                <a:lnTo>
                  <a:pt x="110864" y="69034"/>
                </a:lnTo>
                <a:lnTo>
                  <a:pt x="110966" y="68932"/>
                </a:lnTo>
                <a:lnTo>
                  <a:pt x="111375" y="69648"/>
                </a:lnTo>
                <a:lnTo>
                  <a:pt x="111784" y="69852"/>
                </a:lnTo>
                <a:lnTo>
                  <a:pt x="111784" y="70261"/>
                </a:lnTo>
                <a:lnTo>
                  <a:pt x="112295" y="70875"/>
                </a:lnTo>
                <a:lnTo>
                  <a:pt x="112193" y="71182"/>
                </a:lnTo>
                <a:lnTo>
                  <a:pt x="112500" y="71182"/>
                </a:lnTo>
                <a:lnTo>
                  <a:pt x="112193" y="71284"/>
                </a:lnTo>
                <a:lnTo>
                  <a:pt x="117511" y="75477"/>
                </a:lnTo>
                <a:lnTo>
                  <a:pt x="119557" y="74761"/>
                </a:lnTo>
                <a:lnTo>
                  <a:pt x="119250" y="74761"/>
                </a:lnTo>
                <a:lnTo>
                  <a:pt x="120477" y="74659"/>
                </a:lnTo>
                <a:lnTo>
                  <a:pt x="119966" y="74659"/>
                </a:lnTo>
                <a:lnTo>
                  <a:pt x="121295" y="74557"/>
                </a:lnTo>
                <a:lnTo>
                  <a:pt x="121398" y="74761"/>
                </a:lnTo>
                <a:lnTo>
                  <a:pt x="127534" y="73227"/>
                </a:lnTo>
                <a:lnTo>
                  <a:pt x="127330" y="73432"/>
                </a:lnTo>
                <a:lnTo>
                  <a:pt x="129170" y="74455"/>
                </a:lnTo>
                <a:lnTo>
                  <a:pt x="129170" y="74761"/>
                </a:lnTo>
                <a:lnTo>
                  <a:pt x="129068" y="74761"/>
                </a:lnTo>
                <a:lnTo>
                  <a:pt x="129886" y="75477"/>
                </a:lnTo>
                <a:lnTo>
                  <a:pt x="130091" y="75477"/>
                </a:lnTo>
                <a:lnTo>
                  <a:pt x="130398" y="75580"/>
                </a:lnTo>
                <a:lnTo>
                  <a:pt x="130295" y="75170"/>
                </a:lnTo>
                <a:lnTo>
                  <a:pt x="130398" y="75477"/>
                </a:lnTo>
                <a:lnTo>
                  <a:pt x="130602" y="75170"/>
                </a:lnTo>
                <a:lnTo>
                  <a:pt x="131420" y="75375"/>
                </a:lnTo>
                <a:lnTo>
                  <a:pt x="131625" y="74966"/>
                </a:lnTo>
                <a:lnTo>
                  <a:pt x="132341" y="75784"/>
                </a:lnTo>
                <a:lnTo>
                  <a:pt x="132955" y="75886"/>
                </a:lnTo>
                <a:lnTo>
                  <a:pt x="132852" y="79466"/>
                </a:lnTo>
                <a:lnTo>
                  <a:pt x="132648" y="79568"/>
                </a:lnTo>
                <a:lnTo>
                  <a:pt x="133261" y="79875"/>
                </a:lnTo>
                <a:lnTo>
                  <a:pt x="133057" y="79977"/>
                </a:lnTo>
                <a:lnTo>
                  <a:pt x="132648" y="79670"/>
                </a:lnTo>
                <a:lnTo>
                  <a:pt x="132443" y="80591"/>
                </a:lnTo>
                <a:lnTo>
                  <a:pt x="132034" y="80693"/>
                </a:lnTo>
                <a:lnTo>
                  <a:pt x="132852" y="81716"/>
                </a:lnTo>
                <a:lnTo>
                  <a:pt x="132852" y="81716"/>
                </a:lnTo>
                <a:lnTo>
                  <a:pt x="132341" y="81409"/>
                </a:lnTo>
                <a:lnTo>
                  <a:pt x="132750" y="82023"/>
                </a:lnTo>
                <a:lnTo>
                  <a:pt x="132648" y="82023"/>
                </a:lnTo>
                <a:lnTo>
                  <a:pt x="133261" y="82636"/>
                </a:lnTo>
                <a:lnTo>
                  <a:pt x="132955" y="82534"/>
                </a:lnTo>
                <a:lnTo>
                  <a:pt x="135205" y="85909"/>
                </a:lnTo>
                <a:lnTo>
                  <a:pt x="136023" y="86114"/>
                </a:lnTo>
                <a:lnTo>
                  <a:pt x="135307" y="86318"/>
                </a:lnTo>
                <a:lnTo>
                  <a:pt x="135920" y="89284"/>
                </a:lnTo>
                <a:lnTo>
                  <a:pt x="136023" y="89182"/>
                </a:lnTo>
                <a:lnTo>
                  <a:pt x="136432" y="92557"/>
                </a:lnTo>
                <a:lnTo>
                  <a:pt x="134795" y="96648"/>
                </a:lnTo>
                <a:lnTo>
                  <a:pt x="137045" y="103602"/>
                </a:lnTo>
                <a:lnTo>
                  <a:pt x="136943" y="103602"/>
                </a:lnTo>
                <a:lnTo>
                  <a:pt x="140011" y="115364"/>
                </a:lnTo>
                <a:lnTo>
                  <a:pt x="146148" y="114955"/>
                </a:lnTo>
                <a:lnTo>
                  <a:pt x="146557" y="114648"/>
                </a:lnTo>
                <a:lnTo>
                  <a:pt x="147068" y="114648"/>
                </a:lnTo>
                <a:lnTo>
                  <a:pt x="152693" y="109125"/>
                </a:lnTo>
                <a:lnTo>
                  <a:pt x="153205" y="106977"/>
                </a:lnTo>
                <a:lnTo>
                  <a:pt x="153102" y="107080"/>
                </a:lnTo>
                <a:lnTo>
                  <a:pt x="153205" y="106875"/>
                </a:lnTo>
                <a:lnTo>
                  <a:pt x="153205" y="106977"/>
                </a:lnTo>
                <a:lnTo>
                  <a:pt x="155659" y="104523"/>
                </a:lnTo>
                <a:lnTo>
                  <a:pt x="155659" y="102784"/>
                </a:lnTo>
                <a:lnTo>
                  <a:pt x="155557" y="103091"/>
                </a:lnTo>
                <a:lnTo>
                  <a:pt x="155045" y="100330"/>
                </a:lnTo>
                <a:lnTo>
                  <a:pt x="160670" y="95932"/>
                </a:lnTo>
                <a:lnTo>
                  <a:pt x="160875" y="91125"/>
                </a:lnTo>
                <a:lnTo>
                  <a:pt x="160057" y="90307"/>
                </a:lnTo>
                <a:lnTo>
                  <a:pt x="159955" y="87136"/>
                </a:lnTo>
                <a:lnTo>
                  <a:pt x="159341" y="86523"/>
                </a:lnTo>
                <a:lnTo>
                  <a:pt x="161284" y="82125"/>
                </a:lnTo>
                <a:lnTo>
                  <a:pt x="161693" y="82023"/>
                </a:lnTo>
                <a:lnTo>
                  <a:pt x="170591" y="69341"/>
                </a:lnTo>
                <a:lnTo>
                  <a:pt x="170386" y="69136"/>
                </a:lnTo>
                <a:lnTo>
                  <a:pt x="170284" y="69341"/>
                </a:lnTo>
                <a:lnTo>
                  <a:pt x="170182" y="67807"/>
                </a:lnTo>
                <a:lnTo>
                  <a:pt x="164557" y="69341"/>
                </a:lnTo>
                <a:lnTo>
                  <a:pt x="162511" y="68114"/>
                </a:lnTo>
                <a:lnTo>
                  <a:pt x="163330" y="67602"/>
                </a:lnTo>
                <a:lnTo>
                  <a:pt x="162920" y="66784"/>
                </a:lnTo>
                <a:lnTo>
                  <a:pt x="162920" y="66886"/>
                </a:lnTo>
                <a:lnTo>
                  <a:pt x="159955" y="64125"/>
                </a:lnTo>
                <a:lnTo>
                  <a:pt x="159955" y="64534"/>
                </a:lnTo>
                <a:lnTo>
                  <a:pt x="157193" y="58295"/>
                </a:lnTo>
                <a:lnTo>
                  <a:pt x="157193" y="58295"/>
                </a:lnTo>
                <a:lnTo>
                  <a:pt x="157295" y="58398"/>
                </a:lnTo>
                <a:lnTo>
                  <a:pt x="156375" y="56761"/>
                </a:lnTo>
                <a:lnTo>
                  <a:pt x="155966" y="56557"/>
                </a:lnTo>
                <a:lnTo>
                  <a:pt x="155659" y="56148"/>
                </a:lnTo>
                <a:lnTo>
                  <a:pt x="155864" y="55432"/>
                </a:lnTo>
                <a:lnTo>
                  <a:pt x="152591" y="49193"/>
                </a:lnTo>
                <a:lnTo>
                  <a:pt x="152591" y="49193"/>
                </a:lnTo>
                <a:lnTo>
                  <a:pt x="153716" y="51136"/>
                </a:lnTo>
                <a:lnTo>
                  <a:pt x="154330" y="50830"/>
                </a:lnTo>
                <a:lnTo>
                  <a:pt x="154739" y="49602"/>
                </a:lnTo>
                <a:lnTo>
                  <a:pt x="154534" y="51136"/>
                </a:lnTo>
                <a:lnTo>
                  <a:pt x="158727" y="56557"/>
                </a:lnTo>
                <a:lnTo>
                  <a:pt x="158625" y="56557"/>
                </a:lnTo>
                <a:lnTo>
                  <a:pt x="162614" y="64330"/>
                </a:lnTo>
                <a:lnTo>
                  <a:pt x="162511" y="64227"/>
                </a:lnTo>
                <a:lnTo>
                  <a:pt x="162511" y="64227"/>
                </a:lnTo>
                <a:lnTo>
                  <a:pt x="163330" y="66989"/>
                </a:lnTo>
                <a:lnTo>
                  <a:pt x="171102" y="63818"/>
                </a:lnTo>
                <a:lnTo>
                  <a:pt x="171102" y="63409"/>
                </a:lnTo>
                <a:lnTo>
                  <a:pt x="173557" y="62489"/>
                </a:lnTo>
                <a:lnTo>
                  <a:pt x="173659" y="61977"/>
                </a:lnTo>
                <a:lnTo>
                  <a:pt x="174580" y="61568"/>
                </a:lnTo>
                <a:lnTo>
                  <a:pt x="174989" y="60750"/>
                </a:lnTo>
                <a:lnTo>
                  <a:pt x="175807" y="60443"/>
                </a:lnTo>
                <a:lnTo>
                  <a:pt x="175705" y="59625"/>
                </a:lnTo>
                <a:lnTo>
                  <a:pt x="176114" y="58807"/>
                </a:lnTo>
                <a:lnTo>
                  <a:pt x="176216" y="59114"/>
                </a:lnTo>
                <a:lnTo>
                  <a:pt x="177341" y="57170"/>
                </a:lnTo>
                <a:lnTo>
                  <a:pt x="174273" y="54920"/>
                </a:lnTo>
                <a:lnTo>
                  <a:pt x="173864" y="52977"/>
                </a:lnTo>
                <a:lnTo>
                  <a:pt x="172330" y="55023"/>
                </a:lnTo>
                <a:lnTo>
                  <a:pt x="170080" y="55330"/>
                </a:lnTo>
                <a:lnTo>
                  <a:pt x="169875" y="55023"/>
                </a:lnTo>
                <a:lnTo>
                  <a:pt x="169568" y="55023"/>
                </a:lnTo>
                <a:lnTo>
                  <a:pt x="169670" y="54818"/>
                </a:lnTo>
                <a:lnTo>
                  <a:pt x="169466" y="54716"/>
                </a:lnTo>
                <a:lnTo>
                  <a:pt x="169670" y="54000"/>
                </a:lnTo>
                <a:lnTo>
                  <a:pt x="169466" y="53284"/>
                </a:lnTo>
                <a:lnTo>
                  <a:pt x="169057" y="53795"/>
                </a:lnTo>
                <a:lnTo>
                  <a:pt x="169057" y="54511"/>
                </a:lnTo>
                <a:lnTo>
                  <a:pt x="168239" y="53182"/>
                </a:lnTo>
                <a:lnTo>
                  <a:pt x="168341" y="53182"/>
                </a:lnTo>
                <a:lnTo>
                  <a:pt x="168239" y="52568"/>
                </a:lnTo>
                <a:lnTo>
                  <a:pt x="168341" y="52568"/>
                </a:lnTo>
                <a:lnTo>
                  <a:pt x="165886" y="49807"/>
                </a:lnTo>
                <a:lnTo>
                  <a:pt x="166193" y="49602"/>
                </a:lnTo>
                <a:lnTo>
                  <a:pt x="165989" y="49193"/>
                </a:lnTo>
                <a:lnTo>
                  <a:pt x="166398" y="49295"/>
                </a:lnTo>
                <a:lnTo>
                  <a:pt x="166807" y="48682"/>
                </a:lnTo>
                <a:lnTo>
                  <a:pt x="166807" y="48784"/>
                </a:lnTo>
                <a:lnTo>
                  <a:pt x="171409" y="52568"/>
                </a:lnTo>
                <a:lnTo>
                  <a:pt x="172943" y="52466"/>
                </a:lnTo>
                <a:lnTo>
                  <a:pt x="173557" y="52057"/>
                </a:lnTo>
                <a:lnTo>
                  <a:pt x="174273" y="52364"/>
                </a:lnTo>
                <a:lnTo>
                  <a:pt x="174580" y="53182"/>
                </a:lnTo>
                <a:lnTo>
                  <a:pt x="177545" y="54000"/>
                </a:lnTo>
                <a:lnTo>
                  <a:pt x="177648" y="53898"/>
                </a:lnTo>
                <a:lnTo>
                  <a:pt x="177750" y="54000"/>
                </a:lnTo>
                <a:lnTo>
                  <a:pt x="182761" y="53898"/>
                </a:lnTo>
                <a:lnTo>
                  <a:pt x="182557" y="53795"/>
                </a:lnTo>
                <a:lnTo>
                  <a:pt x="182557" y="53795"/>
                </a:lnTo>
                <a:lnTo>
                  <a:pt x="182864" y="53898"/>
                </a:lnTo>
                <a:lnTo>
                  <a:pt x="182966" y="53898"/>
                </a:lnTo>
                <a:lnTo>
                  <a:pt x="184091" y="55432"/>
                </a:lnTo>
                <a:lnTo>
                  <a:pt x="184500" y="55636"/>
                </a:lnTo>
                <a:lnTo>
                  <a:pt x="184500" y="55534"/>
                </a:lnTo>
                <a:lnTo>
                  <a:pt x="185114" y="55534"/>
                </a:lnTo>
                <a:lnTo>
                  <a:pt x="184909" y="56045"/>
                </a:lnTo>
                <a:lnTo>
                  <a:pt x="185727" y="56557"/>
                </a:lnTo>
                <a:lnTo>
                  <a:pt x="186750" y="56250"/>
                </a:lnTo>
                <a:lnTo>
                  <a:pt x="185727" y="57068"/>
                </a:lnTo>
                <a:lnTo>
                  <a:pt x="185420" y="57068"/>
                </a:lnTo>
                <a:lnTo>
                  <a:pt x="187568" y="58602"/>
                </a:lnTo>
                <a:lnTo>
                  <a:pt x="188386" y="58193"/>
                </a:lnTo>
                <a:lnTo>
                  <a:pt x="188284" y="57170"/>
                </a:lnTo>
                <a:lnTo>
                  <a:pt x="188898" y="57170"/>
                </a:lnTo>
                <a:lnTo>
                  <a:pt x="188693" y="57682"/>
                </a:lnTo>
                <a:lnTo>
                  <a:pt x="189205" y="57682"/>
                </a:lnTo>
                <a:lnTo>
                  <a:pt x="188795" y="57989"/>
                </a:lnTo>
                <a:lnTo>
                  <a:pt x="188898" y="57989"/>
                </a:lnTo>
                <a:lnTo>
                  <a:pt x="189307" y="60239"/>
                </a:lnTo>
                <a:lnTo>
                  <a:pt x="189205" y="60239"/>
                </a:lnTo>
                <a:lnTo>
                  <a:pt x="189205" y="60545"/>
                </a:lnTo>
                <a:lnTo>
                  <a:pt x="189307" y="60341"/>
                </a:lnTo>
                <a:lnTo>
                  <a:pt x="190636" y="64227"/>
                </a:lnTo>
                <a:lnTo>
                  <a:pt x="190534" y="64227"/>
                </a:lnTo>
                <a:lnTo>
                  <a:pt x="193160" y="69965"/>
                </a:lnTo>
                <a:lnTo>
                  <a:pt x="194216" y="71693"/>
                </a:lnTo>
                <a:lnTo>
                  <a:pt x="195955" y="70568"/>
                </a:lnTo>
                <a:lnTo>
                  <a:pt x="195545" y="70261"/>
                </a:lnTo>
                <a:lnTo>
                  <a:pt x="195852" y="69443"/>
                </a:lnTo>
                <a:lnTo>
                  <a:pt x="196364" y="69239"/>
                </a:lnTo>
                <a:lnTo>
                  <a:pt x="196568" y="66375"/>
                </a:lnTo>
                <a:lnTo>
                  <a:pt x="196466" y="66170"/>
                </a:lnTo>
                <a:lnTo>
                  <a:pt x="196261" y="63920"/>
                </a:lnTo>
                <a:lnTo>
                  <a:pt x="196875" y="63818"/>
                </a:lnTo>
                <a:lnTo>
                  <a:pt x="200455" y="59830"/>
                </a:lnTo>
                <a:lnTo>
                  <a:pt x="200250" y="59932"/>
                </a:lnTo>
                <a:lnTo>
                  <a:pt x="200250" y="59932"/>
                </a:lnTo>
                <a:lnTo>
                  <a:pt x="201580" y="58705"/>
                </a:lnTo>
                <a:lnTo>
                  <a:pt x="201477" y="58091"/>
                </a:lnTo>
                <a:lnTo>
                  <a:pt x="202398" y="57580"/>
                </a:lnTo>
                <a:lnTo>
                  <a:pt x="202295" y="57068"/>
                </a:lnTo>
                <a:lnTo>
                  <a:pt x="202500" y="57580"/>
                </a:lnTo>
                <a:lnTo>
                  <a:pt x="202705" y="57682"/>
                </a:lnTo>
                <a:lnTo>
                  <a:pt x="202909" y="57273"/>
                </a:lnTo>
                <a:lnTo>
                  <a:pt x="203114" y="57886"/>
                </a:lnTo>
                <a:lnTo>
                  <a:pt x="203216" y="57682"/>
                </a:lnTo>
                <a:lnTo>
                  <a:pt x="203420" y="57784"/>
                </a:lnTo>
                <a:lnTo>
                  <a:pt x="203420" y="57784"/>
                </a:lnTo>
                <a:lnTo>
                  <a:pt x="203216" y="57477"/>
                </a:lnTo>
                <a:lnTo>
                  <a:pt x="203318" y="57273"/>
                </a:lnTo>
                <a:lnTo>
                  <a:pt x="203625" y="57682"/>
                </a:lnTo>
                <a:lnTo>
                  <a:pt x="203625" y="57170"/>
                </a:lnTo>
                <a:lnTo>
                  <a:pt x="203830" y="57682"/>
                </a:lnTo>
                <a:lnTo>
                  <a:pt x="204136" y="56966"/>
                </a:lnTo>
                <a:lnTo>
                  <a:pt x="204136" y="57375"/>
                </a:lnTo>
                <a:lnTo>
                  <a:pt x="204341" y="57273"/>
                </a:lnTo>
                <a:lnTo>
                  <a:pt x="204341" y="57580"/>
                </a:lnTo>
                <a:lnTo>
                  <a:pt x="204648" y="57170"/>
                </a:lnTo>
                <a:lnTo>
                  <a:pt x="204545" y="56250"/>
                </a:lnTo>
                <a:lnTo>
                  <a:pt x="204239" y="55943"/>
                </a:lnTo>
                <a:lnTo>
                  <a:pt x="204443" y="55943"/>
                </a:lnTo>
                <a:lnTo>
                  <a:pt x="204443" y="55739"/>
                </a:lnTo>
                <a:lnTo>
                  <a:pt x="205773" y="57068"/>
                </a:lnTo>
                <a:lnTo>
                  <a:pt x="206795" y="59216"/>
                </a:lnTo>
                <a:lnTo>
                  <a:pt x="206795" y="58909"/>
                </a:lnTo>
                <a:lnTo>
                  <a:pt x="207102" y="59011"/>
                </a:lnTo>
                <a:lnTo>
                  <a:pt x="207307" y="59625"/>
                </a:lnTo>
                <a:lnTo>
                  <a:pt x="207307" y="59420"/>
                </a:lnTo>
                <a:lnTo>
                  <a:pt x="207818" y="59523"/>
                </a:lnTo>
                <a:lnTo>
                  <a:pt x="208125" y="60136"/>
                </a:lnTo>
                <a:lnTo>
                  <a:pt x="207716" y="60136"/>
                </a:lnTo>
                <a:lnTo>
                  <a:pt x="208125" y="60648"/>
                </a:lnTo>
                <a:lnTo>
                  <a:pt x="208125" y="60239"/>
                </a:lnTo>
                <a:lnTo>
                  <a:pt x="208432" y="60750"/>
                </a:lnTo>
                <a:lnTo>
                  <a:pt x="208330" y="60750"/>
                </a:lnTo>
                <a:lnTo>
                  <a:pt x="208739" y="63614"/>
                </a:lnTo>
                <a:lnTo>
                  <a:pt x="209148" y="63102"/>
                </a:lnTo>
                <a:lnTo>
                  <a:pt x="209148" y="63716"/>
                </a:lnTo>
                <a:lnTo>
                  <a:pt x="209352" y="63409"/>
                </a:lnTo>
                <a:lnTo>
                  <a:pt x="210170" y="63409"/>
                </a:lnTo>
                <a:lnTo>
                  <a:pt x="210477" y="63205"/>
                </a:lnTo>
                <a:lnTo>
                  <a:pt x="210477" y="62795"/>
                </a:lnTo>
                <a:lnTo>
                  <a:pt x="210886" y="62898"/>
                </a:lnTo>
                <a:lnTo>
                  <a:pt x="210989" y="62182"/>
                </a:lnTo>
                <a:lnTo>
                  <a:pt x="211807" y="63000"/>
                </a:lnTo>
                <a:lnTo>
                  <a:pt x="212318" y="64943"/>
                </a:lnTo>
                <a:lnTo>
                  <a:pt x="212216" y="64943"/>
                </a:lnTo>
                <a:lnTo>
                  <a:pt x="212523" y="65966"/>
                </a:lnTo>
                <a:lnTo>
                  <a:pt x="212625" y="65659"/>
                </a:lnTo>
                <a:lnTo>
                  <a:pt x="213239" y="69750"/>
                </a:lnTo>
                <a:lnTo>
                  <a:pt x="213341" y="69545"/>
                </a:lnTo>
                <a:lnTo>
                  <a:pt x="213136" y="71386"/>
                </a:lnTo>
                <a:lnTo>
                  <a:pt x="218045" y="78545"/>
                </a:lnTo>
                <a:lnTo>
                  <a:pt x="218455" y="78545"/>
                </a:lnTo>
                <a:lnTo>
                  <a:pt x="218557" y="78341"/>
                </a:lnTo>
                <a:lnTo>
                  <a:pt x="218864" y="78341"/>
                </a:lnTo>
                <a:lnTo>
                  <a:pt x="217739" y="74659"/>
                </a:lnTo>
                <a:lnTo>
                  <a:pt x="215182" y="72307"/>
                </a:lnTo>
                <a:lnTo>
                  <a:pt x="215284" y="72614"/>
                </a:lnTo>
                <a:lnTo>
                  <a:pt x="214875" y="72102"/>
                </a:lnTo>
                <a:lnTo>
                  <a:pt x="215182" y="72307"/>
                </a:lnTo>
                <a:lnTo>
                  <a:pt x="214875" y="71284"/>
                </a:lnTo>
                <a:lnTo>
                  <a:pt x="214773" y="71386"/>
                </a:lnTo>
                <a:lnTo>
                  <a:pt x="213852" y="69852"/>
                </a:lnTo>
                <a:lnTo>
                  <a:pt x="214364" y="66580"/>
                </a:lnTo>
                <a:lnTo>
                  <a:pt x="214261" y="66375"/>
                </a:lnTo>
                <a:lnTo>
                  <a:pt x="215080" y="66273"/>
                </a:lnTo>
                <a:lnTo>
                  <a:pt x="215080" y="66784"/>
                </a:lnTo>
                <a:lnTo>
                  <a:pt x="216409" y="67398"/>
                </a:lnTo>
                <a:lnTo>
                  <a:pt x="216409" y="67295"/>
                </a:lnTo>
                <a:lnTo>
                  <a:pt x="216716" y="67602"/>
                </a:lnTo>
                <a:lnTo>
                  <a:pt x="216716" y="67500"/>
                </a:lnTo>
                <a:lnTo>
                  <a:pt x="217023" y="68011"/>
                </a:lnTo>
                <a:lnTo>
                  <a:pt x="217125" y="67909"/>
                </a:lnTo>
                <a:lnTo>
                  <a:pt x="217330" y="68625"/>
                </a:lnTo>
                <a:lnTo>
                  <a:pt x="217636" y="68625"/>
                </a:lnTo>
                <a:lnTo>
                  <a:pt x="217739" y="69034"/>
                </a:lnTo>
                <a:lnTo>
                  <a:pt x="219068" y="69648"/>
                </a:lnTo>
                <a:lnTo>
                  <a:pt x="218966" y="71182"/>
                </a:lnTo>
                <a:lnTo>
                  <a:pt x="218966" y="71182"/>
                </a:lnTo>
                <a:lnTo>
                  <a:pt x="219886" y="70568"/>
                </a:lnTo>
                <a:lnTo>
                  <a:pt x="219886" y="69750"/>
                </a:lnTo>
                <a:lnTo>
                  <a:pt x="220500" y="70159"/>
                </a:lnTo>
                <a:lnTo>
                  <a:pt x="220091" y="69545"/>
                </a:lnTo>
                <a:lnTo>
                  <a:pt x="220602" y="69852"/>
                </a:lnTo>
                <a:lnTo>
                  <a:pt x="220398" y="69443"/>
                </a:lnTo>
                <a:lnTo>
                  <a:pt x="222545" y="68318"/>
                </a:lnTo>
                <a:lnTo>
                  <a:pt x="222737" y="67743"/>
                </a:lnTo>
                <a:lnTo>
                  <a:pt x="222648" y="67295"/>
                </a:lnTo>
                <a:lnTo>
                  <a:pt x="222750" y="67295"/>
                </a:lnTo>
                <a:lnTo>
                  <a:pt x="222750" y="66886"/>
                </a:lnTo>
                <a:lnTo>
                  <a:pt x="222852" y="67091"/>
                </a:lnTo>
                <a:lnTo>
                  <a:pt x="222545" y="65864"/>
                </a:lnTo>
                <a:lnTo>
                  <a:pt x="219375" y="61773"/>
                </a:lnTo>
                <a:lnTo>
                  <a:pt x="219477" y="61773"/>
                </a:lnTo>
                <a:lnTo>
                  <a:pt x="218659" y="60239"/>
                </a:lnTo>
                <a:lnTo>
                  <a:pt x="219170" y="58398"/>
                </a:lnTo>
                <a:lnTo>
                  <a:pt x="219682" y="58500"/>
                </a:lnTo>
                <a:lnTo>
                  <a:pt x="220602" y="57477"/>
                </a:lnTo>
                <a:lnTo>
                  <a:pt x="221216" y="57989"/>
                </a:lnTo>
                <a:lnTo>
                  <a:pt x="221625" y="57682"/>
                </a:lnTo>
                <a:lnTo>
                  <a:pt x="221830" y="57886"/>
                </a:lnTo>
                <a:lnTo>
                  <a:pt x="221830" y="58500"/>
                </a:lnTo>
                <a:lnTo>
                  <a:pt x="222239" y="59011"/>
                </a:lnTo>
                <a:lnTo>
                  <a:pt x="222136" y="59011"/>
                </a:lnTo>
                <a:lnTo>
                  <a:pt x="222545" y="59114"/>
                </a:lnTo>
                <a:lnTo>
                  <a:pt x="222239" y="58500"/>
                </a:lnTo>
                <a:lnTo>
                  <a:pt x="222443" y="58091"/>
                </a:lnTo>
                <a:lnTo>
                  <a:pt x="224080" y="57477"/>
                </a:lnTo>
                <a:lnTo>
                  <a:pt x="224591" y="57477"/>
                </a:lnTo>
                <a:lnTo>
                  <a:pt x="224693" y="57170"/>
                </a:lnTo>
                <a:lnTo>
                  <a:pt x="225102" y="57068"/>
                </a:lnTo>
                <a:lnTo>
                  <a:pt x="224795" y="56455"/>
                </a:lnTo>
                <a:lnTo>
                  <a:pt x="225000" y="56250"/>
                </a:lnTo>
                <a:lnTo>
                  <a:pt x="225716" y="57068"/>
                </a:lnTo>
                <a:lnTo>
                  <a:pt x="226023" y="56659"/>
                </a:lnTo>
                <a:lnTo>
                  <a:pt x="226125" y="56761"/>
                </a:lnTo>
                <a:lnTo>
                  <a:pt x="226534" y="56659"/>
                </a:lnTo>
                <a:lnTo>
                  <a:pt x="226739" y="56659"/>
                </a:lnTo>
                <a:lnTo>
                  <a:pt x="226739" y="56557"/>
                </a:lnTo>
                <a:lnTo>
                  <a:pt x="227352" y="56455"/>
                </a:lnTo>
                <a:lnTo>
                  <a:pt x="227761" y="55739"/>
                </a:lnTo>
                <a:lnTo>
                  <a:pt x="228170" y="55739"/>
                </a:lnTo>
                <a:lnTo>
                  <a:pt x="228375" y="55534"/>
                </a:lnTo>
                <a:lnTo>
                  <a:pt x="228477" y="54920"/>
                </a:lnTo>
                <a:lnTo>
                  <a:pt x="229807" y="54000"/>
                </a:lnTo>
                <a:lnTo>
                  <a:pt x="229705" y="53386"/>
                </a:lnTo>
                <a:lnTo>
                  <a:pt x="229193" y="53182"/>
                </a:lnTo>
                <a:lnTo>
                  <a:pt x="229807" y="52977"/>
                </a:lnTo>
                <a:lnTo>
                  <a:pt x="229398" y="52466"/>
                </a:lnTo>
                <a:lnTo>
                  <a:pt x="229602" y="52466"/>
                </a:lnTo>
                <a:lnTo>
                  <a:pt x="229807" y="52670"/>
                </a:lnTo>
                <a:lnTo>
                  <a:pt x="230318" y="50932"/>
                </a:lnTo>
                <a:lnTo>
                  <a:pt x="230727" y="50932"/>
                </a:lnTo>
                <a:lnTo>
                  <a:pt x="230523" y="50318"/>
                </a:lnTo>
                <a:lnTo>
                  <a:pt x="230625" y="50318"/>
                </a:lnTo>
                <a:lnTo>
                  <a:pt x="230318" y="50114"/>
                </a:lnTo>
                <a:lnTo>
                  <a:pt x="230727" y="50114"/>
                </a:lnTo>
                <a:lnTo>
                  <a:pt x="230625" y="49602"/>
                </a:lnTo>
                <a:lnTo>
                  <a:pt x="230318" y="49705"/>
                </a:lnTo>
                <a:lnTo>
                  <a:pt x="230625" y="49295"/>
                </a:lnTo>
                <a:lnTo>
                  <a:pt x="229807" y="48886"/>
                </a:lnTo>
                <a:lnTo>
                  <a:pt x="229295" y="49091"/>
                </a:lnTo>
                <a:lnTo>
                  <a:pt x="228886" y="48989"/>
                </a:lnTo>
                <a:lnTo>
                  <a:pt x="230011" y="48273"/>
                </a:lnTo>
                <a:lnTo>
                  <a:pt x="229909" y="47966"/>
                </a:lnTo>
                <a:lnTo>
                  <a:pt x="228682" y="47148"/>
                </a:lnTo>
                <a:lnTo>
                  <a:pt x="228170" y="47250"/>
                </a:lnTo>
                <a:lnTo>
                  <a:pt x="228477" y="47045"/>
                </a:lnTo>
                <a:lnTo>
                  <a:pt x="229807" y="47455"/>
                </a:lnTo>
                <a:lnTo>
                  <a:pt x="226227" y="44080"/>
                </a:lnTo>
                <a:lnTo>
                  <a:pt x="226739" y="43057"/>
                </a:lnTo>
                <a:lnTo>
                  <a:pt x="226534" y="42750"/>
                </a:lnTo>
                <a:lnTo>
                  <a:pt x="226534" y="42750"/>
                </a:lnTo>
                <a:lnTo>
                  <a:pt x="226739" y="42955"/>
                </a:lnTo>
                <a:lnTo>
                  <a:pt x="227045" y="42545"/>
                </a:lnTo>
                <a:lnTo>
                  <a:pt x="226943" y="42341"/>
                </a:lnTo>
                <a:lnTo>
                  <a:pt x="228170" y="41932"/>
                </a:lnTo>
                <a:lnTo>
                  <a:pt x="228170" y="41523"/>
                </a:lnTo>
                <a:lnTo>
                  <a:pt x="225920" y="41216"/>
                </a:lnTo>
                <a:lnTo>
                  <a:pt x="225511" y="41830"/>
                </a:lnTo>
                <a:lnTo>
                  <a:pt x="225000" y="41625"/>
                </a:lnTo>
                <a:lnTo>
                  <a:pt x="224898" y="41216"/>
                </a:lnTo>
                <a:lnTo>
                  <a:pt x="223159" y="39989"/>
                </a:lnTo>
                <a:lnTo>
                  <a:pt x="224182" y="39580"/>
                </a:lnTo>
                <a:lnTo>
                  <a:pt x="224284" y="38966"/>
                </a:lnTo>
                <a:lnTo>
                  <a:pt x="224898" y="38659"/>
                </a:lnTo>
                <a:lnTo>
                  <a:pt x="225000" y="38250"/>
                </a:lnTo>
                <a:lnTo>
                  <a:pt x="225614" y="37943"/>
                </a:lnTo>
                <a:lnTo>
                  <a:pt x="226227" y="38557"/>
                </a:lnTo>
                <a:lnTo>
                  <a:pt x="226023" y="39477"/>
                </a:lnTo>
                <a:lnTo>
                  <a:pt x="226432" y="39477"/>
                </a:lnTo>
                <a:lnTo>
                  <a:pt x="226432" y="39784"/>
                </a:lnTo>
                <a:lnTo>
                  <a:pt x="226125" y="39989"/>
                </a:lnTo>
                <a:lnTo>
                  <a:pt x="226534" y="39989"/>
                </a:lnTo>
                <a:lnTo>
                  <a:pt x="226636" y="39886"/>
                </a:lnTo>
                <a:lnTo>
                  <a:pt x="228273" y="38864"/>
                </a:lnTo>
                <a:lnTo>
                  <a:pt x="228682" y="39273"/>
                </a:lnTo>
                <a:lnTo>
                  <a:pt x="228784" y="39068"/>
                </a:lnTo>
                <a:lnTo>
                  <a:pt x="229500" y="39580"/>
                </a:lnTo>
                <a:lnTo>
                  <a:pt x="229602" y="40091"/>
                </a:lnTo>
                <a:lnTo>
                  <a:pt x="229909" y="40193"/>
                </a:lnTo>
                <a:lnTo>
                  <a:pt x="229500" y="40807"/>
                </a:lnTo>
                <a:lnTo>
                  <a:pt x="230011" y="40807"/>
                </a:lnTo>
                <a:lnTo>
                  <a:pt x="229807" y="41011"/>
                </a:lnTo>
                <a:lnTo>
                  <a:pt x="230114" y="41114"/>
                </a:lnTo>
                <a:lnTo>
                  <a:pt x="230216" y="41216"/>
                </a:lnTo>
                <a:lnTo>
                  <a:pt x="230420" y="41114"/>
                </a:lnTo>
                <a:lnTo>
                  <a:pt x="230523" y="40909"/>
                </a:lnTo>
                <a:lnTo>
                  <a:pt x="231955" y="42136"/>
                </a:lnTo>
                <a:lnTo>
                  <a:pt x="231341" y="42136"/>
                </a:lnTo>
                <a:lnTo>
                  <a:pt x="232670" y="44182"/>
                </a:lnTo>
                <a:lnTo>
                  <a:pt x="232568" y="44284"/>
                </a:lnTo>
                <a:lnTo>
                  <a:pt x="232670" y="44386"/>
                </a:lnTo>
                <a:lnTo>
                  <a:pt x="232466" y="44386"/>
                </a:lnTo>
                <a:lnTo>
                  <a:pt x="232875" y="44795"/>
                </a:lnTo>
                <a:lnTo>
                  <a:pt x="233080" y="44591"/>
                </a:lnTo>
                <a:lnTo>
                  <a:pt x="233182" y="44284"/>
                </a:lnTo>
                <a:lnTo>
                  <a:pt x="233489" y="44489"/>
                </a:lnTo>
                <a:lnTo>
                  <a:pt x="233386" y="44284"/>
                </a:lnTo>
                <a:lnTo>
                  <a:pt x="233591" y="44284"/>
                </a:lnTo>
                <a:lnTo>
                  <a:pt x="233693" y="44080"/>
                </a:lnTo>
                <a:lnTo>
                  <a:pt x="234205" y="44182"/>
                </a:lnTo>
                <a:lnTo>
                  <a:pt x="234614" y="43875"/>
                </a:lnTo>
                <a:lnTo>
                  <a:pt x="234614" y="42955"/>
                </a:lnTo>
                <a:lnTo>
                  <a:pt x="231034" y="39170"/>
                </a:lnTo>
                <a:lnTo>
                  <a:pt x="232261" y="38045"/>
                </a:lnTo>
                <a:lnTo>
                  <a:pt x="232057" y="36205"/>
                </a:lnTo>
                <a:lnTo>
                  <a:pt x="232057" y="36205"/>
                </a:lnTo>
                <a:lnTo>
                  <a:pt x="232364" y="36307"/>
                </a:lnTo>
                <a:lnTo>
                  <a:pt x="232670" y="35591"/>
                </a:lnTo>
                <a:lnTo>
                  <a:pt x="232977" y="35591"/>
                </a:lnTo>
                <a:lnTo>
                  <a:pt x="234102" y="36102"/>
                </a:lnTo>
                <a:lnTo>
                  <a:pt x="235739" y="30273"/>
                </a:lnTo>
                <a:lnTo>
                  <a:pt x="232670" y="25773"/>
                </a:lnTo>
                <a:lnTo>
                  <a:pt x="232670" y="25466"/>
                </a:lnTo>
                <a:lnTo>
                  <a:pt x="229909" y="24545"/>
                </a:lnTo>
                <a:lnTo>
                  <a:pt x="230420" y="25159"/>
                </a:lnTo>
                <a:lnTo>
                  <a:pt x="230318" y="25364"/>
                </a:lnTo>
                <a:lnTo>
                  <a:pt x="230114" y="24955"/>
                </a:lnTo>
                <a:lnTo>
                  <a:pt x="230114" y="25159"/>
                </a:lnTo>
                <a:lnTo>
                  <a:pt x="229500" y="25261"/>
                </a:lnTo>
                <a:lnTo>
                  <a:pt x="229602" y="24955"/>
                </a:lnTo>
                <a:lnTo>
                  <a:pt x="228886" y="24648"/>
                </a:lnTo>
                <a:lnTo>
                  <a:pt x="229193" y="25057"/>
                </a:lnTo>
                <a:lnTo>
                  <a:pt x="226841" y="23830"/>
                </a:lnTo>
                <a:lnTo>
                  <a:pt x="228068" y="21068"/>
                </a:lnTo>
                <a:lnTo>
                  <a:pt x="227864" y="20761"/>
                </a:lnTo>
                <a:lnTo>
                  <a:pt x="228170" y="20455"/>
                </a:lnTo>
                <a:lnTo>
                  <a:pt x="228170" y="20045"/>
                </a:lnTo>
                <a:lnTo>
                  <a:pt x="231034" y="19841"/>
                </a:lnTo>
                <a:lnTo>
                  <a:pt x="231034" y="19636"/>
                </a:lnTo>
                <a:lnTo>
                  <a:pt x="232875" y="19841"/>
                </a:lnTo>
                <a:lnTo>
                  <a:pt x="232568" y="19534"/>
                </a:lnTo>
                <a:lnTo>
                  <a:pt x="232875" y="19636"/>
                </a:lnTo>
                <a:lnTo>
                  <a:pt x="232670" y="19432"/>
                </a:lnTo>
                <a:lnTo>
                  <a:pt x="233898" y="19534"/>
                </a:lnTo>
                <a:lnTo>
                  <a:pt x="233795" y="19636"/>
                </a:lnTo>
                <a:lnTo>
                  <a:pt x="235432" y="19841"/>
                </a:lnTo>
                <a:lnTo>
                  <a:pt x="234716" y="19943"/>
                </a:lnTo>
                <a:lnTo>
                  <a:pt x="236250" y="19943"/>
                </a:lnTo>
                <a:lnTo>
                  <a:pt x="236250" y="19841"/>
                </a:lnTo>
                <a:lnTo>
                  <a:pt x="236966" y="19943"/>
                </a:lnTo>
                <a:lnTo>
                  <a:pt x="237068" y="19841"/>
                </a:lnTo>
                <a:lnTo>
                  <a:pt x="237580" y="19841"/>
                </a:lnTo>
                <a:lnTo>
                  <a:pt x="236557" y="19636"/>
                </a:lnTo>
                <a:lnTo>
                  <a:pt x="236148" y="18818"/>
                </a:lnTo>
                <a:lnTo>
                  <a:pt x="236352" y="17489"/>
                </a:lnTo>
                <a:lnTo>
                  <a:pt x="238602" y="17693"/>
                </a:lnTo>
                <a:lnTo>
                  <a:pt x="239011" y="18205"/>
                </a:lnTo>
                <a:lnTo>
                  <a:pt x="239216" y="18102"/>
                </a:lnTo>
                <a:lnTo>
                  <a:pt x="239625" y="18511"/>
                </a:lnTo>
                <a:lnTo>
                  <a:pt x="239932" y="18409"/>
                </a:lnTo>
                <a:lnTo>
                  <a:pt x="240341" y="17591"/>
                </a:lnTo>
                <a:lnTo>
                  <a:pt x="240239" y="17489"/>
                </a:lnTo>
                <a:lnTo>
                  <a:pt x="240648" y="17693"/>
                </a:lnTo>
                <a:lnTo>
                  <a:pt x="239727" y="16773"/>
                </a:lnTo>
                <a:lnTo>
                  <a:pt x="241364" y="16875"/>
                </a:lnTo>
                <a:lnTo>
                  <a:pt x="240648" y="16875"/>
                </a:lnTo>
                <a:lnTo>
                  <a:pt x="241875" y="18307"/>
                </a:lnTo>
                <a:lnTo>
                  <a:pt x="241261" y="18614"/>
                </a:lnTo>
                <a:lnTo>
                  <a:pt x="241261" y="19432"/>
                </a:lnTo>
                <a:lnTo>
                  <a:pt x="241159" y="19534"/>
                </a:lnTo>
                <a:lnTo>
                  <a:pt x="241057" y="20966"/>
                </a:lnTo>
                <a:lnTo>
                  <a:pt x="240648" y="20966"/>
                </a:lnTo>
                <a:lnTo>
                  <a:pt x="240750" y="21170"/>
                </a:lnTo>
                <a:lnTo>
                  <a:pt x="240443" y="21273"/>
                </a:lnTo>
                <a:lnTo>
                  <a:pt x="240852" y="21784"/>
                </a:lnTo>
                <a:lnTo>
                  <a:pt x="240852" y="22398"/>
                </a:lnTo>
                <a:lnTo>
                  <a:pt x="246784" y="27716"/>
                </a:lnTo>
                <a:lnTo>
                  <a:pt x="247091" y="26898"/>
                </a:lnTo>
                <a:lnTo>
                  <a:pt x="246273" y="25773"/>
                </a:lnTo>
                <a:lnTo>
                  <a:pt x="246273" y="25773"/>
                </a:lnTo>
                <a:lnTo>
                  <a:pt x="246580" y="25977"/>
                </a:lnTo>
                <a:lnTo>
                  <a:pt x="247398" y="25773"/>
                </a:lnTo>
                <a:lnTo>
                  <a:pt x="246477" y="24852"/>
                </a:lnTo>
                <a:lnTo>
                  <a:pt x="246580" y="24341"/>
                </a:lnTo>
                <a:lnTo>
                  <a:pt x="247193" y="24341"/>
                </a:lnTo>
                <a:lnTo>
                  <a:pt x="246068" y="22705"/>
                </a:lnTo>
                <a:lnTo>
                  <a:pt x="246170" y="22398"/>
                </a:lnTo>
                <a:lnTo>
                  <a:pt x="246375" y="22807"/>
                </a:lnTo>
                <a:lnTo>
                  <a:pt x="246784" y="22705"/>
                </a:lnTo>
                <a:lnTo>
                  <a:pt x="245045" y="21170"/>
                </a:lnTo>
                <a:lnTo>
                  <a:pt x="244330" y="21068"/>
                </a:lnTo>
                <a:lnTo>
                  <a:pt x="244432" y="21273"/>
                </a:lnTo>
                <a:lnTo>
                  <a:pt x="243614" y="20761"/>
                </a:lnTo>
                <a:lnTo>
                  <a:pt x="243307" y="19943"/>
                </a:lnTo>
                <a:lnTo>
                  <a:pt x="243409" y="19943"/>
                </a:lnTo>
                <a:lnTo>
                  <a:pt x="242898" y="19227"/>
                </a:lnTo>
                <a:lnTo>
                  <a:pt x="244023" y="19227"/>
                </a:lnTo>
                <a:lnTo>
                  <a:pt x="243818" y="19023"/>
                </a:lnTo>
                <a:lnTo>
                  <a:pt x="244330" y="18716"/>
                </a:lnTo>
                <a:lnTo>
                  <a:pt x="244943" y="19227"/>
                </a:lnTo>
                <a:lnTo>
                  <a:pt x="244943" y="18920"/>
                </a:lnTo>
                <a:lnTo>
                  <a:pt x="245250" y="18716"/>
                </a:lnTo>
                <a:lnTo>
                  <a:pt x="247807" y="19125"/>
                </a:lnTo>
                <a:lnTo>
                  <a:pt x="247398" y="18716"/>
                </a:lnTo>
                <a:lnTo>
                  <a:pt x="247909" y="18102"/>
                </a:lnTo>
                <a:lnTo>
                  <a:pt x="247807" y="18000"/>
                </a:lnTo>
                <a:lnTo>
                  <a:pt x="247909" y="17898"/>
                </a:lnTo>
                <a:lnTo>
                  <a:pt x="248011" y="17898"/>
                </a:lnTo>
                <a:lnTo>
                  <a:pt x="247807" y="17693"/>
                </a:lnTo>
                <a:lnTo>
                  <a:pt x="248011" y="17795"/>
                </a:lnTo>
                <a:lnTo>
                  <a:pt x="248011" y="17489"/>
                </a:lnTo>
                <a:lnTo>
                  <a:pt x="249545" y="16773"/>
                </a:lnTo>
                <a:lnTo>
                  <a:pt x="249136" y="16568"/>
                </a:lnTo>
                <a:lnTo>
                  <a:pt x="251182" y="16977"/>
                </a:lnTo>
                <a:lnTo>
                  <a:pt x="251080" y="16670"/>
                </a:lnTo>
                <a:lnTo>
                  <a:pt x="249443" y="15852"/>
                </a:lnTo>
                <a:lnTo>
                  <a:pt x="249443" y="15852"/>
                </a:lnTo>
                <a:lnTo>
                  <a:pt x="249545" y="15955"/>
                </a:lnTo>
                <a:lnTo>
                  <a:pt x="249545" y="15955"/>
                </a:lnTo>
                <a:lnTo>
                  <a:pt x="249136" y="15750"/>
                </a:lnTo>
                <a:lnTo>
                  <a:pt x="249239" y="15750"/>
                </a:lnTo>
                <a:lnTo>
                  <a:pt x="248011" y="15034"/>
                </a:lnTo>
                <a:lnTo>
                  <a:pt x="248114" y="15239"/>
                </a:lnTo>
                <a:lnTo>
                  <a:pt x="245045" y="14830"/>
                </a:lnTo>
                <a:lnTo>
                  <a:pt x="246682" y="14625"/>
                </a:lnTo>
                <a:lnTo>
                  <a:pt x="245761" y="14420"/>
                </a:lnTo>
                <a:lnTo>
                  <a:pt x="248318" y="14420"/>
                </a:lnTo>
                <a:lnTo>
                  <a:pt x="237375" y="10125"/>
                </a:lnTo>
                <a:lnTo>
                  <a:pt x="237477" y="10227"/>
                </a:lnTo>
                <a:lnTo>
                  <a:pt x="235330" y="10023"/>
                </a:lnTo>
                <a:lnTo>
                  <a:pt x="236864" y="11148"/>
                </a:lnTo>
                <a:lnTo>
                  <a:pt x="236864" y="11148"/>
                </a:lnTo>
                <a:lnTo>
                  <a:pt x="234000" y="10330"/>
                </a:lnTo>
                <a:lnTo>
                  <a:pt x="233795" y="10432"/>
                </a:lnTo>
                <a:lnTo>
                  <a:pt x="230523" y="10432"/>
                </a:lnTo>
                <a:lnTo>
                  <a:pt x="231136" y="11352"/>
                </a:lnTo>
                <a:lnTo>
                  <a:pt x="231136" y="11352"/>
                </a:lnTo>
                <a:lnTo>
                  <a:pt x="222034" y="9205"/>
                </a:lnTo>
                <a:lnTo>
                  <a:pt x="222239" y="9205"/>
                </a:lnTo>
                <a:lnTo>
                  <a:pt x="219375" y="8591"/>
                </a:lnTo>
                <a:lnTo>
                  <a:pt x="219886" y="8489"/>
                </a:lnTo>
                <a:lnTo>
                  <a:pt x="217636" y="8080"/>
                </a:lnTo>
                <a:lnTo>
                  <a:pt x="217330" y="8591"/>
                </a:lnTo>
                <a:lnTo>
                  <a:pt x="216614" y="8489"/>
                </a:lnTo>
                <a:lnTo>
                  <a:pt x="217023" y="8489"/>
                </a:lnTo>
                <a:lnTo>
                  <a:pt x="216716" y="8182"/>
                </a:lnTo>
                <a:lnTo>
                  <a:pt x="215693" y="8182"/>
                </a:lnTo>
                <a:lnTo>
                  <a:pt x="216920" y="8080"/>
                </a:lnTo>
                <a:lnTo>
                  <a:pt x="212727" y="7670"/>
                </a:lnTo>
                <a:lnTo>
                  <a:pt x="213341" y="7875"/>
                </a:lnTo>
                <a:lnTo>
                  <a:pt x="212420" y="8080"/>
                </a:lnTo>
                <a:lnTo>
                  <a:pt x="213239" y="8182"/>
                </a:lnTo>
                <a:lnTo>
                  <a:pt x="213034" y="8284"/>
                </a:lnTo>
                <a:lnTo>
                  <a:pt x="212932" y="8386"/>
                </a:lnTo>
                <a:lnTo>
                  <a:pt x="213852" y="8795"/>
                </a:lnTo>
                <a:lnTo>
                  <a:pt x="212830" y="8795"/>
                </a:lnTo>
                <a:lnTo>
                  <a:pt x="213034" y="9000"/>
                </a:lnTo>
                <a:lnTo>
                  <a:pt x="212830" y="9000"/>
                </a:lnTo>
                <a:lnTo>
                  <a:pt x="213034" y="9102"/>
                </a:lnTo>
                <a:lnTo>
                  <a:pt x="210886" y="8693"/>
                </a:lnTo>
                <a:lnTo>
                  <a:pt x="210580" y="8898"/>
                </a:lnTo>
                <a:lnTo>
                  <a:pt x="208739" y="8591"/>
                </a:lnTo>
                <a:lnTo>
                  <a:pt x="209045" y="9000"/>
                </a:lnTo>
                <a:lnTo>
                  <a:pt x="209045" y="9409"/>
                </a:lnTo>
                <a:lnTo>
                  <a:pt x="208534" y="9307"/>
                </a:lnTo>
                <a:lnTo>
                  <a:pt x="206591" y="8693"/>
                </a:lnTo>
                <a:lnTo>
                  <a:pt x="206898" y="8591"/>
                </a:lnTo>
                <a:lnTo>
                  <a:pt x="205057" y="8080"/>
                </a:lnTo>
                <a:lnTo>
                  <a:pt x="206386" y="8284"/>
                </a:lnTo>
                <a:lnTo>
                  <a:pt x="205364" y="7977"/>
                </a:lnTo>
                <a:lnTo>
                  <a:pt x="205773" y="7773"/>
                </a:lnTo>
                <a:lnTo>
                  <a:pt x="201068" y="7057"/>
                </a:lnTo>
                <a:lnTo>
                  <a:pt x="201682" y="7364"/>
                </a:lnTo>
                <a:lnTo>
                  <a:pt x="201170" y="7568"/>
                </a:lnTo>
                <a:lnTo>
                  <a:pt x="201477" y="7670"/>
                </a:lnTo>
                <a:lnTo>
                  <a:pt x="198205" y="7159"/>
                </a:lnTo>
                <a:lnTo>
                  <a:pt x="195034" y="7159"/>
                </a:lnTo>
                <a:lnTo>
                  <a:pt x="195443" y="7261"/>
                </a:lnTo>
                <a:lnTo>
                  <a:pt x="195545" y="7568"/>
                </a:lnTo>
                <a:lnTo>
                  <a:pt x="195955" y="7875"/>
                </a:lnTo>
                <a:lnTo>
                  <a:pt x="195545" y="7670"/>
                </a:lnTo>
                <a:lnTo>
                  <a:pt x="195545" y="7568"/>
                </a:lnTo>
                <a:lnTo>
                  <a:pt x="194830" y="7159"/>
                </a:lnTo>
                <a:lnTo>
                  <a:pt x="194830" y="6955"/>
                </a:lnTo>
                <a:lnTo>
                  <a:pt x="194216" y="6750"/>
                </a:lnTo>
                <a:lnTo>
                  <a:pt x="194011" y="6955"/>
                </a:lnTo>
                <a:lnTo>
                  <a:pt x="193193" y="6750"/>
                </a:lnTo>
                <a:lnTo>
                  <a:pt x="193295" y="6750"/>
                </a:lnTo>
                <a:lnTo>
                  <a:pt x="192989" y="6648"/>
                </a:lnTo>
                <a:lnTo>
                  <a:pt x="193091" y="6750"/>
                </a:lnTo>
                <a:lnTo>
                  <a:pt x="192375" y="6955"/>
                </a:lnTo>
                <a:lnTo>
                  <a:pt x="193193" y="6955"/>
                </a:lnTo>
                <a:lnTo>
                  <a:pt x="190432" y="7773"/>
                </a:lnTo>
                <a:lnTo>
                  <a:pt x="191966" y="6648"/>
                </a:lnTo>
                <a:lnTo>
                  <a:pt x="191966" y="6443"/>
                </a:lnTo>
                <a:lnTo>
                  <a:pt x="193193" y="5830"/>
                </a:lnTo>
                <a:lnTo>
                  <a:pt x="192068" y="5216"/>
                </a:lnTo>
                <a:lnTo>
                  <a:pt x="192068" y="5216"/>
                </a:lnTo>
                <a:lnTo>
                  <a:pt x="192989" y="5523"/>
                </a:lnTo>
                <a:lnTo>
                  <a:pt x="191966" y="4909"/>
                </a:lnTo>
                <a:lnTo>
                  <a:pt x="191966" y="5114"/>
                </a:lnTo>
                <a:lnTo>
                  <a:pt x="188489" y="4602"/>
                </a:lnTo>
                <a:lnTo>
                  <a:pt x="188489" y="4602"/>
                </a:lnTo>
                <a:lnTo>
                  <a:pt x="188591" y="4705"/>
                </a:lnTo>
                <a:lnTo>
                  <a:pt x="187670" y="4705"/>
                </a:lnTo>
                <a:lnTo>
                  <a:pt x="187977" y="4398"/>
                </a:lnTo>
                <a:lnTo>
                  <a:pt x="185830" y="4295"/>
                </a:lnTo>
                <a:lnTo>
                  <a:pt x="186648" y="4091"/>
                </a:lnTo>
                <a:lnTo>
                  <a:pt x="185114" y="3784"/>
                </a:lnTo>
                <a:close/>
                <a:moveTo>
                  <a:pt x="252818" y="91125"/>
                </a:moveTo>
                <a:lnTo>
                  <a:pt x="252307" y="92455"/>
                </a:lnTo>
                <a:lnTo>
                  <a:pt x="252205" y="92352"/>
                </a:lnTo>
                <a:lnTo>
                  <a:pt x="252000" y="92966"/>
                </a:lnTo>
                <a:lnTo>
                  <a:pt x="252102" y="93170"/>
                </a:lnTo>
                <a:lnTo>
                  <a:pt x="250364" y="97875"/>
                </a:lnTo>
                <a:lnTo>
                  <a:pt x="249341" y="98080"/>
                </a:lnTo>
                <a:lnTo>
                  <a:pt x="246375" y="95727"/>
                </a:lnTo>
                <a:lnTo>
                  <a:pt x="246170" y="95011"/>
                </a:lnTo>
                <a:lnTo>
                  <a:pt x="246886" y="93580"/>
                </a:lnTo>
                <a:lnTo>
                  <a:pt x="247091" y="93682"/>
                </a:lnTo>
                <a:lnTo>
                  <a:pt x="247705" y="92761"/>
                </a:lnTo>
                <a:lnTo>
                  <a:pt x="247193" y="92455"/>
                </a:lnTo>
                <a:lnTo>
                  <a:pt x="247091" y="92864"/>
                </a:lnTo>
                <a:lnTo>
                  <a:pt x="246784" y="92352"/>
                </a:lnTo>
                <a:lnTo>
                  <a:pt x="246886" y="92148"/>
                </a:lnTo>
                <a:lnTo>
                  <a:pt x="246886" y="92148"/>
                </a:lnTo>
                <a:lnTo>
                  <a:pt x="246170" y="92557"/>
                </a:lnTo>
                <a:lnTo>
                  <a:pt x="244227" y="91841"/>
                </a:lnTo>
                <a:lnTo>
                  <a:pt x="244023" y="91841"/>
                </a:lnTo>
                <a:lnTo>
                  <a:pt x="243716" y="91534"/>
                </a:lnTo>
                <a:lnTo>
                  <a:pt x="243307" y="91534"/>
                </a:lnTo>
                <a:lnTo>
                  <a:pt x="243818" y="91841"/>
                </a:lnTo>
                <a:lnTo>
                  <a:pt x="243920" y="92455"/>
                </a:lnTo>
                <a:lnTo>
                  <a:pt x="243614" y="92659"/>
                </a:lnTo>
                <a:lnTo>
                  <a:pt x="242591" y="92455"/>
                </a:lnTo>
                <a:lnTo>
                  <a:pt x="242182" y="92966"/>
                </a:lnTo>
                <a:lnTo>
                  <a:pt x="241977" y="92864"/>
                </a:lnTo>
                <a:lnTo>
                  <a:pt x="241977" y="93068"/>
                </a:lnTo>
                <a:lnTo>
                  <a:pt x="241773" y="93068"/>
                </a:lnTo>
                <a:lnTo>
                  <a:pt x="241466" y="93375"/>
                </a:lnTo>
                <a:lnTo>
                  <a:pt x="241466" y="93784"/>
                </a:lnTo>
                <a:lnTo>
                  <a:pt x="241159" y="93989"/>
                </a:lnTo>
                <a:lnTo>
                  <a:pt x="240852" y="95011"/>
                </a:lnTo>
                <a:lnTo>
                  <a:pt x="240955" y="95318"/>
                </a:lnTo>
                <a:lnTo>
                  <a:pt x="240750" y="95625"/>
                </a:lnTo>
                <a:lnTo>
                  <a:pt x="239420" y="95727"/>
                </a:lnTo>
                <a:lnTo>
                  <a:pt x="239318" y="95727"/>
                </a:lnTo>
                <a:lnTo>
                  <a:pt x="239318" y="95011"/>
                </a:lnTo>
                <a:lnTo>
                  <a:pt x="238500" y="94193"/>
                </a:lnTo>
                <a:lnTo>
                  <a:pt x="238295" y="94500"/>
                </a:lnTo>
                <a:lnTo>
                  <a:pt x="237784" y="94602"/>
                </a:lnTo>
                <a:lnTo>
                  <a:pt x="237375" y="95114"/>
                </a:lnTo>
                <a:lnTo>
                  <a:pt x="237273" y="95011"/>
                </a:lnTo>
                <a:lnTo>
                  <a:pt x="237273" y="94705"/>
                </a:lnTo>
                <a:lnTo>
                  <a:pt x="236557" y="95932"/>
                </a:lnTo>
                <a:lnTo>
                  <a:pt x="236250" y="95727"/>
                </a:lnTo>
                <a:lnTo>
                  <a:pt x="235943" y="96443"/>
                </a:lnTo>
                <a:lnTo>
                  <a:pt x="236148" y="96341"/>
                </a:lnTo>
                <a:lnTo>
                  <a:pt x="236045" y="96545"/>
                </a:lnTo>
                <a:lnTo>
                  <a:pt x="235841" y="96648"/>
                </a:lnTo>
                <a:lnTo>
                  <a:pt x="236148" y="96955"/>
                </a:lnTo>
                <a:lnTo>
                  <a:pt x="235023" y="97057"/>
                </a:lnTo>
                <a:lnTo>
                  <a:pt x="235125" y="97670"/>
                </a:lnTo>
                <a:lnTo>
                  <a:pt x="234818" y="98080"/>
                </a:lnTo>
                <a:lnTo>
                  <a:pt x="234614" y="97364"/>
                </a:lnTo>
                <a:lnTo>
                  <a:pt x="234307" y="97159"/>
                </a:lnTo>
                <a:lnTo>
                  <a:pt x="233795" y="97568"/>
                </a:lnTo>
                <a:lnTo>
                  <a:pt x="233489" y="98795"/>
                </a:lnTo>
                <a:lnTo>
                  <a:pt x="225511" y="103193"/>
                </a:lnTo>
                <a:lnTo>
                  <a:pt x="225614" y="102477"/>
                </a:lnTo>
                <a:lnTo>
                  <a:pt x="224591" y="105034"/>
                </a:lnTo>
                <a:lnTo>
                  <a:pt x="224795" y="106466"/>
                </a:lnTo>
                <a:lnTo>
                  <a:pt x="224386" y="106977"/>
                </a:lnTo>
                <a:lnTo>
                  <a:pt x="224386" y="107386"/>
                </a:lnTo>
                <a:lnTo>
                  <a:pt x="224080" y="106875"/>
                </a:lnTo>
                <a:lnTo>
                  <a:pt x="223977" y="106977"/>
                </a:lnTo>
                <a:lnTo>
                  <a:pt x="223875" y="106977"/>
                </a:lnTo>
                <a:lnTo>
                  <a:pt x="224284" y="113318"/>
                </a:lnTo>
                <a:lnTo>
                  <a:pt x="222955" y="115261"/>
                </a:lnTo>
                <a:lnTo>
                  <a:pt x="223159" y="115364"/>
                </a:lnTo>
                <a:lnTo>
                  <a:pt x="223568" y="115773"/>
                </a:lnTo>
                <a:lnTo>
                  <a:pt x="228989" y="114852"/>
                </a:lnTo>
                <a:lnTo>
                  <a:pt x="229193" y="114955"/>
                </a:lnTo>
                <a:lnTo>
                  <a:pt x="237068" y="112500"/>
                </a:lnTo>
                <a:lnTo>
                  <a:pt x="239932" y="113216"/>
                </a:lnTo>
                <a:lnTo>
                  <a:pt x="240136" y="113523"/>
                </a:lnTo>
                <a:lnTo>
                  <a:pt x="240034" y="113727"/>
                </a:lnTo>
                <a:lnTo>
                  <a:pt x="240341" y="115364"/>
                </a:lnTo>
                <a:lnTo>
                  <a:pt x="240034" y="115568"/>
                </a:lnTo>
                <a:lnTo>
                  <a:pt x="240341" y="115977"/>
                </a:lnTo>
                <a:lnTo>
                  <a:pt x="240648" y="115977"/>
                </a:lnTo>
                <a:lnTo>
                  <a:pt x="240648" y="115670"/>
                </a:lnTo>
                <a:lnTo>
                  <a:pt x="243205" y="113523"/>
                </a:lnTo>
                <a:lnTo>
                  <a:pt x="241261" y="116284"/>
                </a:lnTo>
                <a:lnTo>
                  <a:pt x="242795" y="115159"/>
                </a:lnTo>
                <a:lnTo>
                  <a:pt x="242795" y="115977"/>
                </a:lnTo>
                <a:lnTo>
                  <a:pt x="242182" y="116693"/>
                </a:lnTo>
                <a:lnTo>
                  <a:pt x="242182" y="116693"/>
                </a:lnTo>
                <a:lnTo>
                  <a:pt x="242898" y="116489"/>
                </a:lnTo>
                <a:lnTo>
                  <a:pt x="243000" y="116591"/>
                </a:lnTo>
                <a:lnTo>
                  <a:pt x="243102" y="116591"/>
                </a:lnTo>
                <a:lnTo>
                  <a:pt x="243102" y="116693"/>
                </a:lnTo>
                <a:lnTo>
                  <a:pt x="243000" y="116591"/>
                </a:lnTo>
                <a:lnTo>
                  <a:pt x="242898" y="116591"/>
                </a:lnTo>
                <a:lnTo>
                  <a:pt x="243000" y="119148"/>
                </a:lnTo>
                <a:lnTo>
                  <a:pt x="244739" y="119864"/>
                </a:lnTo>
                <a:lnTo>
                  <a:pt x="246273" y="119352"/>
                </a:lnTo>
                <a:lnTo>
                  <a:pt x="246170" y="119352"/>
                </a:lnTo>
                <a:lnTo>
                  <a:pt x="246784" y="119148"/>
                </a:lnTo>
                <a:lnTo>
                  <a:pt x="246784" y="119148"/>
                </a:lnTo>
                <a:lnTo>
                  <a:pt x="246273" y="119557"/>
                </a:lnTo>
                <a:lnTo>
                  <a:pt x="246989" y="119557"/>
                </a:lnTo>
                <a:lnTo>
                  <a:pt x="246784" y="119761"/>
                </a:lnTo>
                <a:lnTo>
                  <a:pt x="247193" y="120375"/>
                </a:lnTo>
                <a:lnTo>
                  <a:pt x="247500" y="120068"/>
                </a:lnTo>
                <a:lnTo>
                  <a:pt x="247295" y="120068"/>
                </a:lnTo>
                <a:lnTo>
                  <a:pt x="254148" y="115057"/>
                </a:lnTo>
                <a:lnTo>
                  <a:pt x="254045" y="114955"/>
                </a:lnTo>
                <a:lnTo>
                  <a:pt x="258648" y="109432"/>
                </a:lnTo>
                <a:lnTo>
                  <a:pt x="259261" y="106773"/>
                </a:lnTo>
                <a:lnTo>
                  <a:pt x="258648" y="104932"/>
                </a:lnTo>
                <a:lnTo>
                  <a:pt x="258034" y="104420"/>
                </a:lnTo>
                <a:lnTo>
                  <a:pt x="257932" y="103193"/>
                </a:lnTo>
                <a:lnTo>
                  <a:pt x="257318" y="103193"/>
                </a:lnTo>
                <a:lnTo>
                  <a:pt x="257318" y="103091"/>
                </a:lnTo>
                <a:lnTo>
                  <a:pt x="257114" y="103091"/>
                </a:lnTo>
                <a:lnTo>
                  <a:pt x="256909" y="101148"/>
                </a:lnTo>
                <a:lnTo>
                  <a:pt x="254966" y="99614"/>
                </a:lnTo>
                <a:lnTo>
                  <a:pt x="254761" y="95318"/>
                </a:lnTo>
                <a:lnTo>
                  <a:pt x="254250" y="94807"/>
                </a:lnTo>
                <a:lnTo>
                  <a:pt x="253739" y="94909"/>
                </a:lnTo>
                <a:lnTo>
                  <a:pt x="252920" y="91227"/>
                </a:lnTo>
                <a:lnTo>
                  <a:pt x="252818" y="91125"/>
                </a:lnTo>
                <a:close/>
                <a:moveTo>
                  <a:pt x="272352" y="115466"/>
                </a:moveTo>
                <a:lnTo>
                  <a:pt x="272352" y="116591"/>
                </a:lnTo>
                <a:lnTo>
                  <a:pt x="272659" y="116386"/>
                </a:lnTo>
                <a:lnTo>
                  <a:pt x="272352" y="116693"/>
                </a:lnTo>
                <a:lnTo>
                  <a:pt x="272352" y="117511"/>
                </a:lnTo>
                <a:lnTo>
                  <a:pt x="272557" y="117000"/>
                </a:lnTo>
                <a:lnTo>
                  <a:pt x="272557" y="117307"/>
                </a:lnTo>
                <a:lnTo>
                  <a:pt x="272659" y="117205"/>
                </a:lnTo>
                <a:lnTo>
                  <a:pt x="272455" y="117716"/>
                </a:lnTo>
                <a:lnTo>
                  <a:pt x="272352" y="117614"/>
                </a:lnTo>
                <a:lnTo>
                  <a:pt x="272352" y="118125"/>
                </a:lnTo>
                <a:lnTo>
                  <a:pt x="272659" y="118227"/>
                </a:lnTo>
                <a:lnTo>
                  <a:pt x="272352" y="118330"/>
                </a:lnTo>
                <a:lnTo>
                  <a:pt x="272352" y="118227"/>
                </a:lnTo>
                <a:lnTo>
                  <a:pt x="270920" y="120170"/>
                </a:lnTo>
                <a:lnTo>
                  <a:pt x="270205" y="120477"/>
                </a:lnTo>
                <a:lnTo>
                  <a:pt x="270716" y="121398"/>
                </a:lnTo>
                <a:lnTo>
                  <a:pt x="269386" y="122523"/>
                </a:lnTo>
                <a:lnTo>
                  <a:pt x="269591" y="122420"/>
                </a:lnTo>
                <a:lnTo>
                  <a:pt x="269489" y="122625"/>
                </a:lnTo>
                <a:lnTo>
                  <a:pt x="270102" y="122625"/>
                </a:lnTo>
                <a:lnTo>
                  <a:pt x="275216" y="118739"/>
                </a:lnTo>
                <a:lnTo>
                  <a:pt x="274091" y="119148"/>
                </a:lnTo>
                <a:lnTo>
                  <a:pt x="273273" y="118739"/>
                </a:lnTo>
                <a:lnTo>
                  <a:pt x="273580" y="117818"/>
                </a:lnTo>
                <a:lnTo>
                  <a:pt x="273477" y="117818"/>
                </a:lnTo>
                <a:lnTo>
                  <a:pt x="273477" y="117614"/>
                </a:lnTo>
                <a:lnTo>
                  <a:pt x="273170" y="118330"/>
                </a:lnTo>
                <a:lnTo>
                  <a:pt x="272659" y="117920"/>
                </a:lnTo>
                <a:lnTo>
                  <a:pt x="273273" y="116284"/>
                </a:lnTo>
                <a:lnTo>
                  <a:pt x="273068" y="116386"/>
                </a:lnTo>
                <a:lnTo>
                  <a:pt x="272761" y="115875"/>
                </a:lnTo>
                <a:lnTo>
                  <a:pt x="272557" y="115977"/>
                </a:lnTo>
                <a:lnTo>
                  <a:pt x="272557" y="115977"/>
                </a:lnTo>
                <a:lnTo>
                  <a:pt x="272659" y="115466"/>
                </a:lnTo>
                <a:close/>
                <a:moveTo>
                  <a:pt x="246959" y="123166"/>
                </a:moveTo>
                <a:lnTo>
                  <a:pt x="246901" y="123224"/>
                </a:lnTo>
                <a:lnTo>
                  <a:pt x="246901" y="123224"/>
                </a:lnTo>
                <a:lnTo>
                  <a:pt x="246959" y="123166"/>
                </a:lnTo>
                <a:close/>
                <a:moveTo>
                  <a:pt x="246901" y="123224"/>
                </a:moveTo>
                <a:lnTo>
                  <a:pt x="246886" y="123239"/>
                </a:lnTo>
                <a:lnTo>
                  <a:pt x="246784" y="123443"/>
                </a:lnTo>
                <a:lnTo>
                  <a:pt x="246784" y="123443"/>
                </a:lnTo>
                <a:lnTo>
                  <a:pt x="246901" y="123224"/>
                </a:lnTo>
                <a:close/>
                <a:moveTo>
                  <a:pt x="244841" y="121807"/>
                </a:moveTo>
                <a:lnTo>
                  <a:pt x="244330" y="123341"/>
                </a:lnTo>
                <a:lnTo>
                  <a:pt x="244432" y="123341"/>
                </a:lnTo>
                <a:lnTo>
                  <a:pt x="244330" y="123648"/>
                </a:lnTo>
                <a:lnTo>
                  <a:pt x="244227" y="123443"/>
                </a:lnTo>
                <a:lnTo>
                  <a:pt x="244330" y="124466"/>
                </a:lnTo>
                <a:lnTo>
                  <a:pt x="244023" y="124670"/>
                </a:lnTo>
                <a:lnTo>
                  <a:pt x="244739" y="124670"/>
                </a:lnTo>
                <a:lnTo>
                  <a:pt x="245659" y="123955"/>
                </a:lnTo>
                <a:lnTo>
                  <a:pt x="245557" y="124159"/>
                </a:lnTo>
                <a:lnTo>
                  <a:pt x="245557" y="124159"/>
                </a:lnTo>
                <a:lnTo>
                  <a:pt x="245966" y="124057"/>
                </a:lnTo>
                <a:lnTo>
                  <a:pt x="245761" y="124364"/>
                </a:lnTo>
                <a:lnTo>
                  <a:pt x="246901" y="123224"/>
                </a:lnTo>
                <a:lnTo>
                  <a:pt x="247602" y="121909"/>
                </a:lnTo>
                <a:lnTo>
                  <a:pt x="246375" y="122318"/>
                </a:lnTo>
                <a:lnTo>
                  <a:pt x="244841" y="121807"/>
                </a:lnTo>
                <a:close/>
                <a:moveTo>
                  <a:pt x="265623" y="124957"/>
                </a:moveTo>
                <a:lnTo>
                  <a:pt x="265500" y="124977"/>
                </a:lnTo>
                <a:lnTo>
                  <a:pt x="265705" y="124977"/>
                </a:lnTo>
                <a:lnTo>
                  <a:pt x="265623" y="124957"/>
                </a:lnTo>
                <a:close/>
                <a:moveTo>
                  <a:pt x="268568" y="121705"/>
                </a:moveTo>
                <a:lnTo>
                  <a:pt x="265091" y="124057"/>
                </a:lnTo>
                <a:lnTo>
                  <a:pt x="265193" y="123852"/>
                </a:lnTo>
                <a:lnTo>
                  <a:pt x="265193" y="123852"/>
                </a:lnTo>
                <a:lnTo>
                  <a:pt x="264784" y="124159"/>
                </a:lnTo>
                <a:lnTo>
                  <a:pt x="264580" y="124261"/>
                </a:lnTo>
                <a:lnTo>
                  <a:pt x="264375" y="124261"/>
                </a:lnTo>
                <a:lnTo>
                  <a:pt x="264375" y="124364"/>
                </a:lnTo>
                <a:lnTo>
                  <a:pt x="260489" y="126102"/>
                </a:lnTo>
                <a:lnTo>
                  <a:pt x="260489" y="126102"/>
                </a:lnTo>
                <a:lnTo>
                  <a:pt x="260591" y="126000"/>
                </a:lnTo>
                <a:lnTo>
                  <a:pt x="259466" y="126818"/>
                </a:lnTo>
                <a:lnTo>
                  <a:pt x="259670" y="126818"/>
                </a:lnTo>
                <a:lnTo>
                  <a:pt x="259364" y="126920"/>
                </a:lnTo>
                <a:lnTo>
                  <a:pt x="259568" y="126920"/>
                </a:lnTo>
                <a:lnTo>
                  <a:pt x="259063" y="127173"/>
                </a:lnTo>
                <a:lnTo>
                  <a:pt x="259063" y="127173"/>
                </a:lnTo>
                <a:lnTo>
                  <a:pt x="259159" y="127125"/>
                </a:lnTo>
                <a:lnTo>
                  <a:pt x="258955" y="127330"/>
                </a:lnTo>
                <a:lnTo>
                  <a:pt x="259261" y="127227"/>
                </a:lnTo>
                <a:lnTo>
                  <a:pt x="258955" y="127432"/>
                </a:lnTo>
                <a:lnTo>
                  <a:pt x="259670" y="127636"/>
                </a:lnTo>
                <a:lnTo>
                  <a:pt x="259875" y="127841"/>
                </a:lnTo>
                <a:lnTo>
                  <a:pt x="265295" y="124875"/>
                </a:lnTo>
                <a:lnTo>
                  <a:pt x="265623" y="124957"/>
                </a:lnTo>
                <a:lnTo>
                  <a:pt x="265623" y="124957"/>
                </a:lnTo>
                <a:lnTo>
                  <a:pt x="266114" y="124875"/>
                </a:lnTo>
                <a:lnTo>
                  <a:pt x="266011" y="124670"/>
                </a:lnTo>
                <a:lnTo>
                  <a:pt x="265909" y="124670"/>
                </a:lnTo>
                <a:lnTo>
                  <a:pt x="269284" y="122318"/>
                </a:lnTo>
                <a:lnTo>
                  <a:pt x="268875" y="122420"/>
                </a:lnTo>
                <a:lnTo>
                  <a:pt x="268875" y="122420"/>
                </a:lnTo>
                <a:lnTo>
                  <a:pt x="269080" y="122318"/>
                </a:lnTo>
                <a:lnTo>
                  <a:pt x="269284" y="122216"/>
                </a:lnTo>
                <a:lnTo>
                  <a:pt x="269284" y="122216"/>
                </a:lnTo>
                <a:lnTo>
                  <a:pt x="268670" y="122420"/>
                </a:lnTo>
                <a:lnTo>
                  <a:pt x="269080" y="122114"/>
                </a:lnTo>
                <a:lnTo>
                  <a:pt x="268159" y="122420"/>
                </a:lnTo>
                <a:lnTo>
                  <a:pt x="268261" y="122011"/>
                </a:lnTo>
                <a:lnTo>
                  <a:pt x="268568" y="121705"/>
                </a:lnTo>
                <a:close/>
                <a:moveTo>
                  <a:pt x="76909" y="132648"/>
                </a:moveTo>
                <a:lnTo>
                  <a:pt x="77216" y="132852"/>
                </a:lnTo>
                <a:lnTo>
                  <a:pt x="77011" y="132955"/>
                </a:lnTo>
                <a:lnTo>
                  <a:pt x="77216" y="133057"/>
                </a:lnTo>
                <a:lnTo>
                  <a:pt x="76807" y="133261"/>
                </a:lnTo>
                <a:lnTo>
                  <a:pt x="77625" y="133057"/>
                </a:lnTo>
                <a:lnTo>
                  <a:pt x="77830" y="132750"/>
                </a:lnTo>
                <a:lnTo>
                  <a:pt x="76909" y="132648"/>
                </a:lnTo>
                <a:close/>
                <a:moveTo>
                  <a:pt x="78136" y="132545"/>
                </a:moveTo>
                <a:lnTo>
                  <a:pt x="78136" y="133261"/>
                </a:lnTo>
                <a:lnTo>
                  <a:pt x="78648" y="133364"/>
                </a:lnTo>
                <a:lnTo>
                  <a:pt x="78545" y="133159"/>
                </a:lnTo>
                <a:lnTo>
                  <a:pt x="78852" y="133057"/>
                </a:lnTo>
                <a:lnTo>
                  <a:pt x="78955" y="132852"/>
                </a:lnTo>
                <a:lnTo>
                  <a:pt x="79057" y="132750"/>
                </a:lnTo>
                <a:lnTo>
                  <a:pt x="78750" y="132852"/>
                </a:lnTo>
                <a:lnTo>
                  <a:pt x="78443" y="132648"/>
                </a:lnTo>
                <a:lnTo>
                  <a:pt x="78545" y="132648"/>
                </a:lnTo>
                <a:lnTo>
                  <a:pt x="78136" y="132545"/>
                </a:lnTo>
                <a:close/>
                <a:moveTo>
                  <a:pt x="78136" y="133261"/>
                </a:moveTo>
                <a:lnTo>
                  <a:pt x="78136" y="133568"/>
                </a:lnTo>
                <a:lnTo>
                  <a:pt x="78341" y="133364"/>
                </a:lnTo>
                <a:lnTo>
                  <a:pt x="78136" y="133261"/>
                </a:lnTo>
                <a:close/>
                <a:moveTo>
                  <a:pt x="68830" y="133875"/>
                </a:moveTo>
                <a:lnTo>
                  <a:pt x="67970" y="133970"/>
                </a:lnTo>
                <a:lnTo>
                  <a:pt x="67970" y="133970"/>
                </a:lnTo>
                <a:lnTo>
                  <a:pt x="68114" y="133875"/>
                </a:lnTo>
                <a:close/>
                <a:moveTo>
                  <a:pt x="63920" y="8386"/>
                </a:moveTo>
                <a:lnTo>
                  <a:pt x="62795" y="8795"/>
                </a:lnTo>
                <a:lnTo>
                  <a:pt x="63000" y="8795"/>
                </a:lnTo>
                <a:lnTo>
                  <a:pt x="62182" y="9000"/>
                </a:lnTo>
                <a:lnTo>
                  <a:pt x="61568" y="10330"/>
                </a:lnTo>
                <a:lnTo>
                  <a:pt x="62693" y="10534"/>
                </a:lnTo>
                <a:lnTo>
                  <a:pt x="62693" y="10636"/>
                </a:lnTo>
                <a:lnTo>
                  <a:pt x="62386" y="10739"/>
                </a:lnTo>
                <a:lnTo>
                  <a:pt x="62591" y="10636"/>
                </a:lnTo>
                <a:lnTo>
                  <a:pt x="61977" y="10841"/>
                </a:lnTo>
                <a:lnTo>
                  <a:pt x="62080" y="10841"/>
                </a:lnTo>
                <a:lnTo>
                  <a:pt x="61568" y="11148"/>
                </a:lnTo>
                <a:lnTo>
                  <a:pt x="62182" y="11250"/>
                </a:lnTo>
                <a:lnTo>
                  <a:pt x="60136" y="12068"/>
                </a:lnTo>
                <a:lnTo>
                  <a:pt x="59727" y="12784"/>
                </a:lnTo>
                <a:lnTo>
                  <a:pt x="59216" y="12784"/>
                </a:lnTo>
                <a:lnTo>
                  <a:pt x="59216" y="13091"/>
                </a:lnTo>
                <a:lnTo>
                  <a:pt x="59114" y="12682"/>
                </a:lnTo>
                <a:lnTo>
                  <a:pt x="59420" y="12682"/>
                </a:lnTo>
                <a:lnTo>
                  <a:pt x="59727" y="12477"/>
                </a:lnTo>
                <a:lnTo>
                  <a:pt x="59420" y="12477"/>
                </a:lnTo>
                <a:lnTo>
                  <a:pt x="60239" y="11557"/>
                </a:lnTo>
                <a:lnTo>
                  <a:pt x="59523" y="11761"/>
                </a:lnTo>
                <a:lnTo>
                  <a:pt x="59523" y="11761"/>
                </a:lnTo>
                <a:lnTo>
                  <a:pt x="59932" y="11557"/>
                </a:lnTo>
                <a:lnTo>
                  <a:pt x="59523" y="11557"/>
                </a:lnTo>
                <a:lnTo>
                  <a:pt x="59420" y="11352"/>
                </a:lnTo>
                <a:lnTo>
                  <a:pt x="58602" y="11455"/>
                </a:lnTo>
                <a:lnTo>
                  <a:pt x="58500" y="11864"/>
                </a:lnTo>
                <a:lnTo>
                  <a:pt x="59114" y="11966"/>
                </a:lnTo>
                <a:lnTo>
                  <a:pt x="58500" y="12068"/>
                </a:lnTo>
                <a:lnTo>
                  <a:pt x="58295" y="11761"/>
                </a:lnTo>
                <a:lnTo>
                  <a:pt x="58295" y="11966"/>
                </a:lnTo>
                <a:lnTo>
                  <a:pt x="54307" y="11557"/>
                </a:lnTo>
                <a:lnTo>
                  <a:pt x="53795" y="11045"/>
                </a:lnTo>
                <a:lnTo>
                  <a:pt x="51750" y="11557"/>
                </a:lnTo>
                <a:lnTo>
                  <a:pt x="54000" y="11250"/>
                </a:lnTo>
                <a:lnTo>
                  <a:pt x="54000" y="11250"/>
                </a:lnTo>
                <a:lnTo>
                  <a:pt x="52057" y="11966"/>
                </a:lnTo>
                <a:lnTo>
                  <a:pt x="51239" y="13193"/>
                </a:lnTo>
                <a:lnTo>
                  <a:pt x="50932" y="12068"/>
                </a:lnTo>
                <a:lnTo>
                  <a:pt x="50727" y="11966"/>
                </a:lnTo>
                <a:lnTo>
                  <a:pt x="50625" y="11864"/>
                </a:lnTo>
                <a:lnTo>
                  <a:pt x="46943" y="11864"/>
                </a:lnTo>
                <a:lnTo>
                  <a:pt x="48375" y="11455"/>
                </a:lnTo>
                <a:lnTo>
                  <a:pt x="42341" y="10636"/>
                </a:lnTo>
                <a:lnTo>
                  <a:pt x="42852" y="10330"/>
                </a:lnTo>
                <a:lnTo>
                  <a:pt x="43057" y="9920"/>
                </a:lnTo>
                <a:lnTo>
                  <a:pt x="42545" y="10023"/>
                </a:lnTo>
                <a:lnTo>
                  <a:pt x="42750" y="10125"/>
                </a:lnTo>
                <a:lnTo>
                  <a:pt x="41420" y="10636"/>
                </a:lnTo>
                <a:lnTo>
                  <a:pt x="41420" y="9920"/>
                </a:lnTo>
                <a:lnTo>
                  <a:pt x="40909" y="9716"/>
                </a:lnTo>
                <a:lnTo>
                  <a:pt x="40909" y="9716"/>
                </a:lnTo>
                <a:lnTo>
                  <a:pt x="41011" y="9818"/>
                </a:lnTo>
                <a:lnTo>
                  <a:pt x="41114" y="9818"/>
                </a:lnTo>
                <a:lnTo>
                  <a:pt x="39580" y="10330"/>
                </a:lnTo>
                <a:lnTo>
                  <a:pt x="39989" y="10125"/>
                </a:lnTo>
                <a:lnTo>
                  <a:pt x="37841" y="10739"/>
                </a:lnTo>
                <a:lnTo>
                  <a:pt x="38045" y="10534"/>
                </a:lnTo>
                <a:lnTo>
                  <a:pt x="37739" y="10636"/>
                </a:lnTo>
                <a:lnTo>
                  <a:pt x="37841" y="10636"/>
                </a:lnTo>
                <a:lnTo>
                  <a:pt x="36409" y="11045"/>
                </a:lnTo>
                <a:lnTo>
                  <a:pt x="36102" y="11045"/>
                </a:lnTo>
                <a:lnTo>
                  <a:pt x="35898" y="11148"/>
                </a:lnTo>
                <a:lnTo>
                  <a:pt x="35898" y="11045"/>
                </a:lnTo>
                <a:lnTo>
                  <a:pt x="36102" y="11045"/>
                </a:lnTo>
                <a:lnTo>
                  <a:pt x="39682" y="9920"/>
                </a:lnTo>
                <a:lnTo>
                  <a:pt x="37330" y="10330"/>
                </a:lnTo>
                <a:lnTo>
                  <a:pt x="37432" y="10330"/>
                </a:lnTo>
                <a:lnTo>
                  <a:pt x="35795" y="10739"/>
                </a:lnTo>
                <a:lnTo>
                  <a:pt x="36307" y="10534"/>
                </a:lnTo>
                <a:lnTo>
                  <a:pt x="34466" y="10841"/>
                </a:lnTo>
                <a:lnTo>
                  <a:pt x="34670" y="10943"/>
                </a:lnTo>
                <a:lnTo>
                  <a:pt x="34364" y="11045"/>
                </a:lnTo>
                <a:lnTo>
                  <a:pt x="34568" y="11148"/>
                </a:lnTo>
                <a:lnTo>
                  <a:pt x="25466" y="9716"/>
                </a:lnTo>
                <a:lnTo>
                  <a:pt x="25773" y="9614"/>
                </a:lnTo>
                <a:lnTo>
                  <a:pt x="25466" y="9614"/>
                </a:lnTo>
                <a:lnTo>
                  <a:pt x="25466" y="9511"/>
                </a:lnTo>
                <a:lnTo>
                  <a:pt x="25364" y="9511"/>
                </a:lnTo>
                <a:lnTo>
                  <a:pt x="25773" y="9409"/>
                </a:lnTo>
                <a:lnTo>
                  <a:pt x="24239" y="9307"/>
                </a:lnTo>
                <a:lnTo>
                  <a:pt x="24341" y="9205"/>
                </a:lnTo>
                <a:lnTo>
                  <a:pt x="23318" y="9409"/>
                </a:lnTo>
                <a:lnTo>
                  <a:pt x="23318" y="9307"/>
                </a:lnTo>
                <a:lnTo>
                  <a:pt x="24034" y="9102"/>
                </a:lnTo>
                <a:lnTo>
                  <a:pt x="23625" y="9000"/>
                </a:lnTo>
                <a:lnTo>
                  <a:pt x="23727" y="8898"/>
                </a:lnTo>
                <a:lnTo>
                  <a:pt x="23727" y="8898"/>
                </a:lnTo>
                <a:lnTo>
                  <a:pt x="21068" y="9409"/>
                </a:lnTo>
                <a:lnTo>
                  <a:pt x="21068" y="9409"/>
                </a:lnTo>
                <a:lnTo>
                  <a:pt x="21273" y="9307"/>
                </a:lnTo>
                <a:lnTo>
                  <a:pt x="20455" y="9511"/>
                </a:lnTo>
                <a:lnTo>
                  <a:pt x="20761" y="9614"/>
                </a:lnTo>
                <a:lnTo>
                  <a:pt x="20148" y="9818"/>
                </a:lnTo>
                <a:lnTo>
                  <a:pt x="20045" y="9818"/>
                </a:lnTo>
                <a:lnTo>
                  <a:pt x="20455" y="9614"/>
                </a:lnTo>
                <a:lnTo>
                  <a:pt x="18637" y="9901"/>
                </a:lnTo>
                <a:lnTo>
                  <a:pt x="18637" y="9901"/>
                </a:lnTo>
                <a:lnTo>
                  <a:pt x="13295" y="11455"/>
                </a:lnTo>
                <a:lnTo>
                  <a:pt x="13398" y="11455"/>
                </a:lnTo>
                <a:lnTo>
                  <a:pt x="13193" y="11557"/>
                </a:lnTo>
                <a:lnTo>
                  <a:pt x="14011" y="12273"/>
                </a:lnTo>
                <a:lnTo>
                  <a:pt x="13909" y="12682"/>
                </a:lnTo>
                <a:lnTo>
                  <a:pt x="14625" y="12580"/>
                </a:lnTo>
                <a:lnTo>
                  <a:pt x="14625" y="12580"/>
                </a:lnTo>
                <a:lnTo>
                  <a:pt x="14523" y="12682"/>
                </a:lnTo>
                <a:lnTo>
                  <a:pt x="14932" y="12682"/>
                </a:lnTo>
                <a:lnTo>
                  <a:pt x="14523" y="12989"/>
                </a:lnTo>
                <a:lnTo>
                  <a:pt x="15341" y="13091"/>
                </a:lnTo>
                <a:lnTo>
                  <a:pt x="14727" y="13193"/>
                </a:lnTo>
                <a:lnTo>
                  <a:pt x="14523" y="12989"/>
                </a:lnTo>
                <a:lnTo>
                  <a:pt x="14420" y="12886"/>
                </a:lnTo>
                <a:lnTo>
                  <a:pt x="14420" y="12784"/>
                </a:lnTo>
                <a:lnTo>
                  <a:pt x="14114" y="12989"/>
                </a:lnTo>
                <a:lnTo>
                  <a:pt x="14114" y="13295"/>
                </a:lnTo>
                <a:lnTo>
                  <a:pt x="14523" y="13295"/>
                </a:lnTo>
                <a:lnTo>
                  <a:pt x="14420" y="13398"/>
                </a:lnTo>
                <a:lnTo>
                  <a:pt x="12375" y="13398"/>
                </a:lnTo>
                <a:lnTo>
                  <a:pt x="12886" y="13091"/>
                </a:lnTo>
                <a:lnTo>
                  <a:pt x="11250" y="13398"/>
                </a:lnTo>
                <a:lnTo>
                  <a:pt x="11352" y="13398"/>
                </a:lnTo>
                <a:lnTo>
                  <a:pt x="9205" y="13909"/>
                </a:lnTo>
                <a:lnTo>
                  <a:pt x="9818" y="14216"/>
                </a:lnTo>
                <a:lnTo>
                  <a:pt x="9102" y="14318"/>
                </a:lnTo>
                <a:lnTo>
                  <a:pt x="9205" y="14523"/>
                </a:lnTo>
                <a:lnTo>
                  <a:pt x="9102" y="14932"/>
                </a:lnTo>
                <a:lnTo>
                  <a:pt x="11045" y="14932"/>
                </a:lnTo>
                <a:lnTo>
                  <a:pt x="11045" y="15034"/>
                </a:lnTo>
                <a:lnTo>
                  <a:pt x="12580" y="14625"/>
                </a:lnTo>
                <a:lnTo>
                  <a:pt x="12784" y="14830"/>
                </a:lnTo>
                <a:lnTo>
                  <a:pt x="12068" y="15034"/>
                </a:lnTo>
                <a:lnTo>
                  <a:pt x="11659" y="15648"/>
                </a:lnTo>
                <a:lnTo>
                  <a:pt x="10534" y="15852"/>
                </a:lnTo>
                <a:lnTo>
                  <a:pt x="8795" y="16261"/>
                </a:lnTo>
                <a:lnTo>
                  <a:pt x="8489" y="16159"/>
                </a:lnTo>
                <a:lnTo>
                  <a:pt x="7745" y="16624"/>
                </a:lnTo>
                <a:lnTo>
                  <a:pt x="7745" y="16624"/>
                </a:lnTo>
                <a:lnTo>
                  <a:pt x="5727" y="17489"/>
                </a:lnTo>
                <a:lnTo>
                  <a:pt x="5830" y="17489"/>
                </a:lnTo>
                <a:lnTo>
                  <a:pt x="5420" y="17693"/>
                </a:lnTo>
                <a:lnTo>
                  <a:pt x="5625" y="17693"/>
                </a:lnTo>
                <a:lnTo>
                  <a:pt x="5318" y="17898"/>
                </a:lnTo>
                <a:lnTo>
                  <a:pt x="5420" y="17898"/>
                </a:lnTo>
                <a:lnTo>
                  <a:pt x="5318" y="18102"/>
                </a:lnTo>
                <a:lnTo>
                  <a:pt x="5318" y="18102"/>
                </a:lnTo>
                <a:lnTo>
                  <a:pt x="5727" y="17898"/>
                </a:lnTo>
                <a:lnTo>
                  <a:pt x="5625" y="18000"/>
                </a:lnTo>
                <a:lnTo>
                  <a:pt x="5727" y="18000"/>
                </a:lnTo>
                <a:lnTo>
                  <a:pt x="5625" y="18102"/>
                </a:lnTo>
                <a:lnTo>
                  <a:pt x="5830" y="18102"/>
                </a:lnTo>
                <a:lnTo>
                  <a:pt x="5420" y="18205"/>
                </a:lnTo>
                <a:lnTo>
                  <a:pt x="6545" y="18307"/>
                </a:lnTo>
                <a:lnTo>
                  <a:pt x="6239" y="18307"/>
                </a:lnTo>
                <a:lnTo>
                  <a:pt x="6443" y="18409"/>
                </a:lnTo>
                <a:lnTo>
                  <a:pt x="6034" y="18614"/>
                </a:lnTo>
                <a:lnTo>
                  <a:pt x="6034" y="18614"/>
                </a:lnTo>
                <a:lnTo>
                  <a:pt x="6136" y="18409"/>
                </a:lnTo>
                <a:lnTo>
                  <a:pt x="5625" y="18511"/>
                </a:lnTo>
                <a:lnTo>
                  <a:pt x="5625" y="18307"/>
                </a:lnTo>
                <a:lnTo>
                  <a:pt x="4807" y="18614"/>
                </a:lnTo>
                <a:lnTo>
                  <a:pt x="5011" y="18614"/>
                </a:lnTo>
                <a:lnTo>
                  <a:pt x="5011" y="19227"/>
                </a:lnTo>
                <a:lnTo>
                  <a:pt x="7466" y="18511"/>
                </a:lnTo>
                <a:lnTo>
                  <a:pt x="7466" y="18511"/>
                </a:lnTo>
                <a:lnTo>
                  <a:pt x="5727" y="19943"/>
                </a:lnTo>
                <a:lnTo>
                  <a:pt x="5932" y="19943"/>
                </a:lnTo>
                <a:lnTo>
                  <a:pt x="5011" y="20352"/>
                </a:lnTo>
                <a:lnTo>
                  <a:pt x="6750" y="20045"/>
                </a:lnTo>
                <a:lnTo>
                  <a:pt x="7159" y="20352"/>
                </a:lnTo>
                <a:lnTo>
                  <a:pt x="8386" y="20045"/>
                </a:lnTo>
                <a:lnTo>
                  <a:pt x="8386" y="20045"/>
                </a:lnTo>
                <a:lnTo>
                  <a:pt x="7875" y="20352"/>
                </a:lnTo>
                <a:lnTo>
                  <a:pt x="7875" y="20352"/>
                </a:lnTo>
                <a:lnTo>
                  <a:pt x="9511" y="19943"/>
                </a:lnTo>
                <a:lnTo>
                  <a:pt x="8080" y="20761"/>
                </a:lnTo>
                <a:lnTo>
                  <a:pt x="8182" y="20864"/>
                </a:lnTo>
                <a:lnTo>
                  <a:pt x="5523" y="22193"/>
                </a:lnTo>
                <a:lnTo>
                  <a:pt x="5523" y="22091"/>
                </a:lnTo>
                <a:lnTo>
                  <a:pt x="3375" y="22909"/>
                </a:lnTo>
                <a:lnTo>
                  <a:pt x="3375" y="23114"/>
                </a:lnTo>
                <a:lnTo>
                  <a:pt x="3170" y="23011"/>
                </a:lnTo>
                <a:lnTo>
                  <a:pt x="2966" y="23114"/>
                </a:lnTo>
                <a:lnTo>
                  <a:pt x="2966" y="23114"/>
                </a:lnTo>
                <a:lnTo>
                  <a:pt x="3170" y="22909"/>
                </a:lnTo>
                <a:lnTo>
                  <a:pt x="2864" y="23011"/>
                </a:lnTo>
                <a:lnTo>
                  <a:pt x="2864" y="23011"/>
                </a:lnTo>
                <a:lnTo>
                  <a:pt x="2966" y="22909"/>
                </a:lnTo>
                <a:lnTo>
                  <a:pt x="1120" y="23634"/>
                </a:lnTo>
                <a:lnTo>
                  <a:pt x="1120" y="23634"/>
                </a:lnTo>
                <a:lnTo>
                  <a:pt x="1023" y="23830"/>
                </a:lnTo>
                <a:lnTo>
                  <a:pt x="2276" y="23472"/>
                </a:lnTo>
                <a:lnTo>
                  <a:pt x="2276" y="23472"/>
                </a:lnTo>
                <a:lnTo>
                  <a:pt x="3886" y="23114"/>
                </a:lnTo>
                <a:lnTo>
                  <a:pt x="3682" y="23318"/>
                </a:lnTo>
                <a:lnTo>
                  <a:pt x="5069" y="22823"/>
                </a:lnTo>
                <a:lnTo>
                  <a:pt x="5069" y="22823"/>
                </a:lnTo>
                <a:lnTo>
                  <a:pt x="5216" y="22602"/>
                </a:lnTo>
                <a:lnTo>
                  <a:pt x="5932" y="22398"/>
                </a:lnTo>
                <a:lnTo>
                  <a:pt x="5830" y="22398"/>
                </a:lnTo>
                <a:lnTo>
                  <a:pt x="10534" y="20761"/>
                </a:lnTo>
                <a:lnTo>
                  <a:pt x="10432" y="20761"/>
                </a:lnTo>
                <a:lnTo>
                  <a:pt x="11352" y="20352"/>
                </a:lnTo>
                <a:lnTo>
                  <a:pt x="11455" y="19943"/>
                </a:lnTo>
                <a:lnTo>
                  <a:pt x="12580" y="19330"/>
                </a:lnTo>
                <a:lnTo>
                  <a:pt x="12580" y="19432"/>
                </a:lnTo>
                <a:lnTo>
                  <a:pt x="12886" y="19330"/>
                </a:lnTo>
                <a:lnTo>
                  <a:pt x="12886" y="19227"/>
                </a:lnTo>
                <a:lnTo>
                  <a:pt x="17386" y="17693"/>
                </a:lnTo>
                <a:lnTo>
                  <a:pt x="16568" y="18102"/>
                </a:lnTo>
                <a:lnTo>
                  <a:pt x="16875" y="18205"/>
                </a:lnTo>
                <a:lnTo>
                  <a:pt x="16875" y="18307"/>
                </a:lnTo>
                <a:lnTo>
                  <a:pt x="14011" y="19125"/>
                </a:lnTo>
                <a:lnTo>
                  <a:pt x="14318" y="19330"/>
                </a:lnTo>
                <a:lnTo>
                  <a:pt x="13193" y="19841"/>
                </a:lnTo>
                <a:lnTo>
                  <a:pt x="15443" y="19227"/>
                </a:lnTo>
                <a:lnTo>
                  <a:pt x="15443" y="19227"/>
                </a:lnTo>
                <a:lnTo>
                  <a:pt x="15341" y="19330"/>
                </a:lnTo>
                <a:lnTo>
                  <a:pt x="15852" y="19023"/>
                </a:lnTo>
                <a:lnTo>
                  <a:pt x="15852" y="19125"/>
                </a:lnTo>
                <a:lnTo>
                  <a:pt x="17284" y="18614"/>
                </a:lnTo>
                <a:lnTo>
                  <a:pt x="16875" y="18614"/>
                </a:lnTo>
                <a:lnTo>
                  <a:pt x="17284" y="18409"/>
                </a:lnTo>
                <a:lnTo>
                  <a:pt x="17182" y="18409"/>
                </a:lnTo>
                <a:lnTo>
                  <a:pt x="17554" y="18186"/>
                </a:lnTo>
                <a:lnTo>
                  <a:pt x="17554" y="18186"/>
                </a:lnTo>
                <a:lnTo>
                  <a:pt x="18205" y="18000"/>
                </a:lnTo>
                <a:lnTo>
                  <a:pt x="18205" y="18000"/>
                </a:lnTo>
                <a:lnTo>
                  <a:pt x="17795" y="18307"/>
                </a:lnTo>
                <a:lnTo>
                  <a:pt x="19125" y="18102"/>
                </a:lnTo>
                <a:lnTo>
                  <a:pt x="18614" y="18409"/>
                </a:lnTo>
                <a:lnTo>
                  <a:pt x="18818" y="18409"/>
                </a:lnTo>
                <a:lnTo>
                  <a:pt x="18818" y="18511"/>
                </a:lnTo>
                <a:lnTo>
                  <a:pt x="19125" y="18511"/>
                </a:lnTo>
                <a:lnTo>
                  <a:pt x="18818" y="18716"/>
                </a:lnTo>
                <a:lnTo>
                  <a:pt x="19227" y="18716"/>
                </a:lnTo>
                <a:lnTo>
                  <a:pt x="19841" y="18511"/>
                </a:lnTo>
                <a:lnTo>
                  <a:pt x="19432" y="18920"/>
                </a:lnTo>
                <a:lnTo>
                  <a:pt x="19636" y="19125"/>
                </a:lnTo>
                <a:lnTo>
                  <a:pt x="21682" y="19023"/>
                </a:lnTo>
                <a:lnTo>
                  <a:pt x="21682" y="19023"/>
                </a:lnTo>
                <a:lnTo>
                  <a:pt x="21477" y="19227"/>
                </a:lnTo>
                <a:lnTo>
                  <a:pt x="23216" y="19227"/>
                </a:lnTo>
                <a:lnTo>
                  <a:pt x="22295" y="19534"/>
                </a:lnTo>
                <a:lnTo>
                  <a:pt x="22909" y="19943"/>
                </a:lnTo>
                <a:lnTo>
                  <a:pt x="22807" y="19943"/>
                </a:lnTo>
                <a:lnTo>
                  <a:pt x="23216" y="20659"/>
                </a:lnTo>
                <a:lnTo>
                  <a:pt x="23830" y="20659"/>
                </a:lnTo>
                <a:lnTo>
                  <a:pt x="23830" y="20455"/>
                </a:lnTo>
                <a:lnTo>
                  <a:pt x="24034" y="20352"/>
                </a:lnTo>
                <a:lnTo>
                  <a:pt x="23625" y="20148"/>
                </a:lnTo>
                <a:lnTo>
                  <a:pt x="24545" y="20045"/>
                </a:lnTo>
                <a:lnTo>
                  <a:pt x="24443" y="20148"/>
                </a:lnTo>
                <a:lnTo>
                  <a:pt x="24648" y="20148"/>
                </a:lnTo>
                <a:lnTo>
                  <a:pt x="24136" y="20659"/>
                </a:lnTo>
                <a:lnTo>
                  <a:pt x="24545" y="20761"/>
                </a:lnTo>
                <a:lnTo>
                  <a:pt x="25466" y="19636"/>
                </a:lnTo>
                <a:lnTo>
                  <a:pt x="24955" y="20557"/>
                </a:lnTo>
                <a:lnTo>
                  <a:pt x="25159" y="20761"/>
                </a:lnTo>
                <a:lnTo>
                  <a:pt x="25670" y="20557"/>
                </a:lnTo>
                <a:lnTo>
                  <a:pt x="25159" y="20966"/>
                </a:lnTo>
                <a:lnTo>
                  <a:pt x="25568" y="21170"/>
                </a:lnTo>
                <a:lnTo>
                  <a:pt x="24750" y="21784"/>
                </a:lnTo>
                <a:lnTo>
                  <a:pt x="25159" y="21886"/>
                </a:lnTo>
                <a:lnTo>
                  <a:pt x="25159" y="22193"/>
                </a:lnTo>
                <a:lnTo>
                  <a:pt x="25057" y="22295"/>
                </a:lnTo>
                <a:lnTo>
                  <a:pt x="25364" y="22705"/>
                </a:lnTo>
                <a:lnTo>
                  <a:pt x="24648" y="23114"/>
                </a:lnTo>
                <a:lnTo>
                  <a:pt x="24545" y="23420"/>
                </a:lnTo>
                <a:lnTo>
                  <a:pt x="25670" y="22807"/>
                </a:lnTo>
                <a:lnTo>
                  <a:pt x="24750" y="24136"/>
                </a:lnTo>
                <a:lnTo>
                  <a:pt x="26284" y="23011"/>
                </a:lnTo>
                <a:lnTo>
                  <a:pt x="26284" y="23011"/>
                </a:lnTo>
                <a:lnTo>
                  <a:pt x="25568" y="23830"/>
                </a:lnTo>
                <a:lnTo>
                  <a:pt x="25568" y="23830"/>
                </a:lnTo>
                <a:lnTo>
                  <a:pt x="26182" y="23318"/>
                </a:lnTo>
                <a:lnTo>
                  <a:pt x="26182" y="23495"/>
                </a:lnTo>
                <a:lnTo>
                  <a:pt x="26182" y="23495"/>
                </a:lnTo>
                <a:lnTo>
                  <a:pt x="24750" y="24545"/>
                </a:lnTo>
                <a:lnTo>
                  <a:pt x="25159" y="24648"/>
                </a:lnTo>
                <a:lnTo>
                  <a:pt x="24443" y="25364"/>
                </a:lnTo>
                <a:lnTo>
                  <a:pt x="24443" y="25568"/>
                </a:lnTo>
                <a:lnTo>
                  <a:pt x="25261" y="25261"/>
                </a:lnTo>
                <a:lnTo>
                  <a:pt x="25364" y="25159"/>
                </a:lnTo>
                <a:lnTo>
                  <a:pt x="25773" y="25057"/>
                </a:lnTo>
                <a:lnTo>
                  <a:pt x="25364" y="25261"/>
                </a:lnTo>
                <a:lnTo>
                  <a:pt x="25773" y="25568"/>
                </a:lnTo>
                <a:lnTo>
                  <a:pt x="25261" y="25261"/>
                </a:lnTo>
                <a:lnTo>
                  <a:pt x="24955" y="25466"/>
                </a:lnTo>
                <a:lnTo>
                  <a:pt x="25364" y="25977"/>
                </a:lnTo>
                <a:lnTo>
                  <a:pt x="24750" y="26489"/>
                </a:lnTo>
                <a:lnTo>
                  <a:pt x="24750" y="26489"/>
                </a:lnTo>
                <a:lnTo>
                  <a:pt x="25159" y="26284"/>
                </a:lnTo>
                <a:lnTo>
                  <a:pt x="24545" y="26693"/>
                </a:lnTo>
                <a:lnTo>
                  <a:pt x="24443" y="27000"/>
                </a:lnTo>
                <a:lnTo>
                  <a:pt x="26080" y="25977"/>
                </a:lnTo>
                <a:lnTo>
                  <a:pt x="25670" y="26386"/>
                </a:lnTo>
                <a:lnTo>
                  <a:pt x="25773" y="26795"/>
                </a:lnTo>
                <a:lnTo>
                  <a:pt x="25568" y="26489"/>
                </a:lnTo>
                <a:lnTo>
                  <a:pt x="24852" y="26795"/>
                </a:lnTo>
                <a:lnTo>
                  <a:pt x="24955" y="26795"/>
                </a:lnTo>
                <a:lnTo>
                  <a:pt x="24545" y="27307"/>
                </a:lnTo>
                <a:lnTo>
                  <a:pt x="25466" y="27102"/>
                </a:lnTo>
                <a:lnTo>
                  <a:pt x="24341" y="27614"/>
                </a:lnTo>
                <a:lnTo>
                  <a:pt x="25159" y="27818"/>
                </a:lnTo>
                <a:lnTo>
                  <a:pt x="25057" y="27920"/>
                </a:lnTo>
                <a:lnTo>
                  <a:pt x="25159" y="28023"/>
                </a:lnTo>
                <a:lnTo>
                  <a:pt x="24852" y="28125"/>
                </a:lnTo>
                <a:lnTo>
                  <a:pt x="25364" y="28125"/>
                </a:lnTo>
                <a:lnTo>
                  <a:pt x="24852" y="28227"/>
                </a:lnTo>
                <a:lnTo>
                  <a:pt x="25977" y="28227"/>
                </a:lnTo>
                <a:lnTo>
                  <a:pt x="26284" y="27920"/>
                </a:lnTo>
                <a:lnTo>
                  <a:pt x="25773" y="28841"/>
                </a:lnTo>
                <a:lnTo>
                  <a:pt x="26591" y="28636"/>
                </a:lnTo>
                <a:lnTo>
                  <a:pt x="26489" y="29148"/>
                </a:lnTo>
                <a:lnTo>
                  <a:pt x="26182" y="29352"/>
                </a:lnTo>
                <a:lnTo>
                  <a:pt x="26182" y="29352"/>
                </a:lnTo>
                <a:lnTo>
                  <a:pt x="26795" y="29148"/>
                </a:lnTo>
                <a:lnTo>
                  <a:pt x="26489" y="29455"/>
                </a:lnTo>
                <a:lnTo>
                  <a:pt x="26898" y="29455"/>
                </a:lnTo>
                <a:lnTo>
                  <a:pt x="26489" y="29659"/>
                </a:lnTo>
                <a:lnTo>
                  <a:pt x="26489" y="29864"/>
                </a:lnTo>
                <a:lnTo>
                  <a:pt x="26591" y="30068"/>
                </a:lnTo>
                <a:lnTo>
                  <a:pt x="26693" y="30068"/>
                </a:lnTo>
                <a:lnTo>
                  <a:pt x="26386" y="30375"/>
                </a:lnTo>
                <a:lnTo>
                  <a:pt x="26386" y="30682"/>
                </a:lnTo>
                <a:lnTo>
                  <a:pt x="26489" y="30682"/>
                </a:lnTo>
                <a:lnTo>
                  <a:pt x="26386" y="30784"/>
                </a:lnTo>
                <a:lnTo>
                  <a:pt x="26386" y="30682"/>
                </a:lnTo>
                <a:lnTo>
                  <a:pt x="26080" y="31295"/>
                </a:lnTo>
                <a:lnTo>
                  <a:pt x="25670" y="31500"/>
                </a:lnTo>
                <a:lnTo>
                  <a:pt x="25568" y="31602"/>
                </a:lnTo>
                <a:lnTo>
                  <a:pt x="25568" y="31500"/>
                </a:lnTo>
                <a:lnTo>
                  <a:pt x="25670" y="31500"/>
                </a:lnTo>
                <a:lnTo>
                  <a:pt x="26182" y="30886"/>
                </a:lnTo>
                <a:lnTo>
                  <a:pt x="26182" y="30886"/>
                </a:lnTo>
                <a:lnTo>
                  <a:pt x="25466" y="31398"/>
                </a:lnTo>
                <a:lnTo>
                  <a:pt x="25875" y="30989"/>
                </a:lnTo>
                <a:lnTo>
                  <a:pt x="25875" y="31091"/>
                </a:lnTo>
                <a:lnTo>
                  <a:pt x="26182" y="30682"/>
                </a:lnTo>
                <a:lnTo>
                  <a:pt x="24852" y="30477"/>
                </a:lnTo>
                <a:lnTo>
                  <a:pt x="24341" y="31909"/>
                </a:lnTo>
                <a:lnTo>
                  <a:pt x="24545" y="31909"/>
                </a:lnTo>
                <a:lnTo>
                  <a:pt x="24136" y="32420"/>
                </a:lnTo>
                <a:lnTo>
                  <a:pt x="24136" y="32216"/>
                </a:lnTo>
                <a:lnTo>
                  <a:pt x="23932" y="32523"/>
                </a:lnTo>
                <a:lnTo>
                  <a:pt x="24545" y="32727"/>
                </a:lnTo>
                <a:lnTo>
                  <a:pt x="24034" y="32625"/>
                </a:lnTo>
                <a:lnTo>
                  <a:pt x="21989" y="35489"/>
                </a:lnTo>
                <a:lnTo>
                  <a:pt x="22091" y="35489"/>
                </a:lnTo>
                <a:lnTo>
                  <a:pt x="20557" y="38250"/>
                </a:lnTo>
                <a:lnTo>
                  <a:pt x="20557" y="38148"/>
                </a:lnTo>
                <a:lnTo>
                  <a:pt x="20250" y="38659"/>
                </a:lnTo>
                <a:lnTo>
                  <a:pt x="20348" y="40709"/>
                </a:lnTo>
                <a:lnTo>
                  <a:pt x="20348" y="40709"/>
                </a:lnTo>
                <a:lnTo>
                  <a:pt x="20148" y="40909"/>
                </a:lnTo>
                <a:lnTo>
                  <a:pt x="20455" y="41011"/>
                </a:lnTo>
                <a:lnTo>
                  <a:pt x="20761" y="40807"/>
                </a:lnTo>
                <a:lnTo>
                  <a:pt x="21477" y="40807"/>
                </a:lnTo>
                <a:lnTo>
                  <a:pt x="20761" y="40909"/>
                </a:lnTo>
                <a:lnTo>
                  <a:pt x="20761" y="41420"/>
                </a:lnTo>
                <a:lnTo>
                  <a:pt x="20557" y="41114"/>
                </a:lnTo>
                <a:lnTo>
                  <a:pt x="20352" y="41727"/>
                </a:lnTo>
                <a:lnTo>
                  <a:pt x="20557" y="42341"/>
                </a:lnTo>
                <a:lnTo>
                  <a:pt x="20352" y="42648"/>
                </a:lnTo>
                <a:lnTo>
                  <a:pt x="20864" y="43875"/>
                </a:lnTo>
                <a:lnTo>
                  <a:pt x="20761" y="44284"/>
                </a:lnTo>
                <a:lnTo>
                  <a:pt x="21068" y="44591"/>
                </a:lnTo>
                <a:lnTo>
                  <a:pt x="21477" y="44693"/>
                </a:lnTo>
                <a:lnTo>
                  <a:pt x="23011" y="47250"/>
                </a:lnTo>
                <a:lnTo>
                  <a:pt x="22909" y="47455"/>
                </a:lnTo>
                <a:lnTo>
                  <a:pt x="23216" y="49295"/>
                </a:lnTo>
                <a:lnTo>
                  <a:pt x="23932" y="50114"/>
                </a:lnTo>
                <a:lnTo>
                  <a:pt x="23932" y="51341"/>
                </a:lnTo>
                <a:lnTo>
                  <a:pt x="24034" y="51341"/>
                </a:lnTo>
                <a:lnTo>
                  <a:pt x="24034" y="51545"/>
                </a:lnTo>
                <a:lnTo>
                  <a:pt x="23830" y="51341"/>
                </a:lnTo>
                <a:lnTo>
                  <a:pt x="23216" y="51443"/>
                </a:lnTo>
                <a:lnTo>
                  <a:pt x="23830" y="52159"/>
                </a:lnTo>
                <a:lnTo>
                  <a:pt x="24648" y="52364"/>
                </a:lnTo>
                <a:lnTo>
                  <a:pt x="25261" y="54818"/>
                </a:lnTo>
                <a:lnTo>
                  <a:pt x="26795" y="56455"/>
                </a:lnTo>
                <a:lnTo>
                  <a:pt x="26898" y="55432"/>
                </a:lnTo>
                <a:lnTo>
                  <a:pt x="26386" y="55227"/>
                </a:lnTo>
                <a:lnTo>
                  <a:pt x="25773" y="52364"/>
                </a:lnTo>
                <a:lnTo>
                  <a:pt x="25773" y="52670"/>
                </a:lnTo>
                <a:lnTo>
                  <a:pt x="25261" y="50830"/>
                </a:lnTo>
                <a:lnTo>
                  <a:pt x="25057" y="50727"/>
                </a:lnTo>
                <a:lnTo>
                  <a:pt x="24341" y="48068"/>
                </a:lnTo>
                <a:lnTo>
                  <a:pt x="24545" y="47250"/>
                </a:lnTo>
                <a:lnTo>
                  <a:pt x="25159" y="47659"/>
                </a:lnTo>
                <a:lnTo>
                  <a:pt x="25364" y="47557"/>
                </a:lnTo>
                <a:lnTo>
                  <a:pt x="25466" y="47761"/>
                </a:lnTo>
                <a:lnTo>
                  <a:pt x="25875" y="47966"/>
                </a:lnTo>
                <a:lnTo>
                  <a:pt x="26591" y="51034"/>
                </a:lnTo>
                <a:lnTo>
                  <a:pt x="27205" y="51341"/>
                </a:lnTo>
                <a:lnTo>
                  <a:pt x="27000" y="51852"/>
                </a:lnTo>
                <a:lnTo>
                  <a:pt x="28023" y="53080"/>
                </a:lnTo>
                <a:lnTo>
                  <a:pt x="27920" y="52977"/>
                </a:lnTo>
                <a:lnTo>
                  <a:pt x="28125" y="53591"/>
                </a:lnTo>
                <a:lnTo>
                  <a:pt x="27920" y="53795"/>
                </a:lnTo>
                <a:lnTo>
                  <a:pt x="28636" y="54307"/>
                </a:lnTo>
                <a:lnTo>
                  <a:pt x="28432" y="54205"/>
                </a:lnTo>
                <a:lnTo>
                  <a:pt x="29045" y="54920"/>
                </a:lnTo>
                <a:lnTo>
                  <a:pt x="28841" y="54920"/>
                </a:lnTo>
                <a:lnTo>
                  <a:pt x="29761" y="56148"/>
                </a:lnTo>
                <a:lnTo>
                  <a:pt x="30477" y="58091"/>
                </a:lnTo>
                <a:lnTo>
                  <a:pt x="29966" y="59216"/>
                </a:lnTo>
                <a:lnTo>
                  <a:pt x="37534" y="63920"/>
                </a:lnTo>
                <a:lnTo>
                  <a:pt x="39068" y="63307"/>
                </a:lnTo>
                <a:lnTo>
                  <a:pt x="39170" y="63307"/>
                </a:lnTo>
                <a:lnTo>
                  <a:pt x="39784" y="63614"/>
                </a:lnTo>
                <a:lnTo>
                  <a:pt x="39784" y="63614"/>
                </a:lnTo>
                <a:lnTo>
                  <a:pt x="39375" y="63307"/>
                </a:lnTo>
                <a:lnTo>
                  <a:pt x="39375" y="63307"/>
                </a:lnTo>
                <a:lnTo>
                  <a:pt x="44284" y="66375"/>
                </a:lnTo>
                <a:lnTo>
                  <a:pt x="45000" y="66273"/>
                </a:lnTo>
                <a:lnTo>
                  <a:pt x="45409" y="66682"/>
                </a:lnTo>
                <a:lnTo>
                  <a:pt x="45307" y="66989"/>
                </a:lnTo>
                <a:lnTo>
                  <a:pt x="46534" y="68830"/>
                </a:lnTo>
                <a:lnTo>
                  <a:pt x="46534" y="69443"/>
                </a:lnTo>
                <a:lnTo>
                  <a:pt x="47148" y="70159"/>
                </a:lnTo>
                <a:lnTo>
                  <a:pt x="47352" y="69852"/>
                </a:lnTo>
                <a:lnTo>
                  <a:pt x="47045" y="69443"/>
                </a:lnTo>
                <a:lnTo>
                  <a:pt x="47045" y="69443"/>
                </a:lnTo>
                <a:lnTo>
                  <a:pt x="48784" y="71386"/>
                </a:lnTo>
                <a:lnTo>
                  <a:pt x="48784" y="71386"/>
                </a:lnTo>
                <a:lnTo>
                  <a:pt x="48580" y="71080"/>
                </a:lnTo>
                <a:lnTo>
                  <a:pt x="49091" y="71693"/>
                </a:lnTo>
                <a:lnTo>
                  <a:pt x="49705" y="71489"/>
                </a:lnTo>
                <a:lnTo>
                  <a:pt x="50625" y="72205"/>
                </a:lnTo>
                <a:lnTo>
                  <a:pt x="50727" y="71898"/>
                </a:lnTo>
                <a:lnTo>
                  <a:pt x="51136" y="72614"/>
                </a:lnTo>
                <a:lnTo>
                  <a:pt x="51648" y="72307"/>
                </a:lnTo>
                <a:lnTo>
                  <a:pt x="51341" y="71693"/>
                </a:lnTo>
                <a:lnTo>
                  <a:pt x="52670" y="70773"/>
                </a:lnTo>
                <a:lnTo>
                  <a:pt x="53182" y="71489"/>
                </a:lnTo>
                <a:lnTo>
                  <a:pt x="53182" y="71284"/>
                </a:lnTo>
                <a:lnTo>
                  <a:pt x="53386" y="71386"/>
                </a:lnTo>
                <a:lnTo>
                  <a:pt x="53489" y="71284"/>
                </a:lnTo>
                <a:lnTo>
                  <a:pt x="53693" y="71693"/>
                </a:lnTo>
                <a:lnTo>
                  <a:pt x="53386" y="71386"/>
                </a:lnTo>
                <a:lnTo>
                  <a:pt x="53182" y="71795"/>
                </a:lnTo>
                <a:lnTo>
                  <a:pt x="53795" y="75682"/>
                </a:lnTo>
                <a:lnTo>
                  <a:pt x="53898" y="75682"/>
                </a:lnTo>
                <a:lnTo>
                  <a:pt x="53898" y="75989"/>
                </a:lnTo>
                <a:lnTo>
                  <a:pt x="54000" y="75886"/>
                </a:lnTo>
                <a:lnTo>
                  <a:pt x="54205" y="75989"/>
                </a:lnTo>
                <a:lnTo>
                  <a:pt x="53489" y="77216"/>
                </a:lnTo>
                <a:lnTo>
                  <a:pt x="52977" y="77523"/>
                </a:lnTo>
                <a:lnTo>
                  <a:pt x="52773" y="78239"/>
                </a:lnTo>
                <a:lnTo>
                  <a:pt x="52364" y="78341"/>
                </a:lnTo>
                <a:lnTo>
                  <a:pt x="52568" y="78750"/>
                </a:lnTo>
                <a:lnTo>
                  <a:pt x="51648" y="79159"/>
                </a:lnTo>
                <a:lnTo>
                  <a:pt x="51239" y="80693"/>
                </a:lnTo>
                <a:lnTo>
                  <a:pt x="51034" y="80591"/>
                </a:lnTo>
                <a:lnTo>
                  <a:pt x="50727" y="81307"/>
                </a:lnTo>
                <a:lnTo>
                  <a:pt x="50727" y="82227"/>
                </a:lnTo>
                <a:lnTo>
                  <a:pt x="51034" y="82739"/>
                </a:lnTo>
                <a:lnTo>
                  <a:pt x="51545" y="82432"/>
                </a:lnTo>
                <a:lnTo>
                  <a:pt x="51648" y="82125"/>
                </a:lnTo>
                <a:lnTo>
                  <a:pt x="51750" y="82841"/>
                </a:lnTo>
                <a:lnTo>
                  <a:pt x="50318" y="84886"/>
                </a:lnTo>
                <a:lnTo>
                  <a:pt x="50830" y="85909"/>
                </a:lnTo>
                <a:lnTo>
                  <a:pt x="50625" y="86011"/>
                </a:lnTo>
                <a:lnTo>
                  <a:pt x="60852" y="98693"/>
                </a:lnTo>
                <a:lnTo>
                  <a:pt x="61977" y="118125"/>
                </a:lnTo>
                <a:lnTo>
                  <a:pt x="61670" y="118330"/>
                </a:lnTo>
                <a:lnTo>
                  <a:pt x="63102" y="122932"/>
                </a:lnTo>
                <a:lnTo>
                  <a:pt x="64125" y="122625"/>
                </a:lnTo>
                <a:lnTo>
                  <a:pt x="63818" y="123136"/>
                </a:lnTo>
                <a:lnTo>
                  <a:pt x="64125" y="123136"/>
                </a:lnTo>
                <a:lnTo>
                  <a:pt x="64330" y="123648"/>
                </a:lnTo>
                <a:lnTo>
                  <a:pt x="64023" y="123648"/>
                </a:lnTo>
                <a:lnTo>
                  <a:pt x="64227" y="125284"/>
                </a:lnTo>
                <a:lnTo>
                  <a:pt x="64636" y="125489"/>
                </a:lnTo>
                <a:lnTo>
                  <a:pt x="64534" y="126511"/>
                </a:lnTo>
                <a:lnTo>
                  <a:pt x="64943" y="126716"/>
                </a:lnTo>
                <a:lnTo>
                  <a:pt x="64330" y="126716"/>
                </a:lnTo>
                <a:lnTo>
                  <a:pt x="64636" y="127432"/>
                </a:lnTo>
                <a:lnTo>
                  <a:pt x="64534" y="127739"/>
                </a:lnTo>
                <a:lnTo>
                  <a:pt x="64330" y="127023"/>
                </a:lnTo>
                <a:lnTo>
                  <a:pt x="64023" y="127432"/>
                </a:lnTo>
                <a:lnTo>
                  <a:pt x="64023" y="127432"/>
                </a:lnTo>
                <a:lnTo>
                  <a:pt x="64227" y="127023"/>
                </a:lnTo>
                <a:lnTo>
                  <a:pt x="64023" y="126614"/>
                </a:lnTo>
                <a:lnTo>
                  <a:pt x="64023" y="127023"/>
                </a:lnTo>
                <a:lnTo>
                  <a:pt x="63409" y="127125"/>
                </a:lnTo>
                <a:lnTo>
                  <a:pt x="63614" y="127432"/>
                </a:lnTo>
                <a:lnTo>
                  <a:pt x="63205" y="127943"/>
                </a:lnTo>
                <a:lnTo>
                  <a:pt x="63205" y="127943"/>
                </a:lnTo>
                <a:lnTo>
                  <a:pt x="63716" y="127739"/>
                </a:lnTo>
                <a:lnTo>
                  <a:pt x="64227" y="128148"/>
                </a:lnTo>
                <a:lnTo>
                  <a:pt x="64227" y="128045"/>
                </a:lnTo>
                <a:lnTo>
                  <a:pt x="64534" y="128250"/>
                </a:lnTo>
                <a:lnTo>
                  <a:pt x="64534" y="128455"/>
                </a:lnTo>
                <a:lnTo>
                  <a:pt x="64432" y="128659"/>
                </a:lnTo>
                <a:lnTo>
                  <a:pt x="64636" y="129068"/>
                </a:lnTo>
                <a:lnTo>
                  <a:pt x="65148" y="128864"/>
                </a:lnTo>
                <a:lnTo>
                  <a:pt x="65557" y="129477"/>
                </a:lnTo>
                <a:lnTo>
                  <a:pt x="64534" y="129273"/>
                </a:lnTo>
                <a:lnTo>
                  <a:pt x="65148" y="129682"/>
                </a:lnTo>
                <a:lnTo>
                  <a:pt x="65455" y="130705"/>
                </a:lnTo>
                <a:lnTo>
                  <a:pt x="65352" y="130295"/>
                </a:lnTo>
                <a:lnTo>
                  <a:pt x="65455" y="130295"/>
                </a:lnTo>
                <a:lnTo>
                  <a:pt x="65864" y="131216"/>
                </a:lnTo>
                <a:lnTo>
                  <a:pt x="65352" y="131420"/>
                </a:lnTo>
                <a:lnTo>
                  <a:pt x="66068" y="131727"/>
                </a:lnTo>
                <a:lnTo>
                  <a:pt x="65864" y="131727"/>
                </a:lnTo>
                <a:lnTo>
                  <a:pt x="66170" y="132034"/>
                </a:lnTo>
                <a:lnTo>
                  <a:pt x="66273" y="131727"/>
                </a:lnTo>
                <a:lnTo>
                  <a:pt x="66375" y="131932"/>
                </a:lnTo>
                <a:lnTo>
                  <a:pt x="66375" y="132239"/>
                </a:lnTo>
                <a:lnTo>
                  <a:pt x="66170" y="132034"/>
                </a:lnTo>
                <a:lnTo>
                  <a:pt x="65557" y="131625"/>
                </a:lnTo>
                <a:lnTo>
                  <a:pt x="65250" y="131932"/>
                </a:lnTo>
                <a:lnTo>
                  <a:pt x="67193" y="133261"/>
                </a:lnTo>
                <a:lnTo>
                  <a:pt x="67398" y="133159"/>
                </a:lnTo>
                <a:lnTo>
                  <a:pt x="67091" y="132750"/>
                </a:lnTo>
                <a:lnTo>
                  <a:pt x="67705" y="133057"/>
                </a:lnTo>
                <a:lnTo>
                  <a:pt x="67398" y="133159"/>
                </a:lnTo>
                <a:lnTo>
                  <a:pt x="67500" y="133261"/>
                </a:lnTo>
                <a:lnTo>
                  <a:pt x="67602" y="133159"/>
                </a:lnTo>
                <a:lnTo>
                  <a:pt x="67807" y="133568"/>
                </a:lnTo>
                <a:lnTo>
                  <a:pt x="67807" y="133568"/>
                </a:lnTo>
                <a:lnTo>
                  <a:pt x="67500" y="133261"/>
                </a:lnTo>
                <a:lnTo>
                  <a:pt x="67295" y="133364"/>
                </a:lnTo>
                <a:lnTo>
                  <a:pt x="66477" y="133364"/>
                </a:lnTo>
                <a:lnTo>
                  <a:pt x="66886" y="133773"/>
                </a:lnTo>
                <a:lnTo>
                  <a:pt x="67500" y="133670"/>
                </a:lnTo>
                <a:lnTo>
                  <a:pt x="67295" y="134080"/>
                </a:lnTo>
                <a:lnTo>
                  <a:pt x="67705" y="134284"/>
                </a:lnTo>
                <a:lnTo>
                  <a:pt x="67807" y="134080"/>
                </a:lnTo>
                <a:lnTo>
                  <a:pt x="67926" y="134000"/>
                </a:lnTo>
                <a:lnTo>
                  <a:pt x="67926" y="134000"/>
                </a:lnTo>
                <a:lnTo>
                  <a:pt x="68420" y="134693"/>
                </a:lnTo>
                <a:lnTo>
                  <a:pt x="69136" y="133977"/>
                </a:lnTo>
                <a:lnTo>
                  <a:pt x="69136" y="134284"/>
                </a:lnTo>
                <a:lnTo>
                  <a:pt x="68932" y="134489"/>
                </a:lnTo>
                <a:lnTo>
                  <a:pt x="68932" y="134693"/>
                </a:lnTo>
                <a:lnTo>
                  <a:pt x="68727" y="134795"/>
                </a:lnTo>
                <a:lnTo>
                  <a:pt x="69750" y="134795"/>
                </a:lnTo>
                <a:lnTo>
                  <a:pt x="69545" y="134182"/>
                </a:lnTo>
                <a:lnTo>
                  <a:pt x="69767" y="133988"/>
                </a:lnTo>
                <a:lnTo>
                  <a:pt x="69767" y="133988"/>
                </a:lnTo>
                <a:lnTo>
                  <a:pt x="70057" y="134182"/>
                </a:lnTo>
                <a:lnTo>
                  <a:pt x="69852" y="134284"/>
                </a:lnTo>
                <a:lnTo>
                  <a:pt x="70568" y="134591"/>
                </a:lnTo>
                <a:lnTo>
                  <a:pt x="70364" y="135000"/>
                </a:lnTo>
                <a:lnTo>
                  <a:pt x="71489" y="135614"/>
                </a:lnTo>
                <a:lnTo>
                  <a:pt x="71386" y="135716"/>
                </a:lnTo>
                <a:lnTo>
                  <a:pt x="70159" y="135205"/>
                </a:lnTo>
                <a:lnTo>
                  <a:pt x="70364" y="135205"/>
                </a:lnTo>
                <a:lnTo>
                  <a:pt x="70057" y="135000"/>
                </a:lnTo>
                <a:lnTo>
                  <a:pt x="69955" y="135102"/>
                </a:lnTo>
                <a:lnTo>
                  <a:pt x="70568" y="135716"/>
                </a:lnTo>
                <a:lnTo>
                  <a:pt x="70057" y="135511"/>
                </a:lnTo>
                <a:lnTo>
                  <a:pt x="69443" y="135716"/>
                </a:lnTo>
                <a:lnTo>
                  <a:pt x="69545" y="135818"/>
                </a:lnTo>
                <a:lnTo>
                  <a:pt x="73943" y="136125"/>
                </a:lnTo>
                <a:lnTo>
                  <a:pt x="74557" y="135818"/>
                </a:lnTo>
                <a:lnTo>
                  <a:pt x="71489" y="134489"/>
                </a:lnTo>
                <a:lnTo>
                  <a:pt x="71591" y="134284"/>
                </a:lnTo>
                <a:lnTo>
                  <a:pt x="71080" y="133875"/>
                </a:lnTo>
                <a:lnTo>
                  <a:pt x="69782" y="133975"/>
                </a:lnTo>
                <a:lnTo>
                  <a:pt x="69782" y="133975"/>
                </a:lnTo>
                <a:lnTo>
                  <a:pt x="70364" y="133466"/>
                </a:lnTo>
                <a:lnTo>
                  <a:pt x="71080" y="133568"/>
                </a:lnTo>
                <a:lnTo>
                  <a:pt x="71080" y="133568"/>
                </a:lnTo>
                <a:lnTo>
                  <a:pt x="70057" y="132852"/>
                </a:lnTo>
                <a:lnTo>
                  <a:pt x="70364" y="132750"/>
                </a:lnTo>
                <a:lnTo>
                  <a:pt x="69852" y="132341"/>
                </a:lnTo>
                <a:lnTo>
                  <a:pt x="70159" y="131318"/>
                </a:lnTo>
                <a:lnTo>
                  <a:pt x="69750" y="131216"/>
                </a:lnTo>
                <a:lnTo>
                  <a:pt x="69955" y="131216"/>
                </a:lnTo>
                <a:lnTo>
                  <a:pt x="69955" y="131011"/>
                </a:lnTo>
                <a:lnTo>
                  <a:pt x="70670" y="131216"/>
                </a:lnTo>
                <a:lnTo>
                  <a:pt x="70670" y="131216"/>
                </a:lnTo>
                <a:lnTo>
                  <a:pt x="70466" y="130500"/>
                </a:lnTo>
                <a:lnTo>
                  <a:pt x="71591" y="129170"/>
                </a:lnTo>
                <a:lnTo>
                  <a:pt x="71182" y="129068"/>
                </a:lnTo>
                <a:lnTo>
                  <a:pt x="71284" y="128455"/>
                </a:lnTo>
                <a:lnTo>
                  <a:pt x="69443" y="127330"/>
                </a:lnTo>
                <a:lnTo>
                  <a:pt x="69852" y="126409"/>
                </a:lnTo>
                <a:lnTo>
                  <a:pt x="70159" y="126205"/>
                </a:lnTo>
                <a:lnTo>
                  <a:pt x="70670" y="126205"/>
                </a:lnTo>
                <a:lnTo>
                  <a:pt x="70568" y="124670"/>
                </a:lnTo>
                <a:lnTo>
                  <a:pt x="71182" y="124159"/>
                </a:lnTo>
                <a:lnTo>
                  <a:pt x="70568" y="123852"/>
                </a:lnTo>
                <a:lnTo>
                  <a:pt x="70977" y="123750"/>
                </a:lnTo>
                <a:lnTo>
                  <a:pt x="71284" y="124057"/>
                </a:lnTo>
                <a:lnTo>
                  <a:pt x="71284" y="124057"/>
                </a:lnTo>
                <a:lnTo>
                  <a:pt x="70977" y="123443"/>
                </a:lnTo>
                <a:lnTo>
                  <a:pt x="70773" y="123545"/>
                </a:lnTo>
                <a:lnTo>
                  <a:pt x="70364" y="123239"/>
                </a:lnTo>
                <a:lnTo>
                  <a:pt x="69955" y="122318"/>
                </a:lnTo>
                <a:lnTo>
                  <a:pt x="70057" y="122011"/>
                </a:lnTo>
                <a:lnTo>
                  <a:pt x="71182" y="122318"/>
                </a:lnTo>
                <a:lnTo>
                  <a:pt x="72205" y="122011"/>
                </a:lnTo>
                <a:lnTo>
                  <a:pt x="72000" y="121193"/>
                </a:lnTo>
                <a:lnTo>
                  <a:pt x="72102" y="120886"/>
                </a:lnTo>
                <a:lnTo>
                  <a:pt x="71898" y="120580"/>
                </a:lnTo>
                <a:lnTo>
                  <a:pt x="72000" y="120580"/>
                </a:lnTo>
                <a:lnTo>
                  <a:pt x="71693" y="120170"/>
                </a:lnTo>
                <a:lnTo>
                  <a:pt x="75477" y="119250"/>
                </a:lnTo>
                <a:lnTo>
                  <a:pt x="75886" y="117716"/>
                </a:lnTo>
                <a:lnTo>
                  <a:pt x="73739" y="114545"/>
                </a:lnTo>
                <a:lnTo>
                  <a:pt x="73739" y="114034"/>
                </a:lnTo>
                <a:lnTo>
                  <a:pt x="73943" y="114034"/>
                </a:lnTo>
                <a:lnTo>
                  <a:pt x="73841" y="113420"/>
                </a:lnTo>
                <a:lnTo>
                  <a:pt x="74045" y="113932"/>
                </a:lnTo>
                <a:lnTo>
                  <a:pt x="73841" y="114341"/>
                </a:lnTo>
                <a:lnTo>
                  <a:pt x="74557" y="115466"/>
                </a:lnTo>
                <a:lnTo>
                  <a:pt x="77216" y="115875"/>
                </a:lnTo>
                <a:lnTo>
                  <a:pt x="79466" y="111580"/>
                </a:lnTo>
                <a:lnTo>
                  <a:pt x="79568" y="111682"/>
                </a:lnTo>
                <a:lnTo>
                  <a:pt x="79568" y="111273"/>
                </a:lnTo>
                <a:lnTo>
                  <a:pt x="79466" y="110966"/>
                </a:lnTo>
                <a:lnTo>
                  <a:pt x="79773" y="111273"/>
                </a:lnTo>
                <a:lnTo>
                  <a:pt x="79875" y="111273"/>
                </a:lnTo>
                <a:lnTo>
                  <a:pt x="79364" y="112500"/>
                </a:lnTo>
                <a:lnTo>
                  <a:pt x="79773" y="112193"/>
                </a:lnTo>
                <a:lnTo>
                  <a:pt x="80080" y="111170"/>
                </a:lnTo>
                <a:lnTo>
                  <a:pt x="79875" y="111273"/>
                </a:lnTo>
                <a:lnTo>
                  <a:pt x="79875" y="111273"/>
                </a:lnTo>
                <a:lnTo>
                  <a:pt x="81409" y="107898"/>
                </a:lnTo>
                <a:lnTo>
                  <a:pt x="81102" y="106159"/>
                </a:lnTo>
                <a:lnTo>
                  <a:pt x="81614" y="106057"/>
                </a:lnTo>
                <a:lnTo>
                  <a:pt x="81511" y="106159"/>
                </a:lnTo>
                <a:lnTo>
                  <a:pt x="85398" y="103705"/>
                </a:lnTo>
                <a:lnTo>
                  <a:pt x="85807" y="103602"/>
                </a:lnTo>
                <a:lnTo>
                  <a:pt x="85909" y="103398"/>
                </a:lnTo>
                <a:lnTo>
                  <a:pt x="86114" y="103705"/>
                </a:lnTo>
                <a:lnTo>
                  <a:pt x="86830" y="103602"/>
                </a:lnTo>
                <a:lnTo>
                  <a:pt x="86932" y="103091"/>
                </a:lnTo>
                <a:lnTo>
                  <a:pt x="87750" y="102580"/>
                </a:lnTo>
                <a:lnTo>
                  <a:pt x="89080" y="94398"/>
                </a:lnTo>
                <a:lnTo>
                  <a:pt x="89080" y="93170"/>
                </a:lnTo>
                <a:lnTo>
                  <a:pt x="89284" y="93068"/>
                </a:lnTo>
                <a:lnTo>
                  <a:pt x="89489" y="93375"/>
                </a:lnTo>
                <a:lnTo>
                  <a:pt x="90409" y="91534"/>
                </a:lnTo>
                <a:lnTo>
                  <a:pt x="90409" y="91739"/>
                </a:lnTo>
                <a:lnTo>
                  <a:pt x="92557" y="87136"/>
                </a:lnTo>
                <a:lnTo>
                  <a:pt x="91943" y="85398"/>
                </a:lnTo>
                <a:lnTo>
                  <a:pt x="84273" y="82739"/>
                </a:lnTo>
                <a:lnTo>
                  <a:pt x="84068" y="82943"/>
                </a:lnTo>
                <a:lnTo>
                  <a:pt x="83966" y="82534"/>
                </a:lnTo>
                <a:lnTo>
                  <a:pt x="83557" y="83352"/>
                </a:lnTo>
                <a:lnTo>
                  <a:pt x="83557" y="83352"/>
                </a:lnTo>
                <a:lnTo>
                  <a:pt x="83659" y="82636"/>
                </a:lnTo>
                <a:lnTo>
                  <a:pt x="83557" y="82330"/>
                </a:lnTo>
                <a:lnTo>
                  <a:pt x="83557" y="81818"/>
                </a:lnTo>
                <a:lnTo>
                  <a:pt x="80591" y="80795"/>
                </a:lnTo>
                <a:lnTo>
                  <a:pt x="79057" y="82739"/>
                </a:lnTo>
                <a:lnTo>
                  <a:pt x="79364" y="81818"/>
                </a:lnTo>
                <a:lnTo>
                  <a:pt x="78341" y="82125"/>
                </a:lnTo>
                <a:lnTo>
                  <a:pt x="77932" y="81307"/>
                </a:lnTo>
                <a:lnTo>
                  <a:pt x="77625" y="81205"/>
                </a:lnTo>
                <a:lnTo>
                  <a:pt x="77011" y="81614"/>
                </a:lnTo>
                <a:lnTo>
                  <a:pt x="76295" y="81614"/>
                </a:lnTo>
                <a:lnTo>
                  <a:pt x="78852" y="78750"/>
                </a:lnTo>
                <a:lnTo>
                  <a:pt x="77216" y="75375"/>
                </a:lnTo>
                <a:lnTo>
                  <a:pt x="77011" y="75580"/>
                </a:lnTo>
                <a:lnTo>
                  <a:pt x="76807" y="75068"/>
                </a:lnTo>
                <a:lnTo>
                  <a:pt x="76705" y="75170"/>
                </a:lnTo>
                <a:lnTo>
                  <a:pt x="75273" y="74148"/>
                </a:lnTo>
                <a:lnTo>
                  <a:pt x="75068" y="74557"/>
                </a:lnTo>
                <a:lnTo>
                  <a:pt x="74455" y="73841"/>
                </a:lnTo>
                <a:lnTo>
                  <a:pt x="73432" y="74148"/>
                </a:lnTo>
                <a:lnTo>
                  <a:pt x="72614" y="73943"/>
                </a:lnTo>
                <a:lnTo>
                  <a:pt x="72307" y="74352"/>
                </a:lnTo>
                <a:lnTo>
                  <a:pt x="72307" y="73739"/>
                </a:lnTo>
                <a:lnTo>
                  <a:pt x="71284" y="72920"/>
                </a:lnTo>
                <a:lnTo>
                  <a:pt x="70977" y="73432"/>
                </a:lnTo>
                <a:lnTo>
                  <a:pt x="70977" y="73432"/>
                </a:lnTo>
                <a:lnTo>
                  <a:pt x="71080" y="72307"/>
                </a:lnTo>
                <a:lnTo>
                  <a:pt x="69852" y="71284"/>
                </a:lnTo>
                <a:lnTo>
                  <a:pt x="68420" y="71182"/>
                </a:lnTo>
                <a:lnTo>
                  <a:pt x="68830" y="70875"/>
                </a:lnTo>
                <a:lnTo>
                  <a:pt x="69034" y="70568"/>
                </a:lnTo>
                <a:lnTo>
                  <a:pt x="68932" y="70159"/>
                </a:lnTo>
                <a:lnTo>
                  <a:pt x="68420" y="69852"/>
                </a:lnTo>
                <a:lnTo>
                  <a:pt x="68318" y="69955"/>
                </a:lnTo>
                <a:lnTo>
                  <a:pt x="68318" y="70159"/>
                </a:lnTo>
                <a:lnTo>
                  <a:pt x="67909" y="69852"/>
                </a:lnTo>
                <a:lnTo>
                  <a:pt x="67807" y="69955"/>
                </a:lnTo>
                <a:lnTo>
                  <a:pt x="67602" y="69545"/>
                </a:lnTo>
                <a:lnTo>
                  <a:pt x="67398" y="69648"/>
                </a:lnTo>
                <a:lnTo>
                  <a:pt x="67295" y="69239"/>
                </a:lnTo>
                <a:lnTo>
                  <a:pt x="68216" y="69034"/>
                </a:lnTo>
                <a:lnTo>
                  <a:pt x="66068" y="69136"/>
                </a:lnTo>
                <a:lnTo>
                  <a:pt x="66068" y="69239"/>
                </a:lnTo>
                <a:lnTo>
                  <a:pt x="66580" y="69239"/>
                </a:lnTo>
                <a:lnTo>
                  <a:pt x="65045" y="69648"/>
                </a:lnTo>
                <a:lnTo>
                  <a:pt x="64636" y="69443"/>
                </a:lnTo>
                <a:lnTo>
                  <a:pt x="64432" y="69136"/>
                </a:lnTo>
                <a:lnTo>
                  <a:pt x="62489" y="69136"/>
                </a:lnTo>
                <a:lnTo>
                  <a:pt x="62284" y="68523"/>
                </a:lnTo>
                <a:lnTo>
                  <a:pt x="61466" y="68216"/>
                </a:lnTo>
                <a:lnTo>
                  <a:pt x="61159" y="67705"/>
                </a:lnTo>
                <a:lnTo>
                  <a:pt x="60750" y="67705"/>
                </a:lnTo>
                <a:lnTo>
                  <a:pt x="61159" y="68114"/>
                </a:lnTo>
                <a:lnTo>
                  <a:pt x="59727" y="68727"/>
                </a:lnTo>
                <a:lnTo>
                  <a:pt x="59523" y="69239"/>
                </a:lnTo>
                <a:lnTo>
                  <a:pt x="59932" y="70057"/>
                </a:lnTo>
                <a:lnTo>
                  <a:pt x="59625" y="70670"/>
                </a:lnTo>
                <a:lnTo>
                  <a:pt x="59216" y="70364"/>
                </a:lnTo>
                <a:lnTo>
                  <a:pt x="59114" y="69648"/>
                </a:lnTo>
                <a:lnTo>
                  <a:pt x="59420" y="69239"/>
                </a:lnTo>
                <a:lnTo>
                  <a:pt x="59318" y="68727"/>
                </a:lnTo>
                <a:lnTo>
                  <a:pt x="59420" y="68727"/>
                </a:lnTo>
                <a:lnTo>
                  <a:pt x="59216" y="68114"/>
                </a:lnTo>
                <a:lnTo>
                  <a:pt x="59830" y="67807"/>
                </a:lnTo>
                <a:lnTo>
                  <a:pt x="59625" y="67295"/>
                </a:lnTo>
                <a:lnTo>
                  <a:pt x="56966" y="68932"/>
                </a:lnTo>
                <a:lnTo>
                  <a:pt x="56966" y="68727"/>
                </a:lnTo>
                <a:lnTo>
                  <a:pt x="56557" y="68625"/>
                </a:lnTo>
                <a:lnTo>
                  <a:pt x="55739" y="69648"/>
                </a:lnTo>
                <a:lnTo>
                  <a:pt x="55841" y="69545"/>
                </a:lnTo>
                <a:lnTo>
                  <a:pt x="55534" y="70364"/>
                </a:lnTo>
                <a:lnTo>
                  <a:pt x="54614" y="71182"/>
                </a:lnTo>
                <a:lnTo>
                  <a:pt x="54511" y="71898"/>
                </a:lnTo>
                <a:lnTo>
                  <a:pt x="52977" y="70364"/>
                </a:lnTo>
                <a:lnTo>
                  <a:pt x="52057" y="70261"/>
                </a:lnTo>
                <a:lnTo>
                  <a:pt x="51034" y="70875"/>
                </a:lnTo>
                <a:lnTo>
                  <a:pt x="50011" y="70670"/>
                </a:lnTo>
                <a:lnTo>
                  <a:pt x="50011" y="70670"/>
                </a:lnTo>
                <a:lnTo>
                  <a:pt x="50114" y="70875"/>
                </a:lnTo>
                <a:lnTo>
                  <a:pt x="48375" y="68420"/>
                </a:lnTo>
                <a:lnTo>
                  <a:pt x="48580" y="67602"/>
                </a:lnTo>
                <a:lnTo>
                  <a:pt x="48682" y="67705"/>
                </a:lnTo>
                <a:lnTo>
                  <a:pt x="48784" y="66989"/>
                </a:lnTo>
                <a:lnTo>
                  <a:pt x="48784" y="67193"/>
                </a:lnTo>
                <a:lnTo>
                  <a:pt x="49193" y="64739"/>
                </a:lnTo>
                <a:lnTo>
                  <a:pt x="48989" y="64330"/>
                </a:lnTo>
                <a:lnTo>
                  <a:pt x="48580" y="64125"/>
                </a:lnTo>
                <a:lnTo>
                  <a:pt x="48886" y="64227"/>
                </a:lnTo>
                <a:lnTo>
                  <a:pt x="48273" y="63716"/>
                </a:lnTo>
                <a:lnTo>
                  <a:pt x="44284" y="63614"/>
                </a:lnTo>
                <a:lnTo>
                  <a:pt x="45000" y="62795"/>
                </a:lnTo>
                <a:lnTo>
                  <a:pt x="45102" y="61159"/>
                </a:lnTo>
                <a:lnTo>
                  <a:pt x="45409" y="60648"/>
                </a:lnTo>
                <a:lnTo>
                  <a:pt x="45511" y="61261"/>
                </a:lnTo>
                <a:lnTo>
                  <a:pt x="46023" y="60136"/>
                </a:lnTo>
                <a:lnTo>
                  <a:pt x="45818" y="60239"/>
                </a:lnTo>
                <a:lnTo>
                  <a:pt x="46125" y="59932"/>
                </a:lnTo>
                <a:lnTo>
                  <a:pt x="46125" y="59625"/>
                </a:lnTo>
                <a:lnTo>
                  <a:pt x="46534" y="58807"/>
                </a:lnTo>
                <a:lnTo>
                  <a:pt x="46432" y="57989"/>
                </a:lnTo>
                <a:lnTo>
                  <a:pt x="43875" y="58295"/>
                </a:lnTo>
                <a:lnTo>
                  <a:pt x="42955" y="60239"/>
                </a:lnTo>
                <a:lnTo>
                  <a:pt x="42341" y="60648"/>
                </a:lnTo>
                <a:lnTo>
                  <a:pt x="42545" y="60648"/>
                </a:lnTo>
                <a:lnTo>
                  <a:pt x="42443" y="60955"/>
                </a:lnTo>
                <a:lnTo>
                  <a:pt x="39477" y="61261"/>
                </a:lnTo>
                <a:lnTo>
                  <a:pt x="38557" y="60750"/>
                </a:lnTo>
                <a:lnTo>
                  <a:pt x="38557" y="60750"/>
                </a:lnTo>
                <a:lnTo>
                  <a:pt x="38659" y="60852"/>
                </a:lnTo>
                <a:lnTo>
                  <a:pt x="38659" y="60852"/>
                </a:lnTo>
                <a:lnTo>
                  <a:pt x="38352" y="60648"/>
                </a:lnTo>
                <a:lnTo>
                  <a:pt x="38352" y="60648"/>
                </a:lnTo>
                <a:lnTo>
                  <a:pt x="38557" y="60750"/>
                </a:lnTo>
                <a:lnTo>
                  <a:pt x="37432" y="57989"/>
                </a:lnTo>
                <a:lnTo>
                  <a:pt x="37432" y="58193"/>
                </a:lnTo>
                <a:lnTo>
                  <a:pt x="37227" y="57375"/>
                </a:lnTo>
                <a:lnTo>
                  <a:pt x="37432" y="57989"/>
                </a:lnTo>
                <a:lnTo>
                  <a:pt x="38455" y="52159"/>
                </a:lnTo>
                <a:lnTo>
                  <a:pt x="38250" y="51750"/>
                </a:lnTo>
                <a:lnTo>
                  <a:pt x="38761" y="51545"/>
                </a:lnTo>
                <a:lnTo>
                  <a:pt x="38761" y="51341"/>
                </a:lnTo>
                <a:lnTo>
                  <a:pt x="39068" y="51136"/>
                </a:lnTo>
                <a:lnTo>
                  <a:pt x="38966" y="51136"/>
                </a:lnTo>
                <a:lnTo>
                  <a:pt x="39170" y="51034"/>
                </a:lnTo>
                <a:lnTo>
                  <a:pt x="39375" y="50830"/>
                </a:lnTo>
                <a:lnTo>
                  <a:pt x="39682" y="50727"/>
                </a:lnTo>
                <a:lnTo>
                  <a:pt x="39580" y="50523"/>
                </a:lnTo>
                <a:lnTo>
                  <a:pt x="40091" y="50625"/>
                </a:lnTo>
                <a:lnTo>
                  <a:pt x="41216" y="49909"/>
                </a:lnTo>
                <a:lnTo>
                  <a:pt x="41216" y="49705"/>
                </a:lnTo>
                <a:lnTo>
                  <a:pt x="41420" y="49398"/>
                </a:lnTo>
                <a:lnTo>
                  <a:pt x="41420" y="49602"/>
                </a:lnTo>
                <a:lnTo>
                  <a:pt x="41625" y="49602"/>
                </a:lnTo>
                <a:lnTo>
                  <a:pt x="41318" y="49807"/>
                </a:lnTo>
                <a:lnTo>
                  <a:pt x="42341" y="49193"/>
                </a:lnTo>
                <a:lnTo>
                  <a:pt x="43773" y="49602"/>
                </a:lnTo>
                <a:lnTo>
                  <a:pt x="43977" y="49398"/>
                </a:lnTo>
                <a:lnTo>
                  <a:pt x="44489" y="49602"/>
                </a:lnTo>
                <a:lnTo>
                  <a:pt x="44489" y="49909"/>
                </a:lnTo>
                <a:lnTo>
                  <a:pt x="44386" y="49909"/>
                </a:lnTo>
                <a:lnTo>
                  <a:pt x="45205" y="50114"/>
                </a:lnTo>
                <a:lnTo>
                  <a:pt x="45409" y="49705"/>
                </a:lnTo>
                <a:lnTo>
                  <a:pt x="45920" y="50216"/>
                </a:lnTo>
                <a:lnTo>
                  <a:pt x="46125" y="50216"/>
                </a:lnTo>
                <a:lnTo>
                  <a:pt x="45818" y="49705"/>
                </a:lnTo>
                <a:lnTo>
                  <a:pt x="46227" y="49091"/>
                </a:lnTo>
                <a:lnTo>
                  <a:pt x="46227" y="49091"/>
                </a:lnTo>
                <a:lnTo>
                  <a:pt x="45920" y="49295"/>
                </a:lnTo>
                <a:lnTo>
                  <a:pt x="46023" y="48989"/>
                </a:lnTo>
                <a:lnTo>
                  <a:pt x="45307" y="49091"/>
                </a:lnTo>
                <a:lnTo>
                  <a:pt x="47557" y="48477"/>
                </a:lnTo>
                <a:lnTo>
                  <a:pt x="47557" y="48477"/>
                </a:lnTo>
                <a:lnTo>
                  <a:pt x="47455" y="48989"/>
                </a:lnTo>
                <a:lnTo>
                  <a:pt x="47966" y="48784"/>
                </a:lnTo>
                <a:lnTo>
                  <a:pt x="47966" y="48886"/>
                </a:lnTo>
                <a:lnTo>
                  <a:pt x="48477" y="48580"/>
                </a:lnTo>
                <a:lnTo>
                  <a:pt x="48477" y="48580"/>
                </a:lnTo>
                <a:lnTo>
                  <a:pt x="48170" y="48886"/>
                </a:lnTo>
                <a:lnTo>
                  <a:pt x="48886" y="48784"/>
                </a:lnTo>
                <a:lnTo>
                  <a:pt x="49602" y="48886"/>
                </a:lnTo>
                <a:lnTo>
                  <a:pt x="49500" y="49091"/>
                </a:lnTo>
                <a:lnTo>
                  <a:pt x="49655" y="49401"/>
                </a:lnTo>
                <a:lnTo>
                  <a:pt x="49655" y="49401"/>
                </a:lnTo>
                <a:lnTo>
                  <a:pt x="51239" y="49500"/>
                </a:lnTo>
                <a:lnTo>
                  <a:pt x="51750" y="50216"/>
                </a:lnTo>
                <a:lnTo>
                  <a:pt x="51443" y="51545"/>
                </a:lnTo>
                <a:lnTo>
                  <a:pt x="51648" y="51239"/>
                </a:lnTo>
                <a:lnTo>
                  <a:pt x="51852" y="51341"/>
                </a:lnTo>
                <a:lnTo>
                  <a:pt x="51443" y="51750"/>
                </a:lnTo>
                <a:lnTo>
                  <a:pt x="52670" y="54102"/>
                </a:lnTo>
                <a:lnTo>
                  <a:pt x="52875" y="54102"/>
                </a:lnTo>
                <a:lnTo>
                  <a:pt x="53485" y="53390"/>
                </a:lnTo>
                <a:lnTo>
                  <a:pt x="53485" y="53390"/>
                </a:lnTo>
                <a:lnTo>
                  <a:pt x="53403" y="50915"/>
                </a:lnTo>
                <a:lnTo>
                  <a:pt x="53591" y="50727"/>
                </a:lnTo>
                <a:lnTo>
                  <a:pt x="53489" y="47761"/>
                </a:lnTo>
                <a:lnTo>
                  <a:pt x="53693" y="47659"/>
                </a:lnTo>
                <a:lnTo>
                  <a:pt x="54307" y="46636"/>
                </a:lnTo>
                <a:lnTo>
                  <a:pt x="54307" y="46841"/>
                </a:lnTo>
                <a:lnTo>
                  <a:pt x="54409" y="46739"/>
                </a:lnTo>
                <a:lnTo>
                  <a:pt x="54409" y="46636"/>
                </a:lnTo>
                <a:lnTo>
                  <a:pt x="55841" y="45716"/>
                </a:lnTo>
                <a:lnTo>
                  <a:pt x="55841" y="45818"/>
                </a:lnTo>
                <a:lnTo>
                  <a:pt x="57170" y="44898"/>
                </a:lnTo>
                <a:lnTo>
                  <a:pt x="57170" y="45102"/>
                </a:lnTo>
                <a:lnTo>
                  <a:pt x="57784" y="44284"/>
                </a:lnTo>
                <a:lnTo>
                  <a:pt x="58705" y="44080"/>
                </a:lnTo>
                <a:lnTo>
                  <a:pt x="58193" y="43875"/>
                </a:lnTo>
                <a:lnTo>
                  <a:pt x="58602" y="43875"/>
                </a:lnTo>
                <a:lnTo>
                  <a:pt x="58295" y="43466"/>
                </a:lnTo>
                <a:lnTo>
                  <a:pt x="59420" y="43364"/>
                </a:lnTo>
                <a:lnTo>
                  <a:pt x="59523" y="43057"/>
                </a:lnTo>
                <a:lnTo>
                  <a:pt x="59523" y="43057"/>
                </a:lnTo>
                <a:lnTo>
                  <a:pt x="59216" y="43364"/>
                </a:lnTo>
                <a:lnTo>
                  <a:pt x="58705" y="43057"/>
                </a:lnTo>
                <a:lnTo>
                  <a:pt x="58807" y="42750"/>
                </a:lnTo>
                <a:lnTo>
                  <a:pt x="59216" y="42852"/>
                </a:lnTo>
                <a:lnTo>
                  <a:pt x="59318" y="42750"/>
                </a:lnTo>
                <a:lnTo>
                  <a:pt x="59523" y="42852"/>
                </a:lnTo>
                <a:lnTo>
                  <a:pt x="59523" y="42545"/>
                </a:lnTo>
                <a:lnTo>
                  <a:pt x="59420" y="42034"/>
                </a:lnTo>
                <a:lnTo>
                  <a:pt x="59216" y="41932"/>
                </a:lnTo>
                <a:lnTo>
                  <a:pt x="58705" y="41625"/>
                </a:lnTo>
                <a:lnTo>
                  <a:pt x="59114" y="41727"/>
                </a:lnTo>
                <a:lnTo>
                  <a:pt x="59216" y="41932"/>
                </a:lnTo>
                <a:lnTo>
                  <a:pt x="59216" y="41932"/>
                </a:lnTo>
                <a:lnTo>
                  <a:pt x="59114" y="41420"/>
                </a:lnTo>
                <a:lnTo>
                  <a:pt x="59420" y="41420"/>
                </a:lnTo>
                <a:lnTo>
                  <a:pt x="59523" y="41318"/>
                </a:lnTo>
                <a:lnTo>
                  <a:pt x="59011" y="40705"/>
                </a:lnTo>
                <a:lnTo>
                  <a:pt x="59523" y="41216"/>
                </a:lnTo>
                <a:lnTo>
                  <a:pt x="59523" y="40807"/>
                </a:lnTo>
                <a:lnTo>
                  <a:pt x="58909" y="40500"/>
                </a:lnTo>
                <a:lnTo>
                  <a:pt x="59318" y="39989"/>
                </a:lnTo>
                <a:lnTo>
                  <a:pt x="59011" y="40500"/>
                </a:lnTo>
                <a:lnTo>
                  <a:pt x="59216" y="40398"/>
                </a:lnTo>
                <a:lnTo>
                  <a:pt x="59216" y="40602"/>
                </a:lnTo>
                <a:lnTo>
                  <a:pt x="59318" y="40500"/>
                </a:lnTo>
                <a:lnTo>
                  <a:pt x="59625" y="40807"/>
                </a:lnTo>
                <a:lnTo>
                  <a:pt x="59523" y="40295"/>
                </a:lnTo>
                <a:lnTo>
                  <a:pt x="59727" y="40500"/>
                </a:lnTo>
                <a:lnTo>
                  <a:pt x="59830" y="39580"/>
                </a:lnTo>
                <a:lnTo>
                  <a:pt x="60034" y="39477"/>
                </a:lnTo>
                <a:lnTo>
                  <a:pt x="60034" y="39580"/>
                </a:lnTo>
                <a:lnTo>
                  <a:pt x="60136" y="39375"/>
                </a:lnTo>
                <a:lnTo>
                  <a:pt x="60136" y="39477"/>
                </a:lnTo>
                <a:lnTo>
                  <a:pt x="60443" y="39273"/>
                </a:lnTo>
                <a:lnTo>
                  <a:pt x="60443" y="39375"/>
                </a:lnTo>
                <a:lnTo>
                  <a:pt x="60341" y="39477"/>
                </a:lnTo>
                <a:lnTo>
                  <a:pt x="60443" y="39477"/>
                </a:lnTo>
                <a:lnTo>
                  <a:pt x="60034" y="39784"/>
                </a:lnTo>
                <a:lnTo>
                  <a:pt x="60136" y="39784"/>
                </a:lnTo>
                <a:lnTo>
                  <a:pt x="59830" y="40193"/>
                </a:lnTo>
                <a:lnTo>
                  <a:pt x="60136" y="40295"/>
                </a:lnTo>
                <a:lnTo>
                  <a:pt x="60136" y="40500"/>
                </a:lnTo>
                <a:lnTo>
                  <a:pt x="60034" y="40705"/>
                </a:lnTo>
                <a:lnTo>
                  <a:pt x="60034" y="40909"/>
                </a:lnTo>
                <a:lnTo>
                  <a:pt x="60136" y="40909"/>
                </a:lnTo>
                <a:lnTo>
                  <a:pt x="59727" y="41830"/>
                </a:lnTo>
                <a:lnTo>
                  <a:pt x="60750" y="40500"/>
                </a:lnTo>
                <a:lnTo>
                  <a:pt x="60750" y="39375"/>
                </a:lnTo>
                <a:lnTo>
                  <a:pt x="61057" y="39886"/>
                </a:lnTo>
                <a:lnTo>
                  <a:pt x="62182" y="38864"/>
                </a:lnTo>
                <a:lnTo>
                  <a:pt x="62386" y="38455"/>
                </a:lnTo>
                <a:lnTo>
                  <a:pt x="62284" y="38250"/>
                </a:lnTo>
                <a:lnTo>
                  <a:pt x="62591" y="37636"/>
                </a:lnTo>
                <a:lnTo>
                  <a:pt x="62489" y="38148"/>
                </a:lnTo>
                <a:lnTo>
                  <a:pt x="64943" y="37125"/>
                </a:lnTo>
                <a:lnTo>
                  <a:pt x="65045" y="37227"/>
                </a:lnTo>
                <a:lnTo>
                  <a:pt x="65148" y="37125"/>
                </a:lnTo>
                <a:lnTo>
                  <a:pt x="65148" y="37125"/>
                </a:lnTo>
                <a:lnTo>
                  <a:pt x="65045" y="37432"/>
                </a:lnTo>
                <a:lnTo>
                  <a:pt x="65557" y="37227"/>
                </a:lnTo>
                <a:lnTo>
                  <a:pt x="65557" y="37227"/>
                </a:lnTo>
                <a:lnTo>
                  <a:pt x="65455" y="37330"/>
                </a:lnTo>
                <a:lnTo>
                  <a:pt x="66068" y="37227"/>
                </a:lnTo>
                <a:lnTo>
                  <a:pt x="65966" y="36818"/>
                </a:lnTo>
                <a:lnTo>
                  <a:pt x="65761" y="37125"/>
                </a:lnTo>
                <a:lnTo>
                  <a:pt x="65455" y="36614"/>
                </a:lnTo>
                <a:lnTo>
                  <a:pt x="66784" y="35080"/>
                </a:lnTo>
                <a:lnTo>
                  <a:pt x="66886" y="35182"/>
                </a:lnTo>
                <a:lnTo>
                  <a:pt x="66989" y="34977"/>
                </a:lnTo>
                <a:lnTo>
                  <a:pt x="66989" y="35080"/>
                </a:lnTo>
                <a:lnTo>
                  <a:pt x="67091" y="34875"/>
                </a:lnTo>
                <a:lnTo>
                  <a:pt x="67091" y="35080"/>
                </a:lnTo>
                <a:lnTo>
                  <a:pt x="67193" y="34977"/>
                </a:lnTo>
                <a:lnTo>
                  <a:pt x="68011" y="34364"/>
                </a:lnTo>
                <a:lnTo>
                  <a:pt x="68011" y="34466"/>
                </a:lnTo>
                <a:lnTo>
                  <a:pt x="67909" y="34568"/>
                </a:lnTo>
                <a:lnTo>
                  <a:pt x="68114" y="34670"/>
                </a:lnTo>
                <a:lnTo>
                  <a:pt x="68216" y="34364"/>
                </a:lnTo>
                <a:lnTo>
                  <a:pt x="68523" y="34568"/>
                </a:lnTo>
                <a:lnTo>
                  <a:pt x="69136" y="34261"/>
                </a:lnTo>
                <a:lnTo>
                  <a:pt x="69545" y="33648"/>
                </a:lnTo>
                <a:lnTo>
                  <a:pt x="70568" y="33443"/>
                </a:lnTo>
                <a:lnTo>
                  <a:pt x="70466" y="33545"/>
                </a:lnTo>
                <a:lnTo>
                  <a:pt x="71795" y="32932"/>
                </a:lnTo>
                <a:lnTo>
                  <a:pt x="72102" y="33034"/>
                </a:lnTo>
                <a:lnTo>
                  <a:pt x="71386" y="33443"/>
                </a:lnTo>
                <a:lnTo>
                  <a:pt x="72716" y="33443"/>
                </a:lnTo>
                <a:lnTo>
                  <a:pt x="71898" y="33852"/>
                </a:lnTo>
                <a:lnTo>
                  <a:pt x="71898" y="33545"/>
                </a:lnTo>
                <a:lnTo>
                  <a:pt x="71795" y="33545"/>
                </a:lnTo>
                <a:lnTo>
                  <a:pt x="70568" y="34261"/>
                </a:lnTo>
                <a:lnTo>
                  <a:pt x="70568" y="34261"/>
                </a:lnTo>
                <a:lnTo>
                  <a:pt x="70364" y="34364"/>
                </a:lnTo>
                <a:lnTo>
                  <a:pt x="69955" y="35182"/>
                </a:lnTo>
                <a:lnTo>
                  <a:pt x="70261" y="35386"/>
                </a:lnTo>
                <a:lnTo>
                  <a:pt x="71795" y="34364"/>
                </a:lnTo>
                <a:lnTo>
                  <a:pt x="71795" y="34466"/>
                </a:lnTo>
                <a:lnTo>
                  <a:pt x="71898" y="34261"/>
                </a:lnTo>
                <a:lnTo>
                  <a:pt x="74250" y="33648"/>
                </a:lnTo>
                <a:lnTo>
                  <a:pt x="74250" y="33443"/>
                </a:lnTo>
                <a:lnTo>
                  <a:pt x="74250" y="33136"/>
                </a:lnTo>
                <a:lnTo>
                  <a:pt x="73943" y="32932"/>
                </a:lnTo>
                <a:lnTo>
                  <a:pt x="73227" y="33239"/>
                </a:lnTo>
                <a:lnTo>
                  <a:pt x="73330" y="33136"/>
                </a:lnTo>
                <a:lnTo>
                  <a:pt x="72307" y="32830"/>
                </a:lnTo>
                <a:lnTo>
                  <a:pt x="72511" y="32727"/>
                </a:lnTo>
                <a:lnTo>
                  <a:pt x="72000" y="32420"/>
                </a:lnTo>
                <a:lnTo>
                  <a:pt x="72000" y="31807"/>
                </a:lnTo>
                <a:lnTo>
                  <a:pt x="71693" y="31705"/>
                </a:lnTo>
                <a:lnTo>
                  <a:pt x="72409" y="31091"/>
                </a:lnTo>
                <a:lnTo>
                  <a:pt x="72146" y="31003"/>
                </a:lnTo>
                <a:lnTo>
                  <a:pt x="72146" y="31003"/>
                </a:lnTo>
                <a:lnTo>
                  <a:pt x="71795" y="31091"/>
                </a:lnTo>
                <a:lnTo>
                  <a:pt x="70875" y="30784"/>
                </a:lnTo>
                <a:lnTo>
                  <a:pt x="72102" y="30784"/>
                </a:lnTo>
                <a:lnTo>
                  <a:pt x="72818" y="29966"/>
                </a:lnTo>
                <a:lnTo>
                  <a:pt x="70568" y="29966"/>
                </a:lnTo>
                <a:lnTo>
                  <a:pt x="63307" y="33852"/>
                </a:lnTo>
                <a:lnTo>
                  <a:pt x="63307" y="33852"/>
                </a:lnTo>
                <a:lnTo>
                  <a:pt x="68114" y="31091"/>
                </a:lnTo>
                <a:lnTo>
                  <a:pt x="67602" y="30375"/>
                </a:lnTo>
                <a:lnTo>
                  <a:pt x="79977" y="27205"/>
                </a:lnTo>
                <a:lnTo>
                  <a:pt x="80795" y="26489"/>
                </a:lnTo>
                <a:lnTo>
                  <a:pt x="80591" y="26284"/>
                </a:lnTo>
                <a:lnTo>
                  <a:pt x="81000" y="26080"/>
                </a:lnTo>
                <a:lnTo>
                  <a:pt x="81205" y="25466"/>
                </a:lnTo>
                <a:lnTo>
                  <a:pt x="80898" y="25159"/>
                </a:lnTo>
                <a:lnTo>
                  <a:pt x="80080" y="25364"/>
                </a:lnTo>
                <a:lnTo>
                  <a:pt x="79977" y="25261"/>
                </a:lnTo>
                <a:lnTo>
                  <a:pt x="80386" y="24852"/>
                </a:lnTo>
                <a:lnTo>
                  <a:pt x="79875" y="24750"/>
                </a:lnTo>
                <a:lnTo>
                  <a:pt x="77727" y="25568"/>
                </a:lnTo>
                <a:lnTo>
                  <a:pt x="78034" y="25364"/>
                </a:lnTo>
                <a:lnTo>
                  <a:pt x="77830" y="25261"/>
                </a:lnTo>
                <a:lnTo>
                  <a:pt x="80182" y="24545"/>
                </a:lnTo>
                <a:lnTo>
                  <a:pt x="80182" y="24034"/>
                </a:lnTo>
                <a:lnTo>
                  <a:pt x="79773" y="24136"/>
                </a:lnTo>
                <a:lnTo>
                  <a:pt x="79261" y="23727"/>
                </a:lnTo>
                <a:lnTo>
                  <a:pt x="78648" y="24034"/>
                </a:lnTo>
                <a:lnTo>
                  <a:pt x="79159" y="23727"/>
                </a:lnTo>
                <a:lnTo>
                  <a:pt x="78852" y="23625"/>
                </a:lnTo>
                <a:lnTo>
                  <a:pt x="78239" y="23830"/>
                </a:lnTo>
                <a:lnTo>
                  <a:pt x="78648" y="23523"/>
                </a:lnTo>
                <a:lnTo>
                  <a:pt x="78648" y="23114"/>
                </a:lnTo>
                <a:lnTo>
                  <a:pt x="78545" y="23216"/>
                </a:lnTo>
                <a:lnTo>
                  <a:pt x="78443" y="23011"/>
                </a:lnTo>
                <a:lnTo>
                  <a:pt x="77932" y="22909"/>
                </a:lnTo>
                <a:lnTo>
                  <a:pt x="78136" y="22705"/>
                </a:lnTo>
                <a:lnTo>
                  <a:pt x="77830" y="22705"/>
                </a:lnTo>
                <a:lnTo>
                  <a:pt x="78136" y="22602"/>
                </a:lnTo>
                <a:lnTo>
                  <a:pt x="77727" y="22500"/>
                </a:lnTo>
                <a:lnTo>
                  <a:pt x="77932" y="22398"/>
                </a:lnTo>
                <a:lnTo>
                  <a:pt x="77523" y="22193"/>
                </a:lnTo>
                <a:lnTo>
                  <a:pt x="78341" y="22091"/>
                </a:lnTo>
                <a:lnTo>
                  <a:pt x="77727" y="21477"/>
                </a:lnTo>
                <a:lnTo>
                  <a:pt x="78341" y="21170"/>
                </a:lnTo>
                <a:lnTo>
                  <a:pt x="78034" y="20864"/>
                </a:lnTo>
                <a:lnTo>
                  <a:pt x="77420" y="20966"/>
                </a:lnTo>
                <a:lnTo>
                  <a:pt x="77420" y="20966"/>
                </a:lnTo>
                <a:lnTo>
                  <a:pt x="78136" y="20557"/>
                </a:lnTo>
                <a:lnTo>
                  <a:pt x="77318" y="20659"/>
                </a:lnTo>
                <a:lnTo>
                  <a:pt x="77318" y="20659"/>
                </a:lnTo>
                <a:lnTo>
                  <a:pt x="77932" y="20455"/>
                </a:lnTo>
                <a:lnTo>
                  <a:pt x="77727" y="20148"/>
                </a:lnTo>
                <a:lnTo>
                  <a:pt x="77932" y="20045"/>
                </a:lnTo>
                <a:lnTo>
                  <a:pt x="77318" y="20045"/>
                </a:lnTo>
                <a:lnTo>
                  <a:pt x="77727" y="19943"/>
                </a:lnTo>
                <a:lnTo>
                  <a:pt x="77523" y="19636"/>
                </a:lnTo>
                <a:lnTo>
                  <a:pt x="77727" y="19534"/>
                </a:lnTo>
                <a:lnTo>
                  <a:pt x="77625" y="19330"/>
                </a:lnTo>
                <a:lnTo>
                  <a:pt x="77420" y="19330"/>
                </a:lnTo>
                <a:lnTo>
                  <a:pt x="77216" y="19125"/>
                </a:lnTo>
                <a:lnTo>
                  <a:pt x="77216" y="18818"/>
                </a:lnTo>
                <a:lnTo>
                  <a:pt x="76705" y="19739"/>
                </a:lnTo>
                <a:lnTo>
                  <a:pt x="76398" y="19739"/>
                </a:lnTo>
                <a:lnTo>
                  <a:pt x="76295" y="20045"/>
                </a:lnTo>
                <a:lnTo>
                  <a:pt x="75580" y="20557"/>
                </a:lnTo>
                <a:lnTo>
                  <a:pt x="75477" y="20250"/>
                </a:lnTo>
                <a:lnTo>
                  <a:pt x="74148" y="21068"/>
                </a:lnTo>
                <a:lnTo>
                  <a:pt x="74250" y="20659"/>
                </a:lnTo>
                <a:lnTo>
                  <a:pt x="73943" y="20864"/>
                </a:lnTo>
                <a:lnTo>
                  <a:pt x="73841" y="20761"/>
                </a:lnTo>
                <a:lnTo>
                  <a:pt x="73739" y="20761"/>
                </a:lnTo>
                <a:lnTo>
                  <a:pt x="73943" y="20250"/>
                </a:lnTo>
                <a:lnTo>
                  <a:pt x="72716" y="20250"/>
                </a:lnTo>
                <a:lnTo>
                  <a:pt x="73534" y="19739"/>
                </a:lnTo>
                <a:lnTo>
                  <a:pt x="73330" y="19739"/>
                </a:lnTo>
                <a:lnTo>
                  <a:pt x="73534" y="19330"/>
                </a:lnTo>
                <a:lnTo>
                  <a:pt x="72920" y="19125"/>
                </a:lnTo>
                <a:lnTo>
                  <a:pt x="73636" y="19023"/>
                </a:lnTo>
                <a:lnTo>
                  <a:pt x="74148" y="18102"/>
                </a:lnTo>
                <a:lnTo>
                  <a:pt x="74148" y="18102"/>
                </a:lnTo>
                <a:lnTo>
                  <a:pt x="73841" y="18307"/>
                </a:lnTo>
                <a:lnTo>
                  <a:pt x="72716" y="17795"/>
                </a:lnTo>
                <a:lnTo>
                  <a:pt x="73023" y="17591"/>
                </a:lnTo>
                <a:lnTo>
                  <a:pt x="72511" y="17591"/>
                </a:lnTo>
                <a:lnTo>
                  <a:pt x="72000" y="16875"/>
                </a:lnTo>
                <a:lnTo>
                  <a:pt x="70364" y="17080"/>
                </a:lnTo>
                <a:lnTo>
                  <a:pt x="70466" y="16977"/>
                </a:lnTo>
                <a:lnTo>
                  <a:pt x="68932" y="16875"/>
                </a:lnTo>
                <a:lnTo>
                  <a:pt x="68727" y="17693"/>
                </a:lnTo>
                <a:lnTo>
                  <a:pt x="67909" y="18307"/>
                </a:lnTo>
                <a:lnTo>
                  <a:pt x="68318" y="18307"/>
                </a:lnTo>
                <a:lnTo>
                  <a:pt x="67909" y="19023"/>
                </a:lnTo>
                <a:lnTo>
                  <a:pt x="68114" y="19125"/>
                </a:lnTo>
                <a:lnTo>
                  <a:pt x="66580" y="20250"/>
                </a:lnTo>
                <a:lnTo>
                  <a:pt x="67193" y="21784"/>
                </a:lnTo>
                <a:lnTo>
                  <a:pt x="63511" y="24239"/>
                </a:lnTo>
                <a:lnTo>
                  <a:pt x="63716" y="24750"/>
                </a:lnTo>
                <a:lnTo>
                  <a:pt x="63614" y="24750"/>
                </a:lnTo>
                <a:lnTo>
                  <a:pt x="63716" y="25057"/>
                </a:lnTo>
                <a:lnTo>
                  <a:pt x="63307" y="26591"/>
                </a:lnTo>
                <a:lnTo>
                  <a:pt x="62693" y="27000"/>
                </a:lnTo>
                <a:lnTo>
                  <a:pt x="62795" y="27307"/>
                </a:lnTo>
                <a:lnTo>
                  <a:pt x="62489" y="27614"/>
                </a:lnTo>
                <a:lnTo>
                  <a:pt x="62386" y="27205"/>
                </a:lnTo>
                <a:lnTo>
                  <a:pt x="61977" y="27511"/>
                </a:lnTo>
                <a:lnTo>
                  <a:pt x="61977" y="28023"/>
                </a:lnTo>
                <a:lnTo>
                  <a:pt x="60955" y="27716"/>
                </a:lnTo>
                <a:lnTo>
                  <a:pt x="61364" y="27000"/>
                </a:lnTo>
                <a:lnTo>
                  <a:pt x="60648" y="26591"/>
                </a:lnTo>
                <a:lnTo>
                  <a:pt x="61466" y="24341"/>
                </a:lnTo>
                <a:lnTo>
                  <a:pt x="60852" y="23625"/>
                </a:lnTo>
                <a:lnTo>
                  <a:pt x="59420" y="23830"/>
                </a:lnTo>
                <a:lnTo>
                  <a:pt x="59216" y="23216"/>
                </a:lnTo>
                <a:lnTo>
                  <a:pt x="57682" y="22091"/>
                </a:lnTo>
                <a:lnTo>
                  <a:pt x="55227" y="21989"/>
                </a:lnTo>
                <a:lnTo>
                  <a:pt x="55330" y="21886"/>
                </a:lnTo>
                <a:lnTo>
                  <a:pt x="54920" y="22091"/>
                </a:lnTo>
                <a:lnTo>
                  <a:pt x="55636" y="20761"/>
                </a:lnTo>
                <a:lnTo>
                  <a:pt x="55534" y="20250"/>
                </a:lnTo>
                <a:lnTo>
                  <a:pt x="54614" y="20761"/>
                </a:lnTo>
                <a:lnTo>
                  <a:pt x="54920" y="20352"/>
                </a:lnTo>
                <a:lnTo>
                  <a:pt x="54716" y="20045"/>
                </a:lnTo>
                <a:lnTo>
                  <a:pt x="57580" y="17489"/>
                </a:lnTo>
                <a:lnTo>
                  <a:pt x="57580" y="17284"/>
                </a:lnTo>
                <a:lnTo>
                  <a:pt x="58091" y="16875"/>
                </a:lnTo>
                <a:lnTo>
                  <a:pt x="58398" y="17080"/>
                </a:lnTo>
                <a:lnTo>
                  <a:pt x="58398" y="16875"/>
                </a:lnTo>
                <a:lnTo>
                  <a:pt x="59114" y="16670"/>
                </a:lnTo>
                <a:lnTo>
                  <a:pt x="59216" y="16466"/>
                </a:lnTo>
                <a:lnTo>
                  <a:pt x="60136" y="16364"/>
                </a:lnTo>
                <a:lnTo>
                  <a:pt x="60239" y="15852"/>
                </a:lnTo>
                <a:lnTo>
                  <a:pt x="59830" y="15648"/>
                </a:lnTo>
                <a:lnTo>
                  <a:pt x="59420" y="15852"/>
                </a:lnTo>
                <a:lnTo>
                  <a:pt x="59727" y="15648"/>
                </a:lnTo>
                <a:lnTo>
                  <a:pt x="59011" y="15443"/>
                </a:lnTo>
                <a:lnTo>
                  <a:pt x="58909" y="15239"/>
                </a:lnTo>
                <a:lnTo>
                  <a:pt x="59932" y="15545"/>
                </a:lnTo>
                <a:lnTo>
                  <a:pt x="59932" y="15648"/>
                </a:lnTo>
                <a:lnTo>
                  <a:pt x="64227" y="14318"/>
                </a:lnTo>
                <a:lnTo>
                  <a:pt x="61670" y="13602"/>
                </a:lnTo>
                <a:lnTo>
                  <a:pt x="62693" y="13705"/>
                </a:lnTo>
                <a:lnTo>
                  <a:pt x="64330" y="14114"/>
                </a:lnTo>
                <a:lnTo>
                  <a:pt x="65455" y="13602"/>
                </a:lnTo>
                <a:lnTo>
                  <a:pt x="65250" y="13193"/>
                </a:lnTo>
                <a:lnTo>
                  <a:pt x="66170" y="13091"/>
                </a:lnTo>
                <a:lnTo>
                  <a:pt x="66375" y="13398"/>
                </a:lnTo>
                <a:lnTo>
                  <a:pt x="66784" y="13295"/>
                </a:lnTo>
                <a:lnTo>
                  <a:pt x="67091" y="13091"/>
                </a:lnTo>
                <a:lnTo>
                  <a:pt x="66580" y="12784"/>
                </a:lnTo>
                <a:lnTo>
                  <a:pt x="66580" y="12784"/>
                </a:lnTo>
                <a:lnTo>
                  <a:pt x="67091" y="12886"/>
                </a:lnTo>
                <a:lnTo>
                  <a:pt x="67398" y="13295"/>
                </a:lnTo>
                <a:lnTo>
                  <a:pt x="69545" y="12273"/>
                </a:lnTo>
                <a:lnTo>
                  <a:pt x="69443" y="11659"/>
                </a:lnTo>
                <a:lnTo>
                  <a:pt x="69955" y="11045"/>
                </a:lnTo>
                <a:lnTo>
                  <a:pt x="70568" y="10841"/>
                </a:lnTo>
                <a:lnTo>
                  <a:pt x="69955" y="10739"/>
                </a:lnTo>
                <a:lnTo>
                  <a:pt x="69852" y="10534"/>
                </a:lnTo>
                <a:lnTo>
                  <a:pt x="70159" y="10432"/>
                </a:lnTo>
                <a:lnTo>
                  <a:pt x="68216" y="10227"/>
                </a:lnTo>
                <a:lnTo>
                  <a:pt x="67909" y="10739"/>
                </a:lnTo>
                <a:lnTo>
                  <a:pt x="68114" y="10943"/>
                </a:lnTo>
                <a:lnTo>
                  <a:pt x="67807" y="11045"/>
                </a:lnTo>
                <a:lnTo>
                  <a:pt x="68011" y="11148"/>
                </a:lnTo>
                <a:lnTo>
                  <a:pt x="65352" y="12580"/>
                </a:lnTo>
                <a:lnTo>
                  <a:pt x="65148" y="11761"/>
                </a:lnTo>
                <a:lnTo>
                  <a:pt x="65352" y="11557"/>
                </a:lnTo>
                <a:lnTo>
                  <a:pt x="65455" y="11557"/>
                </a:lnTo>
                <a:lnTo>
                  <a:pt x="65864" y="11045"/>
                </a:lnTo>
                <a:lnTo>
                  <a:pt x="64841" y="11045"/>
                </a:lnTo>
                <a:lnTo>
                  <a:pt x="64023" y="11557"/>
                </a:lnTo>
                <a:lnTo>
                  <a:pt x="64023" y="11557"/>
                </a:lnTo>
                <a:lnTo>
                  <a:pt x="64125" y="10739"/>
                </a:lnTo>
                <a:lnTo>
                  <a:pt x="64739" y="10534"/>
                </a:lnTo>
                <a:lnTo>
                  <a:pt x="64125" y="10534"/>
                </a:lnTo>
                <a:lnTo>
                  <a:pt x="64432" y="10432"/>
                </a:lnTo>
                <a:lnTo>
                  <a:pt x="63307" y="10330"/>
                </a:lnTo>
                <a:lnTo>
                  <a:pt x="64125" y="10023"/>
                </a:lnTo>
                <a:lnTo>
                  <a:pt x="63818" y="10023"/>
                </a:lnTo>
                <a:lnTo>
                  <a:pt x="64330" y="9920"/>
                </a:lnTo>
                <a:lnTo>
                  <a:pt x="64125" y="9409"/>
                </a:lnTo>
                <a:lnTo>
                  <a:pt x="64432" y="9000"/>
                </a:lnTo>
                <a:lnTo>
                  <a:pt x="64227" y="8591"/>
                </a:lnTo>
                <a:lnTo>
                  <a:pt x="63920" y="8386"/>
                </a:lnTo>
                <a:close/>
              </a:path>
            </a:pathLst>
          </a:custGeom>
          <a:solidFill>
            <a:srgbClr val="0B87A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45" name="Google Shape;3945;p26"/>
          <p:cNvSpPr txBox="1">
            <a:spLocks noGrp="1"/>
          </p:cNvSpPr>
          <p:nvPr>
            <p:ph type="title" idx="4294967295"/>
          </p:nvPr>
        </p:nvSpPr>
        <p:spPr>
          <a:xfrm>
            <a:off x="718300" y="129775"/>
            <a:ext cx="6761100" cy="53949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800" dirty="0" err="1" smtClean="0">
                <a:solidFill>
                  <a:srgbClr val="D3EBD5"/>
                </a:solidFill>
              </a:rPr>
              <a:t>Бариатрична</a:t>
            </a:r>
            <a:r>
              <a:rPr lang="bg-BG" sz="2800" dirty="0" smtClean="0">
                <a:solidFill>
                  <a:srgbClr val="D3EBD5"/>
                </a:solidFill>
              </a:rPr>
              <a:t> хирургия в България</a:t>
            </a:r>
            <a:endParaRPr sz="2800" dirty="0">
              <a:solidFill>
                <a:srgbClr val="D3EBD5"/>
              </a:solidFill>
            </a:endParaRPr>
          </a:p>
        </p:txBody>
      </p:sp>
      <p:sp>
        <p:nvSpPr>
          <p:cNvPr id="3946" name="Google Shape;3946;p26"/>
          <p:cNvSpPr/>
          <p:nvPr/>
        </p:nvSpPr>
        <p:spPr>
          <a:xfrm>
            <a:off x="5749769" y="626716"/>
            <a:ext cx="321247" cy="985851"/>
          </a:xfrm>
          <a:prstGeom prst="wedgeRectCallout">
            <a:avLst>
              <a:gd name="adj1" fmla="val -556600"/>
              <a:gd name="adj2" fmla="val 118414"/>
            </a:avLst>
          </a:prstGeom>
          <a:solidFill>
            <a:srgbClr val="D3EB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400" dirty="0" smtClean="0">
                <a:solidFill>
                  <a:srgbClr val="C00000"/>
                </a:solidFill>
                <a:latin typeface="Titillium Web Light"/>
                <a:ea typeface="Titillium Web Light"/>
                <a:cs typeface="Titillium Web Light"/>
                <a:sym typeface="Titillium Web Light"/>
              </a:rPr>
              <a:t>?</a:t>
            </a:r>
            <a:endParaRPr sz="2400" dirty="0">
              <a:solidFill>
                <a:srgbClr val="C00000"/>
              </a:solidFill>
              <a:latin typeface="Titillium Web Light"/>
              <a:ea typeface="Titillium Web Light"/>
              <a:cs typeface="Titillium Web Light"/>
              <a:sym typeface="Titillium Web Light"/>
            </a:endParaRPr>
          </a:p>
        </p:txBody>
      </p:sp>
      <p:sp>
        <p:nvSpPr>
          <p:cNvPr id="3947" name="Google Shape;3947;p26"/>
          <p:cNvSpPr/>
          <p:nvPr/>
        </p:nvSpPr>
        <p:spPr>
          <a:xfrm>
            <a:off x="1273375" y="2146100"/>
            <a:ext cx="121500" cy="121500"/>
          </a:xfrm>
          <a:prstGeom prst="frame">
            <a:avLst>
              <a:gd name="adj1" fmla="val 29444"/>
            </a:avLst>
          </a:prstGeom>
          <a:solidFill>
            <a:srgbClr val="D3EB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48" name="Google Shape;3948;p26"/>
          <p:cNvSpPr/>
          <p:nvPr/>
        </p:nvSpPr>
        <p:spPr>
          <a:xfrm>
            <a:off x="2877975" y="3507475"/>
            <a:ext cx="121500" cy="121500"/>
          </a:xfrm>
          <a:prstGeom prst="frame">
            <a:avLst>
              <a:gd name="adj1" fmla="val 29444"/>
            </a:avLst>
          </a:prstGeom>
          <a:solidFill>
            <a:srgbClr val="D3EB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49" name="Google Shape;3949;p26"/>
          <p:cNvSpPr/>
          <p:nvPr/>
        </p:nvSpPr>
        <p:spPr>
          <a:xfrm>
            <a:off x="3731425" y="1957300"/>
            <a:ext cx="121500" cy="121500"/>
          </a:xfrm>
          <a:prstGeom prst="frame">
            <a:avLst>
              <a:gd name="adj1" fmla="val 29444"/>
            </a:avLst>
          </a:prstGeom>
          <a:solidFill>
            <a:srgbClr val="D3EB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0" name="Google Shape;3950;p26"/>
          <p:cNvSpPr/>
          <p:nvPr/>
        </p:nvSpPr>
        <p:spPr>
          <a:xfrm>
            <a:off x="4391750" y="3905275"/>
            <a:ext cx="121500" cy="121500"/>
          </a:xfrm>
          <a:prstGeom prst="frame">
            <a:avLst>
              <a:gd name="adj1" fmla="val 29444"/>
            </a:avLst>
          </a:prstGeom>
          <a:solidFill>
            <a:srgbClr val="D3EB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1" name="Google Shape;3951;p26"/>
          <p:cNvSpPr/>
          <p:nvPr/>
        </p:nvSpPr>
        <p:spPr>
          <a:xfrm>
            <a:off x="6847625" y="3936050"/>
            <a:ext cx="121500" cy="121500"/>
          </a:xfrm>
          <a:prstGeom prst="frame">
            <a:avLst>
              <a:gd name="adj1" fmla="val 29444"/>
            </a:avLst>
          </a:prstGeom>
          <a:solidFill>
            <a:srgbClr val="D3EB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2" name="Google Shape;3952;p26"/>
          <p:cNvSpPr/>
          <p:nvPr/>
        </p:nvSpPr>
        <p:spPr>
          <a:xfrm>
            <a:off x="6298975" y="2428800"/>
            <a:ext cx="121500" cy="121500"/>
          </a:xfrm>
          <a:prstGeom prst="frame">
            <a:avLst>
              <a:gd name="adj1" fmla="val 29444"/>
            </a:avLst>
          </a:prstGeom>
          <a:solidFill>
            <a:srgbClr val="D3EBD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3" name="Google Shape;3953;p26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595609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300" y="224853"/>
            <a:ext cx="6761100" cy="524656"/>
          </a:xfrm>
        </p:spPr>
        <p:txBody>
          <a:bodyPr/>
          <a:lstStyle/>
          <a:p>
            <a:pPr algn="ctr"/>
            <a:r>
              <a:rPr lang="bg-BG" sz="2800" dirty="0" err="1" smtClean="0"/>
              <a:t>Бариатрична</a:t>
            </a:r>
            <a:r>
              <a:rPr lang="bg-BG" sz="2800" dirty="0" smtClean="0"/>
              <a:t> хирургия в България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8300" y="749509"/>
            <a:ext cx="6761100" cy="3964541"/>
          </a:xfrm>
        </p:spPr>
        <p:txBody>
          <a:bodyPr/>
          <a:lstStyle/>
          <a:p>
            <a:r>
              <a:rPr lang="bg-BG" sz="2000" dirty="0" smtClean="0">
                <a:solidFill>
                  <a:schemeClr val="tx1"/>
                </a:solidFill>
              </a:rPr>
              <a:t>Извършва се спорадично</a:t>
            </a:r>
          </a:p>
          <a:p>
            <a:r>
              <a:rPr lang="bg-BG" sz="2000" dirty="0" smtClean="0">
                <a:solidFill>
                  <a:schemeClr val="tx1"/>
                </a:solidFill>
              </a:rPr>
              <a:t>Липсват големи серии на пациенти, показващи ранни</a:t>
            </a:r>
            <a:r>
              <a:rPr lang="bg-BG" sz="2000" dirty="0">
                <a:solidFill>
                  <a:schemeClr val="tx1"/>
                </a:solidFill>
              </a:rPr>
              <a:t> </a:t>
            </a:r>
            <a:r>
              <a:rPr lang="bg-BG" sz="2000" dirty="0" smtClean="0">
                <a:solidFill>
                  <a:schemeClr val="tx1"/>
                </a:solidFill>
              </a:rPr>
              <a:t>и късни следоперативни резултати</a:t>
            </a:r>
          </a:p>
          <a:p>
            <a:r>
              <a:rPr lang="bg-BG" sz="2000" dirty="0" smtClean="0">
                <a:solidFill>
                  <a:schemeClr val="tx1"/>
                </a:solidFill>
              </a:rPr>
              <a:t>Липсват медицински стандарти </a:t>
            </a:r>
          </a:p>
          <a:p>
            <a:r>
              <a:rPr lang="bg-BG" sz="2000" dirty="0" smtClean="0">
                <a:solidFill>
                  <a:srgbClr val="C00000"/>
                </a:solidFill>
              </a:rPr>
              <a:t>Липсва </a:t>
            </a:r>
            <a:r>
              <a:rPr lang="bg-BG" sz="2000" dirty="0" err="1" smtClean="0">
                <a:solidFill>
                  <a:srgbClr val="C00000"/>
                </a:solidFill>
              </a:rPr>
              <a:t>реимбурсация</a:t>
            </a:r>
            <a:endParaRPr lang="bg-BG" sz="2000" dirty="0" smtClean="0">
              <a:solidFill>
                <a:srgbClr val="C00000"/>
              </a:solidFill>
            </a:endParaRPr>
          </a:p>
          <a:p>
            <a:r>
              <a:rPr lang="bg-BG" sz="2000" dirty="0" smtClean="0">
                <a:solidFill>
                  <a:schemeClr val="tx1"/>
                </a:solidFill>
              </a:rPr>
              <a:t>Ниско ниво на популярност</a:t>
            </a:r>
          </a:p>
          <a:p>
            <a:r>
              <a:rPr lang="bg-BG" sz="2000" dirty="0" smtClean="0">
                <a:solidFill>
                  <a:schemeClr val="tx1"/>
                </a:solidFill>
              </a:rPr>
              <a:t>Най-често извършваната операция е </a:t>
            </a:r>
            <a:r>
              <a:rPr lang="en-US" sz="2000" dirty="0" smtClean="0">
                <a:solidFill>
                  <a:schemeClr val="tx1"/>
                </a:solidFill>
              </a:rPr>
              <a:t>SG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28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669527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29</a:t>
            </a:fld>
            <a:endParaRPr lang="uk-UA"/>
          </a:p>
        </p:txBody>
      </p:sp>
      <p:pic>
        <p:nvPicPr>
          <p:cNvPr id="4098" name="Picture 2" descr="at lady looking for lost do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43275" cy="443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92315" y="734518"/>
            <a:ext cx="33882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 smtClean="0"/>
              <a:t>ТОЛКОВА ЛИ Е ТРУДНО ДА НАМЕРИМ РЕШЕНИЕТО?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11824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sz="3200" dirty="0" smtClean="0"/>
              <a:t>Болестно затлъстяване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2"/>
              <a:buChar char="Ø"/>
            </a:pPr>
            <a:r>
              <a:rPr lang="bg-BG" dirty="0" smtClean="0"/>
              <a:t>Намаляване на физическия труд</a:t>
            </a:r>
          </a:p>
          <a:p>
            <a:pPr>
              <a:buFont typeface="Wingdings" charset="2"/>
              <a:buChar char="Ø"/>
            </a:pPr>
            <a:r>
              <a:rPr lang="bg-BG" dirty="0" smtClean="0"/>
              <a:t>Навлизане на производствени машини</a:t>
            </a:r>
          </a:p>
          <a:p>
            <a:pPr>
              <a:buFont typeface="Wingdings" charset="2"/>
              <a:buChar char="Ø"/>
            </a:pPr>
            <a:r>
              <a:rPr lang="bg-BG" dirty="0" smtClean="0"/>
              <a:t>Средства за придвижване</a:t>
            </a:r>
          </a:p>
          <a:p>
            <a:pPr>
              <a:buFont typeface="Wingdings" charset="2"/>
              <a:buChar char="Ø"/>
            </a:pPr>
            <a:r>
              <a:rPr lang="bg-BG" dirty="0" smtClean="0"/>
              <a:t>Дигитални игри</a:t>
            </a:r>
          </a:p>
          <a:p>
            <a:pPr>
              <a:buFont typeface="Wingdings" charset="2"/>
              <a:buChar char="Ø"/>
            </a:pPr>
            <a:r>
              <a:rPr lang="bg-BG" dirty="0" smtClean="0"/>
              <a:t>Технологии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35654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300" y="224853"/>
            <a:ext cx="6761100" cy="524656"/>
          </a:xfrm>
        </p:spPr>
        <p:txBody>
          <a:bodyPr/>
          <a:lstStyle/>
          <a:p>
            <a:pPr algn="ctr"/>
            <a:r>
              <a:rPr lang="bg-BG" sz="2800" dirty="0"/>
              <a:t>П</a:t>
            </a:r>
            <a:r>
              <a:rPr lang="bg-BG" sz="2800" dirty="0" smtClean="0"/>
              <a:t>ерспективи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8300" y="749509"/>
            <a:ext cx="6761100" cy="3964541"/>
          </a:xfrm>
        </p:spPr>
        <p:txBody>
          <a:bodyPr/>
          <a:lstStyle/>
          <a:p>
            <a:r>
              <a:rPr lang="bg-BG" sz="2000" dirty="0" smtClean="0">
                <a:solidFill>
                  <a:schemeClr val="tx1"/>
                </a:solidFill>
              </a:rPr>
              <a:t>Провеждане на </a:t>
            </a:r>
            <a:r>
              <a:rPr lang="bg-BG" sz="2000" dirty="0" err="1" smtClean="0">
                <a:solidFill>
                  <a:schemeClr val="tx1"/>
                </a:solidFill>
              </a:rPr>
              <a:t>бариатрична</a:t>
            </a:r>
            <a:r>
              <a:rPr lang="bg-BG" sz="2000" dirty="0" smtClean="0">
                <a:solidFill>
                  <a:schemeClr val="tx1"/>
                </a:solidFill>
              </a:rPr>
              <a:t> хирургия в големи, </a:t>
            </a:r>
            <a:r>
              <a:rPr lang="bg-BG" sz="2000" dirty="0" err="1" smtClean="0">
                <a:solidFill>
                  <a:schemeClr val="tx1"/>
                </a:solidFill>
              </a:rPr>
              <a:t>многопрофилни</a:t>
            </a:r>
            <a:r>
              <a:rPr lang="bg-BG" sz="2000" dirty="0" smtClean="0">
                <a:solidFill>
                  <a:schemeClr val="tx1"/>
                </a:solidFill>
              </a:rPr>
              <a:t> болници </a:t>
            </a:r>
          </a:p>
          <a:p>
            <a:r>
              <a:rPr lang="bg-BG" sz="2000" dirty="0" smtClean="0">
                <a:solidFill>
                  <a:schemeClr val="tx1"/>
                </a:solidFill>
              </a:rPr>
              <a:t>Опит на хирургичните екипи в </a:t>
            </a:r>
            <a:r>
              <a:rPr lang="bg-BG" sz="2000" dirty="0" err="1" smtClean="0">
                <a:solidFill>
                  <a:schemeClr val="tx1"/>
                </a:solidFill>
              </a:rPr>
              <a:t>миниинвазивната</a:t>
            </a:r>
            <a:r>
              <a:rPr lang="bg-BG" sz="2000" dirty="0" smtClean="0">
                <a:solidFill>
                  <a:schemeClr val="tx1"/>
                </a:solidFill>
              </a:rPr>
              <a:t> хирургия </a:t>
            </a:r>
            <a:r>
              <a:rPr lang="mr-IN" sz="2000" dirty="0" smtClean="0">
                <a:solidFill>
                  <a:schemeClr val="tx1"/>
                </a:solidFill>
              </a:rPr>
              <a:t>–</a:t>
            </a:r>
            <a:r>
              <a:rPr lang="bg-BG" sz="2000" dirty="0" smtClean="0">
                <a:solidFill>
                  <a:schemeClr val="tx1"/>
                </a:solidFill>
              </a:rPr>
              <a:t> голям обем на дейност</a:t>
            </a:r>
          </a:p>
          <a:p>
            <a:r>
              <a:rPr lang="bg-BG" sz="2000" dirty="0" err="1" smtClean="0">
                <a:solidFill>
                  <a:schemeClr val="tx1"/>
                </a:solidFill>
              </a:rPr>
              <a:t>Реимбурсация</a:t>
            </a:r>
            <a:r>
              <a:rPr lang="bg-BG" sz="2000" dirty="0" smtClean="0">
                <a:solidFill>
                  <a:schemeClr val="tx1"/>
                </a:solidFill>
              </a:rPr>
              <a:t> от финансиращите органи</a:t>
            </a:r>
          </a:p>
          <a:p>
            <a:r>
              <a:rPr lang="bg-BG" sz="2000" dirty="0" smtClean="0">
                <a:solidFill>
                  <a:schemeClr val="tx1"/>
                </a:solidFill>
              </a:rPr>
              <a:t>Изготвяне на стандарти</a:t>
            </a:r>
          </a:p>
          <a:p>
            <a:r>
              <a:rPr lang="bg-BG" sz="2000" dirty="0" smtClean="0">
                <a:solidFill>
                  <a:schemeClr val="tx1"/>
                </a:solidFill>
              </a:rPr>
              <a:t>Популяризиране възможностите на </a:t>
            </a:r>
            <a:r>
              <a:rPr lang="bg-BG" sz="2000" dirty="0" err="1" smtClean="0">
                <a:solidFill>
                  <a:schemeClr val="tx1"/>
                </a:solidFill>
              </a:rPr>
              <a:t>бариатричната</a:t>
            </a:r>
            <a:r>
              <a:rPr lang="bg-BG" sz="2000" dirty="0" smtClean="0">
                <a:solidFill>
                  <a:schemeClr val="tx1"/>
                </a:solidFill>
              </a:rPr>
              <a:t> хирургия</a:t>
            </a:r>
          </a:p>
          <a:p>
            <a:r>
              <a:rPr lang="bg-BG" sz="2000" dirty="0" smtClean="0">
                <a:solidFill>
                  <a:schemeClr val="tx1"/>
                </a:solidFill>
              </a:rPr>
              <a:t>Обучение в </a:t>
            </a:r>
            <a:r>
              <a:rPr lang="en-US" sz="2000" dirty="0" smtClean="0">
                <a:solidFill>
                  <a:schemeClr val="tx1"/>
                </a:solidFill>
              </a:rPr>
              <a:t>Centers of </a:t>
            </a:r>
            <a:r>
              <a:rPr lang="en-US" sz="2000" dirty="0" err="1" smtClean="0">
                <a:solidFill>
                  <a:schemeClr val="tx1"/>
                </a:solidFill>
              </a:rPr>
              <a:t>exellence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endParaRPr lang="bg-BG" sz="2000" dirty="0">
              <a:solidFill>
                <a:schemeClr val="tx1"/>
              </a:solidFill>
            </a:endParaRPr>
          </a:p>
          <a:p>
            <a:r>
              <a:rPr lang="bg-BG" sz="2000" dirty="0" smtClean="0">
                <a:solidFill>
                  <a:schemeClr val="tx1"/>
                </a:solidFill>
              </a:rPr>
              <a:t>Създаване на интердисциплинарни екипи за оценка и подготовка на кандидатите за хирургия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30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3351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300" y="224853"/>
            <a:ext cx="6761100" cy="524656"/>
          </a:xfrm>
        </p:spPr>
        <p:txBody>
          <a:bodyPr/>
          <a:lstStyle/>
          <a:p>
            <a:pPr algn="ctr"/>
            <a:r>
              <a:rPr lang="bg-BG" sz="2800" dirty="0" smtClean="0"/>
              <a:t>ИЗВОДИ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8300" y="749509"/>
            <a:ext cx="6761100" cy="3964541"/>
          </a:xfrm>
        </p:spPr>
        <p:txBody>
          <a:bodyPr/>
          <a:lstStyle/>
          <a:p>
            <a:pPr>
              <a:buFont typeface="Wingdings" charset="2"/>
              <a:buChar char="ü"/>
            </a:pPr>
            <a:r>
              <a:rPr lang="bg-BG" sz="2000" dirty="0" smtClean="0">
                <a:solidFill>
                  <a:schemeClr val="tx1"/>
                </a:solidFill>
              </a:rPr>
              <a:t>Хирургията е най-</a:t>
            </a:r>
            <a:r>
              <a:rPr lang="bg-BG" sz="2000" dirty="0" err="1" smtClean="0">
                <a:solidFill>
                  <a:schemeClr val="tx1"/>
                </a:solidFill>
              </a:rPr>
              <a:t>надежднаната</a:t>
            </a:r>
            <a:r>
              <a:rPr lang="bg-BG" sz="2000" dirty="0" smtClean="0">
                <a:solidFill>
                  <a:schemeClr val="tx1"/>
                </a:solidFill>
              </a:rPr>
              <a:t> и </a:t>
            </a:r>
            <a:r>
              <a:rPr lang="bg-BG" sz="2000" dirty="0" err="1" smtClean="0">
                <a:solidFill>
                  <a:schemeClr val="tx1"/>
                </a:solidFill>
              </a:rPr>
              <a:t>дълоготрайна</a:t>
            </a:r>
            <a:r>
              <a:rPr lang="bg-BG" sz="2000" dirty="0" smtClean="0">
                <a:solidFill>
                  <a:schemeClr val="tx1"/>
                </a:solidFill>
              </a:rPr>
              <a:t> опция за лечение на патологичното затлъстяване</a:t>
            </a:r>
          </a:p>
          <a:p>
            <a:pPr>
              <a:buFont typeface="Wingdings" charset="2"/>
              <a:buChar char="ü"/>
            </a:pPr>
            <a:endParaRPr lang="bg-BG" sz="2000" dirty="0" smtClean="0">
              <a:solidFill>
                <a:schemeClr val="tx1"/>
              </a:solidFill>
            </a:endParaRPr>
          </a:p>
          <a:p>
            <a:pPr>
              <a:buFont typeface="Wingdings" charset="2"/>
              <a:buChar char="ü"/>
            </a:pPr>
            <a:r>
              <a:rPr lang="bg-BG" sz="2000" dirty="0" smtClean="0">
                <a:solidFill>
                  <a:schemeClr val="tx1"/>
                </a:solidFill>
              </a:rPr>
              <a:t>Т2Д е хирургично лечимо заболяване</a:t>
            </a:r>
          </a:p>
          <a:p>
            <a:pPr>
              <a:buFont typeface="Wingdings" charset="2"/>
              <a:buChar char="ü"/>
            </a:pPr>
            <a:endParaRPr lang="bg-BG" sz="2000" dirty="0" smtClean="0">
              <a:solidFill>
                <a:schemeClr val="tx1"/>
              </a:solidFill>
            </a:endParaRPr>
          </a:p>
          <a:p>
            <a:pPr>
              <a:buFont typeface="Wingdings" charset="2"/>
              <a:buChar char="ü"/>
            </a:pPr>
            <a:r>
              <a:rPr lang="bg-BG" sz="2000" dirty="0" smtClean="0">
                <a:solidFill>
                  <a:schemeClr val="tx1"/>
                </a:solidFill>
              </a:rPr>
              <a:t>С натрупването на достатъчно опит </a:t>
            </a:r>
            <a:r>
              <a:rPr lang="bg-BG" sz="2000" dirty="0" err="1" smtClean="0">
                <a:solidFill>
                  <a:schemeClr val="tx1"/>
                </a:solidFill>
              </a:rPr>
              <a:t>периоперативните</a:t>
            </a:r>
            <a:r>
              <a:rPr lang="bg-BG" sz="2000" dirty="0" smtClean="0">
                <a:solidFill>
                  <a:schemeClr val="tx1"/>
                </a:solidFill>
              </a:rPr>
              <a:t> резултати по отношение смъртността и </a:t>
            </a:r>
            <a:r>
              <a:rPr lang="bg-BG" sz="2000" dirty="0" err="1" smtClean="0">
                <a:solidFill>
                  <a:schemeClr val="tx1"/>
                </a:solidFill>
              </a:rPr>
              <a:t>морбидитета</a:t>
            </a:r>
            <a:r>
              <a:rPr lang="bg-BG" sz="2000" dirty="0" smtClean="0">
                <a:solidFill>
                  <a:schemeClr val="tx1"/>
                </a:solidFill>
              </a:rPr>
              <a:t> са приемливи</a:t>
            </a:r>
          </a:p>
          <a:p>
            <a:pPr>
              <a:buFont typeface="Wingdings" charset="2"/>
              <a:buChar char="ü"/>
            </a:pPr>
            <a:endParaRPr lang="bg-BG" sz="2000" dirty="0" smtClean="0">
              <a:solidFill>
                <a:schemeClr val="tx1"/>
              </a:solidFill>
            </a:endParaRPr>
          </a:p>
          <a:p>
            <a:pPr>
              <a:buFont typeface="Wingdings" charset="2"/>
              <a:buChar char="ü"/>
            </a:pPr>
            <a:r>
              <a:rPr lang="bg-BG" sz="2000" dirty="0" smtClean="0">
                <a:solidFill>
                  <a:srgbClr val="C00000"/>
                </a:solidFill>
              </a:rPr>
              <a:t>Интердисциплинарен, персонализиран подход!!!</a:t>
            </a:r>
          </a:p>
          <a:p>
            <a:pPr marL="76200" indent="0">
              <a:buNone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31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004035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32</a:t>
            </a:fld>
            <a:endParaRPr lang="uk-UA"/>
          </a:p>
        </p:txBody>
      </p:sp>
      <p:pic>
        <p:nvPicPr>
          <p:cNvPr id="3" name="Content Placeholder 3" descr="f_0_16112010082441_tokud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8171"/>
            <a:ext cx="8139659" cy="517167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349116" y="1124262"/>
            <a:ext cx="48118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 smtClean="0">
                <a:solidFill>
                  <a:schemeClr val="bg1"/>
                </a:solidFill>
              </a:rPr>
              <a:t>Благодаря за вниманието!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967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4" name="Google Shape;3864;p17"/>
          <p:cNvSpPr txBox="1">
            <a:spLocks noGrp="1"/>
          </p:cNvSpPr>
          <p:nvPr>
            <p:ph type="body" idx="1"/>
          </p:nvPr>
        </p:nvSpPr>
        <p:spPr>
          <a:xfrm>
            <a:off x="1278575" y="739550"/>
            <a:ext cx="4281000" cy="369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bg-BG" dirty="0" smtClean="0"/>
              <a:t>Раждащото се поколение в САЩ не се очаква да надживее своите родители по причини асоциирани с болестното затлъстяване</a:t>
            </a:r>
            <a:endParaRPr dirty="0"/>
          </a:p>
        </p:txBody>
      </p:sp>
      <p:sp>
        <p:nvSpPr>
          <p:cNvPr id="3865" name="Google Shape;3865;p17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22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1" name="Google Shape;3841;p14"/>
          <p:cNvSpPr txBox="1">
            <a:spLocks noGrp="1"/>
          </p:cNvSpPr>
          <p:nvPr>
            <p:ph type="title"/>
          </p:nvPr>
        </p:nvSpPr>
        <p:spPr>
          <a:xfrm>
            <a:off x="718300" y="333955"/>
            <a:ext cx="6761100" cy="69176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3200" dirty="0" smtClean="0"/>
              <a:t>АСОЦИИРАНИ БОЛЕСТИ</a:t>
            </a:r>
            <a:endParaRPr sz="3200" dirty="0"/>
          </a:p>
        </p:txBody>
      </p:sp>
      <p:sp>
        <p:nvSpPr>
          <p:cNvPr id="3842" name="Google Shape;3842;p14"/>
          <p:cNvSpPr txBox="1">
            <a:spLocks noGrp="1"/>
          </p:cNvSpPr>
          <p:nvPr>
            <p:ph type="body" idx="2"/>
          </p:nvPr>
        </p:nvSpPr>
        <p:spPr>
          <a:xfrm>
            <a:off x="4156073" y="1208598"/>
            <a:ext cx="3242400" cy="27545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Wingdings" charset="2"/>
              <a:buChar char="Ø"/>
            </a:pPr>
            <a:r>
              <a:rPr lang="bg-BG" dirty="0" smtClean="0"/>
              <a:t>Рак</a:t>
            </a:r>
          </a:p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Wingdings" charset="2"/>
              <a:buChar char="Ø"/>
            </a:pPr>
            <a:r>
              <a:rPr lang="bg-BG" dirty="0" err="1" smtClean="0"/>
              <a:t>Инфертилитет</a:t>
            </a:r>
            <a:endParaRPr lang="bg-BG" dirty="0" smtClean="0"/>
          </a:p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Wingdings" charset="2"/>
              <a:buChar char="Ø"/>
            </a:pPr>
            <a:r>
              <a:rPr lang="bg-BG" dirty="0" smtClean="0"/>
              <a:t>Заболявания на опорно-двигателния апарат</a:t>
            </a:r>
          </a:p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Wingdings" charset="2"/>
              <a:buChar char="Ø"/>
            </a:pPr>
            <a:r>
              <a:rPr lang="bg-BG" dirty="0" err="1" smtClean="0"/>
              <a:t>Гастро-интестинални</a:t>
            </a:r>
            <a:r>
              <a:rPr lang="bg-BG" dirty="0" smtClean="0"/>
              <a:t> заболявания</a:t>
            </a:r>
          </a:p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Wingdings" charset="2"/>
              <a:buChar char="Ø"/>
            </a:pPr>
            <a:r>
              <a:rPr lang="bg-BG" dirty="0" err="1" smtClean="0"/>
              <a:t>Сигнификантно</a:t>
            </a:r>
            <a:r>
              <a:rPr lang="bg-BG" dirty="0" smtClean="0"/>
              <a:t> снижена продължителност на живот</a:t>
            </a:r>
            <a:endParaRPr dirty="0"/>
          </a:p>
        </p:txBody>
      </p:sp>
      <p:sp>
        <p:nvSpPr>
          <p:cNvPr id="3843" name="Google Shape;3843;p14"/>
          <p:cNvSpPr txBox="1">
            <a:spLocks noGrp="1"/>
          </p:cNvSpPr>
          <p:nvPr>
            <p:ph type="body" idx="1"/>
          </p:nvPr>
        </p:nvSpPr>
        <p:spPr>
          <a:xfrm>
            <a:off x="718300" y="1208598"/>
            <a:ext cx="3242400" cy="27545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Wingdings" charset="2"/>
              <a:buChar char="Ø"/>
            </a:pPr>
            <a:r>
              <a:rPr lang="bg-BG" dirty="0" smtClean="0">
                <a:latin typeface="Titillium Web"/>
                <a:ea typeface="Titillium Web"/>
                <a:cs typeface="Titillium Web"/>
                <a:sym typeface="Titillium Web"/>
              </a:rPr>
              <a:t>Артериална хипертония</a:t>
            </a:r>
          </a:p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Wingdings" charset="2"/>
              <a:buChar char="Ø"/>
            </a:pPr>
            <a:r>
              <a:rPr lang="bg-BG" dirty="0" smtClean="0">
                <a:latin typeface="Titillium Web"/>
                <a:ea typeface="Titillium Web"/>
                <a:cs typeface="Titillium Web"/>
                <a:sym typeface="Titillium Web"/>
              </a:rPr>
              <a:t>Заболявания на ССС</a:t>
            </a:r>
          </a:p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Wingdings" charset="2"/>
              <a:buChar char="Ø"/>
            </a:pPr>
            <a:r>
              <a:rPr lang="bg-BG" dirty="0" smtClean="0">
                <a:latin typeface="Titillium Web"/>
                <a:ea typeface="Titillium Web"/>
                <a:cs typeface="Titillium Web"/>
                <a:sym typeface="Titillium Web"/>
              </a:rPr>
              <a:t>Диабет </a:t>
            </a:r>
            <a:r>
              <a:rPr lang="en-US" dirty="0" smtClean="0">
                <a:latin typeface="Titillium Web"/>
                <a:ea typeface="Titillium Web"/>
                <a:cs typeface="Titillium Web"/>
                <a:sym typeface="Titillium Web"/>
              </a:rPr>
              <a:t>II </a:t>
            </a:r>
            <a:r>
              <a:rPr lang="bg-BG" dirty="0" smtClean="0">
                <a:latin typeface="Titillium Web"/>
                <a:ea typeface="Titillium Web"/>
                <a:cs typeface="Titillium Web"/>
                <a:sym typeface="Titillium Web"/>
              </a:rPr>
              <a:t>тип</a:t>
            </a:r>
          </a:p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Wingdings" charset="2"/>
              <a:buChar char="Ø"/>
            </a:pPr>
            <a:r>
              <a:rPr lang="en-US" dirty="0" smtClean="0">
                <a:latin typeface="Titillium Web"/>
                <a:ea typeface="Titillium Web"/>
                <a:cs typeface="Titillium Web"/>
                <a:sym typeface="Titillium Web"/>
              </a:rPr>
              <a:t>NASH!!!</a:t>
            </a:r>
          </a:p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Wingdings" charset="2"/>
              <a:buChar char="Ø"/>
            </a:pPr>
            <a:r>
              <a:rPr lang="bg-BG" dirty="0" smtClean="0">
                <a:latin typeface="Titillium Web"/>
                <a:ea typeface="Titillium Web"/>
                <a:cs typeface="Titillium Web"/>
                <a:sym typeface="Titillium Web"/>
              </a:rPr>
              <a:t>Неврологични болести </a:t>
            </a:r>
            <a:r>
              <a:rPr lang="mr-IN" dirty="0" smtClean="0">
                <a:latin typeface="Titillium Web"/>
                <a:ea typeface="Titillium Web"/>
                <a:cs typeface="Titillium Web"/>
                <a:sym typeface="Titillium Web"/>
              </a:rPr>
              <a:t>–</a:t>
            </a:r>
            <a:r>
              <a:rPr lang="bg-BG" dirty="0" smtClean="0">
                <a:latin typeface="Titillium Web"/>
                <a:ea typeface="Titillium Web"/>
                <a:cs typeface="Titillium Web"/>
                <a:sym typeface="Titillium Web"/>
              </a:rPr>
              <a:t> сънна </a:t>
            </a:r>
            <a:r>
              <a:rPr lang="bg-BG" dirty="0" err="1" smtClean="0">
                <a:latin typeface="Titillium Web"/>
                <a:ea typeface="Titillium Web"/>
                <a:cs typeface="Titillium Web"/>
                <a:sym typeface="Titillium Web"/>
              </a:rPr>
              <a:t>апнея</a:t>
            </a:r>
            <a:r>
              <a:rPr lang="bg-BG" dirty="0" smtClean="0">
                <a:latin typeface="Titillium Web"/>
                <a:ea typeface="Titillium Web"/>
                <a:cs typeface="Titillium Web"/>
                <a:sym typeface="Titillium Web"/>
              </a:rPr>
              <a:t>, астма</a:t>
            </a:r>
          </a:p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Wingdings" charset="2"/>
              <a:buChar char="Ø"/>
            </a:pPr>
            <a:r>
              <a:rPr lang="bg-BG" dirty="0" err="1" smtClean="0">
                <a:latin typeface="Titillium Web"/>
                <a:ea typeface="Titillium Web"/>
                <a:cs typeface="Titillium Web"/>
                <a:sym typeface="Titillium Web"/>
              </a:rPr>
              <a:t>Енокринни</a:t>
            </a:r>
            <a:r>
              <a:rPr lang="bg-BG" dirty="0" smtClean="0">
                <a:latin typeface="Titillium Web"/>
                <a:ea typeface="Titillium Web"/>
                <a:cs typeface="Titillium Web"/>
                <a:sym typeface="Titillium Web"/>
              </a:rPr>
              <a:t> болести </a:t>
            </a:r>
          </a:p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Wingdings" charset="2"/>
              <a:buChar char="Ø"/>
            </a:pPr>
            <a:endParaRPr b="1" dirty="0">
              <a:latin typeface="Titillium Web"/>
              <a:ea typeface="Titillium Web"/>
              <a:cs typeface="Titillium Web"/>
              <a:sym typeface="Titillium Web"/>
            </a:endParaRPr>
          </a:p>
        </p:txBody>
      </p:sp>
      <p:sp>
        <p:nvSpPr>
          <p:cNvPr id="3844" name="Google Shape;3844;p14"/>
          <p:cNvSpPr txBox="1">
            <a:spLocks noGrp="1"/>
          </p:cNvSpPr>
          <p:nvPr>
            <p:ph type="body" idx="2"/>
          </p:nvPr>
        </p:nvSpPr>
        <p:spPr>
          <a:xfrm>
            <a:off x="718300" y="3905925"/>
            <a:ext cx="6761100" cy="11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rgbClr val="0B87A1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1000"/>
              </a:spcAft>
              <a:buNone/>
            </a:pPr>
            <a:endParaRPr sz="1200" dirty="0">
              <a:solidFill>
                <a:srgbClr val="0B87A1"/>
              </a:solidFill>
            </a:endParaRPr>
          </a:p>
        </p:txBody>
      </p:sp>
      <p:sp>
        <p:nvSpPr>
          <p:cNvPr id="3845" name="Google Shape;3845;p14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8" name="Google Shape;3928;p24"/>
          <p:cNvSpPr txBox="1">
            <a:spLocks noGrp="1"/>
          </p:cNvSpPr>
          <p:nvPr>
            <p:ph type="title"/>
          </p:nvPr>
        </p:nvSpPr>
        <p:spPr>
          <a:xfrm>
            <a:off x="718300" y="329784"/>
            <a:ext cx="6761100" cy="101933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3200" dirty="0" smtClean="0"/>
              <a:t>ПРИНЦИПИ НА МЕТАБОЛИТНАТА ХИРУРГИЯ</a:t>
            </a:r>
            <a:endParaRPr sz="3200" dirty="0"/>
          </a:p>
        </p:txBody>
      </p:sp>
      <p:sp>
        <p:nvSpPr>
          <p:cNvPr id="3929" name="Google Shape;3929;p24"/>
          <p:cNvSpPr/>
          <p:nvPr/>
        </p:nvSpPr>
        <p:spPr>
          <a:xfrm>
            <a:off x="2657064" y="2037125"/>
            <a:ext cx="2133000" cy="2133000"/>
          </a:xfrm>
          <a:prstGeom prst="ellipse">
            <a:avLst/>
          </a:prstGeom>
          <a:noFill/>
          <a:ln w="76200" cap="flat" cmpd="sng">
            <a:solidFill>
              <a:srgbClr val="80BF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003B55"/>
              </a:solidFill>
              <a:latin typeface="Titillium Web Light"/>
              <a:ea typeface="Titillium Web Light"/>
              <a:cs typeface="Titillium Web Light"/>
              <a:sym typeface="Titillium Web Light"/>
            </a:endParaRPr>
          </a:p>
        </p:txBody>
      </p:sp>
      <p:sp>
        <p:nvSpPr>
          <p:cNvPr id="3930" name="Google Shape;3930;p24"/>
          <p:cNvSpPr/>
          <p:nvPr/>
        </p:nvSpPr>
        <p:spPr>
          <a:xfrm>
            <a:off x="834939" y="2037125"/>
            <a:ext cx="2133000" cy="2133000"/>
          </a:xfrm>
          <a:prstGeom prst="ellipse">
            <a:avLst/>
          </a:prstGeom>
          <a:noFill/>
          <a:ln w="76200" cap="flat" cmpd="sng">
            <a:solidFill>
              <a:srgbClr val="D3EBD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800" dirty="0" smtClean="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rPr>
              <a:t>Намаляване обема на стомаха</a:t>
            </a:r>
            <a:endParaRPr sz="1800" dirty="0">
              <a:solidFill>
                <a:srgbClr val="003B55"/>
              </a:solidFill>
              <a:latin typeface="Titillium Web Light"/>
              <a:ea typeface="Titillium Web Light"/>
              <a:cs typeface="Titillium Web Light"/>
              <a:sym typeface="Titillium Web Light"/>
            </a:endParaRPr>
          </a:p>
        </p:txBody>
      </p:sp>
      <p:sp>
        <p:nvSpPr>
          <p:cNvPr id="3931" name="Google Shape;3931;p24"/>
          <p:cNvSpPr/>
          <p:nvPr/>
        </p:nvSpPr>
        <p:spPr>
          <a:xfrm>
            <a:off x="4408636" y="2037125"/>
            <a:ext cx="2203553" cy="2133000"/>
          </a:xfrm>
          <a:prstGeom prst="ellipse">
            <a:avLst/>
          </a:prstGeom>
          <a:noFill/>
          <a:ln w="76200" cap="flat" cmpd="sng">
            <a:solidFill>
              <a:srgbClr val="0B87A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1600" dirty="0" err="1" smtClean="0">
                <a:solidFill>
                  <a:srgbClr val="003B55"/>
                </a:solidFill>
                <a:latin typeface="Titillium Web Light"/>
                <a:ea typeface="Titillium Web Light"/>
                <a:cs typeface="Titillium Web Light"/>
                <a:sym typeface="Titillium Web Light"/>
              </a:rPr>
              <a:t>Малабсорбция</a:t>
            </a:r>
            <a:endParaRPr sz="1600" dirty="0">
              <a:solidFill>
                <a:srgbClr val="003B55"/>
              </a:solidFill>
              <a:latin typeface="Titillium Web Light"/>
              <a:ea typeface="Titillium Web Light"/>
              <a:cs typeface="Titillium Web Light"/>
              <a:sym typeface="Titillium Web Light"/>
            </a:endParaRPr>
          </a:p>
        </p:txBody>
      </p:sp>
      <p:sp>
        <p:nvSpPr>
          <p:cNvPr id="3932" name="Google Shape;3932;p24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2" name="Left-Right Arrow 1"/>
          <p:cNvSpPr/>
          <p:nvPr/>
        </p:nvSpPr>
        <p:spPr>
          <a:xfrm>
            <a:off x="3072985" y="2863122"/>
            <a:ext cx="1229192" cy="47968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750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7</a:t>
            </a:fld>
            <a:endParaRPr lang="uk-UA"/>
          </a:p>
        </p:txBody>
      </p:sp>
      <p:pic>
        <p:nvPicPr>
          <p:cNvPr id="3074" name="Picture 2" descr=" ÐµÐ·ÑÐ»ÑÐ°Ñ Ñ Ð¸Ð·Ð¾Ð±ÑÐ°Ð¶ÐµÐ½Ð¸Ðµ Ð·Ð° payne and dewind operation pictu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2020" y="194872"/>
            <a:ext cx="3048000" cy="2853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99803" y="329785"/>
            <a:ext cx="398738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err="1" smtClean="0"/>
              <a:t>Linnear</a:t>
            </a:r>
            <a:r>
              <a:rPr lang="en-US" dirty="0" smtClean="0"/>
              <a:t> </a:t>
            </a:r>
            <a:r>
              <a:rPr lang="en-US" sz="1800" dirty="0" smtClean="0"/>
              <a:t>1950</a:t>
            </a:r>
          </a:p>
          <a:p>
            <a:r>
              <a:rPr lang="en-US" dirty="0" smtClean="0"/>
              <a:t> </a:t>
            </a:r>
            <a:r>
              <a:rPr lang="bg-BG" sz="1800" dirty="0" smtClean="0"/>
              <a:t>извършва първата чисто </a:t>
            </a:r>
            <a:r>
              <a:rPr lang="bg-BG" sz="1800" dirty="0" err="1" smtClean="0"/>
              <a:t>малабсорбтивна</a:t>
            </a:r>
            <a:r>
              <a:rPr lang="bg-BG" sz="1800" dirty="0" smtClean="0"/>
              <a:t> операция </a:t>
            </a:r>
          </a:p>
          <a:p>
            <a:endParaRPr lang="bg-BG" sz="1800" dirty="0"/>
          </a:p>
          <a:p>
            <a:endParaRPr lang="bg-BG" sz="1800" dirty="0" smtClean="0"/>
          </a:p>
          <a:p>
            <a:r>
              <a:rPr lang="bg-BG" sz="1800" dirty="0" smtClean="0"/>
              <a:t>В последствие </a:t>
            </a:r>
            <a:r>
              <a:rPr lang="en-US" sz="1800" dirty="0" smtClean="0"/>
              <a:t>Payne and </a:t>
            </a:r>
            <a:r>
              <a:rPr lang="en-US" sz="1800" dirty="0" err="1" smtClean="0"/>
              <a:t>Dewind</a:t>
            </a:r>
            <a:endParaRPr lang="en-US" sz="1800" dirty="0" smtClean="0"/>
          </a:p>
          <a:p>
            <a:r>
              <a:rPr lang="en-US" sz="1800" dirty="0" err="1" smtClean="0"/>
              <a:t>О</a:t>
            </a:r>
            <a:r>
              <a:rPr lang="bg-BG" sz="1800" dirty="0" smtClean="0"/>
              <a:t>писват оперативната техника като </a:t>
            </a:r>
            <a:r>
              <a:rPr lang="bg-BG" sz="1800" dirty="0" err="1" smtClean="0"/>
              <a:t>термино</a:t>
            </a:r>
            <a:r>
              <a:rPr lang="bg-BG" sz="1800" dirty="0" smtClean="0"/>
              <a:t>-латерална </a:t>
            </a:r>
            <a:r>
              <a:rPr lang="bg-BG" sz="1800" dirty="0" err="1" smtClean="0"/>
              <a:t>иеюно-илеостомия</a:t>
            </a:r>
            <a:r>
              <a:rPr lang="bg-BG" sz="1800" dirty="0" smtClean="0"/>
              <a:t>, или </a:t>
            </a:r>
            <a:r>
              <a:rPr lang="bg-BG" sz="1800" dirty="0" err="1" smtClean="0"/>
              <a:t>иеюно-илеален</a:t>
            </a:r>
            <a:r>
              <a:rPr lang="bg-BG" sz="1800" dirty="0" smtClean="0"/>
              <a:t> </a:t>
            </a:r>
            <a:r>
              <a:rPr lang="en-US" sz="1800" dirty="0" smtClean="0"/>
              <a:t>by-pass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792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300" y="164893"/>
            <a:ext cx="6761100" cy="779488"/>
          </a:xfrm>
        </p:spPr>
        <p:txBody>
          <a:bodyPr/>
          <a:lstStyle/>
          <a:p>
            <a:pPr algn="ctr"/>
            <a:r>
              <a:rPr lang="bg-BG" sz="2800" dirty="0" smtClean="0"/>
              <a:t>Синдром на </a:t>
            </a:r>
            <a:r>
              <a:rPr lang="bg-BG" sz="2800" dirty="0" err="1" smtClean="0"/>
              <a:t>малабсорбция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8300" y="944381"/>
            <a:ext cx="6761100" cy="3769669"/>
          </a:xfrm>
        </p:spPr>
        <p:txBody>
          <a:bodyPr/>
          <a:lstStyle/>
          <a:p>
            <a:pPr>
              <a:buFont typeface="Wingdings" charset="2"/>
              <a:buChar char="Ø"/>
            </a:pPr>
            <a:r>
              <a:rPr lang="en-US" sz="2000" dirty="0" err="1" smtClean="0"/>
              <a:t>Vit</a:t>
            </a:r>
            <a:r>
              <a:rPr lang="en-US" sz="2000" dirty="0" smtClean="0"/>
              <a:t> D → </a:t>
            </a:r>
            <a:r>
              <a:rPr lang="bg-BG" sz="2000" dirty="0" smtClean="0"/>
              <a:t>Остеопороза </a:t>
            </a:r>
            <a:r>
              <a:rPr lang="en-US" sz="2000" dirty="0" smtClean="0"/>
              <a:t>→</a:t>
            </a:r>
            <a:r>
              <a:rPr lang="bg-BG" sz="2000" dirty="0" smtClean="0"/>
              <a:t> Патологични фрактури</a:t>
            </a:r>
          </a:p>
          <a:p>
            <a:pPr>
              <a:buFont typeface="Wingdings" charset="2"/>
              <a:buChar char="Ø"/>
            </a:pPr>
            <a:r>
              <a:rPr lang="en-US" sz="2000" dirty="0" err="1" smtClean="0"/>
              <a:t>Vit</a:t>
            </a:r>
            <a:r>
              <a:rPr lang="en-US" sz="2000" dirty="0" smtClean="0"/>
              <a:t> A → </a:t>
            </a:r>
            <a:r>
              <a:rPr lang="bg-BG" sz="2000" dirty="0" smtClean="0"/>
              <a:t>Нощна слепота</a:t>
            </a:r>
          </a:p>
          <a:p>
            <a:pPr>
              <a:buFont typeface="Wingdings" charset="2"/>
              <a:buChar char="Ø"/>
            </a:pPr>
            <a:r>
              <a:rPr lang="bg-BG" sz="2000" dirty="0" smtClean="0"/>
              <a:t>Жлъчни киселини </a:t>
            </a:r>
            <a:r>
              <a:rPr lang="en-US" sz="2000" dirty="0" smtClean="0"/>
              <a:t>→</a:t>
            </a:r>
            <a:r>
              <a:rPr lang="bg-BG" sz="2000" dirty="0" smtClean="0"/>
              <a:t> </a:t>
            </a:r>
            <a:r>
              <a:rPr lang="bg-BG" sz="2000" dirty="0" err="1" smtClean="0"/>
              <a:t>Холелитиаза</a:t>
            </a:r>
            <a:endParaRPr lang="bg-BG" sz="2000" dirty="0" smtClean="0"/>
          </a:p>
          <a:p>
            <a:pPr>
              <a:buFont typeface="Wingdings" charset="2"/>
              <a:buChar char="Ø"/>
            </a:pPr>
            <a:r>
              <a:rPr lang="bg-BG" sz="2000" dirty="0" smtClean="0"/>
              <a:t>↑ </a:t>
            </a:r>
            <a:r>
              <a:rPr lang="bg-BG" sz="2000" dirty="0"/>
              <a:t>Жлъчни киселини </a:t>
            </a:r>
            <a:r>
              <a:rPr lang="bg-BG" sz="2000" dirty="0" smtClean="0"/>
              <a:t>в дебелото черво </a:t>
            </a:r>
            <a:r>
              <a:rPr lang="en-US" sz="2000" dirty="0" smtClean="0"/>
              <a:t>→</a:t>
            </a:r>
            <a:r>
              <a:rPr lang="bg-BG" sz="2000" dirty="0" smtClean="0"/>
              <a:t> тежка диария </a:t>
            </a:r>
            <a:r>
              <a:rPr lang="en-US" sz="2000" dirty="0" smtClean="0"/>
              <a:t>→</a:t>
            </a:r>
            <a:r>
              <a:rPr lang="bg-BG" sz="2000" dirty="0" smtClean="0"/>
              <a:t> загуба на течности и електролити </a:t>
            </a:r>
            <a:r>
              <a:rPr lang="en-US" sz="2000" dirty="0" smtClean="0"/>
              <a:t>→</a:t>
            </a:r>
            <a:r>
              <a:rPr lang="bg-BG" sz="2000" dirty="0" smtClean="0"/>
              <a:t> </a:t>
            </a:r>
            <a:r>
              <a:rPr lang="bg-BG" sz="2000" dirty="0" err="1" smtClean="0"/>
              <a:t>животозастрашаваща</a:t>
            </a:r>
            <a:r>
              <a:rPr lang="bg-BG" sz="2000" dirty="0" smtClean="0"/>
              <a:t> дехидратация,  </a:t>
            </a:r>
            <a:r>
              <a:rPr lang="bg-BG" sz="2000" dirty="0" err="1" smtClean="0"/>
              <a:t>крампи</a:t>
            </a:r>
            <a:endParaRPr lang="bg-BG" sz="2000" dirty="0" smtClean="0"/>
          </a:p>
          <a:p>
            <a:pPr>
              <a:buFont typeface="Wingdings" charset="2"/>
              <a:buChar char="Ø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8964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" name="Google Shape;3850;p15"/>
          <p:cNvSpPr txBox="1">
            <a:spLocks noGrp="1"/>
          </p:cNvSpPr>
          <p:nvPr>
            <p:ph type="ctrTitle" idx="4294967295"/>
          </p:nvPr>
        </p:nvSpPr>
        <p:spPr>
          <a:xfrm>
            <a:off x="3319625" y="1"/>
            <a:ext cx="3731400" cy="124418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800" dirty="0" smtClean="0"/>
              <a:t>ХОРИЗОНТАЛНА ГАСТРОПЛАСТИКА</a:t>
            </a:r>
            <a:endParaRPr sz="2800" dirty="0"/>
          </a:p>
        </p:txBody>
      </p:sp>
      <p:sp>
        <p:nvSpPr>
          <p:cNvPr id="3851" name="Google Shape;3851;p15"/>
          <p:cNvSpPr txBox="1">
            <a:spLocks noGrp="1"/>
          </p:cNvSpPr>
          <p:nvPr>
            <p:ph type="subTitle" idx="4294967295"/>
          </p:nvPr>
        </p:nvSpPr>
        <p:spPr>
          <a:xfrm>
            <a:off x="3319624" y="1968723"/>
            <a:ext cx="4370329" cy="275147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Font typeface="Wingdings" charset="2"/>
              <a:buChar char="ü"/>
            </a:pPr>
            <a:r>
              <a:rPr lang="bg-BG" dirty="0" smtClean="0"/>
              <a:t>Първата рестриктивна операция</a:t>
            </a:r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Font typeface="Wingdings" charset="2"/>
              <a:buChar char="ü"/>
            </a:pPr>
            <a:r>
              <a:rPr lang="bg-BG" dirty="0" smtClean="0"/>
              <a:t>Забавено изпразване на </a:t>
            </a:r>
            <a:r>
              <a:rPr lang="bg-BG" dirty="0" err="1" smtClean="0"/>
              <a:t>фундуса</a:t>
            </a:r>
            <a:r>
              <a:rPr lang="bg-BG" dirty="0" smtClean="0"/>
              <a:t> на стомаха</a:t>
            </a:r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Font typeface="Wingdings" charset="2"/>
              <a:buChar char="ü"/>
            </a:pPr>
            <a:r>
              <a:rPr lang="bg-BG" dirty="0" smtClean="0"/>
              <a:t>↓ Количество на приеманата храна</a:t>
            </a:r>
            <a:endParaRPr dirty="0"/>
          </a:p>
        </p:txBody>
      </p:sp>
      <p:sp>
        <p:nvSpPr>
          <p:cNvPr id="3853" name="Google Shape;3853;p15"/>
          <p:cNvSpPr txBox="1">
            <a:spLocks noGrp="1"/>
          </p:cNvSpPr>
          <p:nvPr>
            <p:ph type="sldNum" idx="12"/>
          </p:nvPr>
        </p:nvSpPr>
        <p:spPr>
          <a:xfrm>
            <a:off x="91531" y="472020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pic>
        <p:nvPicPr>
          <p:cNvPr id="6" name="Picture 2" descr=" ÐµÐ·ÑÐ»ÑÐ°Ñ Ñ Ð¸Ð·Ð¾Ð±ÑÐ°Ð¶ÐµÐ½Ð¸Ðµ Ð·Ð° horizontal gastroplasty imag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3013023" cy="3132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1531" y="3582649"/>
            <a:ext cx="292149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>
                <a:solidFill>
                  <a:srgbClr val="C00000"/>
                </a:solidFill>
              </a:rPr>
              <a:t>Бързо </a:t>
            </a:r>
            <a:r>
              <a:rPr lang="bg-BG" dirty="0" err="1" smtClean="0">
                <a:solidFill>
                  <a:srgbClr val="C00000"/>
                </a:solidFill>
              </a:rPr>
              <a:t>реканализиране</a:t>
            </a:r>
            <a:r>
              <a:rPr lang="bg-BG" dirty="0" smtClean="0">
                <a:solidFill>
                  <a:srgbClr val="C00000"/>
                </a:solidFill>
              </a:rPr>
              <a:t> на шевната линия</a:t>
            </a:r>
          </a:p>
          <a:p>
            <a:r>
              <a:rPr lang="bg-BG" dirty="0" smtClean="0">
                <a:solidFill>
                  <a:srgbClr val="C00000"/>
                </a:solidFill>
              </a:rPr>
              <a:t>Ефективност 6-9 месеца</a:t>
            </a:r>
          </a:p>
          <a:p>
            <a:r>
              <a:rPr lang="bg-BG" dirty="0" smtClean="0">
                <a:solidFill>
                  <a:srgbClr val="C00000"/>
                </a:solidFill>
              </a:rPr>
              <a:t>Бързо възстановяване на теглото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035368"/>
      </p:ext>
    </p:extLst>
  </p:cSld>
  <p:clrMapOvr>
    <a:masterClrMapping/>
  </p:clrMapOvr>
</p:sld>
</file>

<file path=ppt/theme/theme1.xml><?xml version="1.0" encoding="utf-8"?>
<a:theme xmlns:a="http://schemas.openxmlformats.org/drawingml/2006/main" name="Mowbray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1255</Words>
  <Application>Microsoft Macintosh PowerPoint</Application>
  <PresentationFormat>On-screen Show (16:9)</PresentationFormat>
  <Paragraphs>220</Paragraphs>
  <Slides>32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Dosis</vt:lpstr>
      <vt:lpstr>Dosis Light</vt:lpstr>
      <vt:lpstr>Titillium Web</vt:lpstr>
      <vt:lpstr>Titillium Web Light</vt:lpstr>
      <vt:lpstr>Wingdings</vt:lpstr>
      <vt:lpstr>Arial</vt:lpstr>
      <vt:lpstr>Mowbray template</vt:lpstr>
      <vt:lpstr>Хирургия при патологично затлъстяване и диабет II тип  Доц. д-р Веселин Маринов д.м.  Катедра Обща и Оперативна Хирургия МУ “Проф. д-р Параскев Стоянов” Варна</vt:lpstr>
      <vt:lpstr>PowerPoint Presentation</vt:lpstr>
      <vt:lpstr>Болестно затлъстяване</vt:lpstr>
      <vt:lpstr>PowerPoint Presentation</vt:lpstr>
      <vt:lpstr>АСОЦИИРАНИ БОЛЕСТИ</vt:lpstr>
      <vt:lpstr>ПРИНЦИПИ НА МЕТАБОЛИТНАТА ХИРУРГИЯ</vt:lpstr>
      <vt:lpstr>PowerPoint Presentation</vt:lpstr>
      <vt:lpstr>Синдром на малабсорбция</vt:lpstr>
      <vt:lpstr>ХОРИЗОНТАЛНА ГАСТРОПЛАСТИКА</vt:lpstr>
      <vt:lpstr>Стомашен bypass</vt:lpstr>
      <vt:lpstr>Подготовка и оценка</vt:lpstr>
      <vt:lpstr>Критерии и индикации – NIH 1991</vt:lpstr>
      <vt:lpstr>Асоцииран коморбидитет</vt:lpstr>
      <vt:lpstr>Подготовка – интердисциплинарен подход</vt:lpstr>
      <vt:lpstr>Подготовка – интердисциплинарен подход</vt:lpstr>
      <vt:lpstr>Sleeve gastrectomy</vt:lpstr>
      <vt:lpstr>Sleeve gastrectomy</vt:lpstr>
      <vt:lpstr>Резултати</vt:lpstr>
      <vt:lpstr>RY Gastric Bypass</vt:lpstr>
      <vt:lpstr>RY Gastric Bypass</vt:lpstr>
      <vt:lpstr>Резултати</vt:lpstr>
      <vt:lpstr>Предимства</vt:lpstr>
      <vt:lpstr>Недостатъци</vt:lpstr>
      <vt:lpstr>Duodenal Swich /SADI-S</vt:lpstr>
      <vt:lpstr>Резултати</vt:lpstr>
      <vt:lpstr>Резултати</vt:lpstr>
      <vt:lpstr>Бариатрична хирургия в България</vt:lpstr>
      <vt:lpstr>Бариатрична хирургия в България</vt:lpstr>
      <vt:lpstr>PowerPoint Presentation</vt:lpstr>
      <vt:lpstr>Перспективи</vt:lpstr>
      <vt:lpstr>ИЗВОДИ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cp:lastModifiedBy>Microsoft Office User</cp:lastModifiedBy>
  <cp:revision>79</cp:revision>
  <dcterms:modified xsi:type="dcterms:W3CDTF">2019-06-25T07:16:56Z</dcterms:modified>
</cp:coreProperties>
</file>