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2"/>
  </p:notesMasterIdLst>
  <p:sldIdLst>
    <p:sldId id="256" r:id="rId2"/>
    <p:sldId id="433" r:id="rId3"/>
    <p:sldId id="446" r:id="rId4"/>
    <p:sldId id="435" r:id="rId5"/>
    <p:sldId id="421" r:id="rId6"/>
    <p:sldId id="434" r:id="rId7"/>
    <p:sldId id="412" r:id="rId8"/>
    <p:sldId id="411" r:id="rId9"/>
    <p:sldId id="413" r:id="rId10"/>
    <p:sldId id="414" r:id="rId11"/>
    <p:sldId id="417" r:id="rId12"/>
    <p:sldId id="436" r:id="rId13"/>
    <p:sldId id="424" r:id="rId14"/>
    <p:sldId id="415" r:id="rId15"/>
    <p:sldId id="447" r:id="rId16"/>
    <p:sldId id="431" r:id="rId17"/>
    <p:sldId id="418" r:id="rId18"/>
    <p:sldId id="423" r:id="rId19"/>
    <p:sldId id="416" r:id="rId20"/>
    <p:sldId id="425" r:id="rId21"/>
    <p:sldId id="426" r:id="rId22"/>
    <p:sldId id="450" r:id="rId23"/>
    <p:sldId id="430" r:id="rId24"/>
    <p:sldId id="427" r:id="rId25"/>
    <p:sldId id="428" r:id="rId26"/>
    <p:sldId id="429" r:id="rId27"/>
    <p:sldId id="443" r:id="rId28"/>
    <p:sldId id="444" r:id="rId29"/>
    <p:sldId id="441" r:id="rId30"/>
    <p:sldId id="448" r:id="rId31"/>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68" autoAdjust="0"/>
    <p:restoredTop sz="99406" autoAdjust="0"/>
  </p:normalViewPr>
  <p:slideViewPr>
    <p:cSldViewPr>
      <p:cViewPr varScale="1">
        <p:scale>
          <a:sx n="67" d="100"/>
          <a:sy n="67" d="100"/>
        </p:scale>
        <p:origin x="296"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telina Stoilova" userId="c05b988574d51521" providerId="LiveId" clId="{E3D75416-DA23-4BD5-A963-6286D576F1EE}"/>
    <pc:docChg chg="undo redo custSel addSld delSld modSld sldOrd">
      <pc:chgData name="Detelina Stoilova" userId="c05b988574d51521" providerId="LiveId" clId="{E3D75416-DA23-4BD5-A963-6286D576F1EE}" dt="2022-02-20T17:39:43.777" v="3091" actId="14838"/>
      <pc:docMkLst>
        <pc:docMk/>
      </pc:docMkLst>
      <pc:sldChg chg="modSp mod">
        <pc:chgData name="Detelina Stoilova" userId="c05b988574d51521" providerId="LiveId" clId="{E3D75416-DA23-4BD5-A963-6286D576F1EE}" dt="2022-02-20T16:55:54.051" v="2609" actId="207"/>
        <pc:sldMkLst>
          <pc:docMk/>
          <pc:sldMk cId="0" sldId="256"/>
        </pc:sldMkLst>
        <pc:spChg chg="mod">
          <ac:chgData name="Detelina Stoilova" userId="c05b988574d51521" providerId="LiveId" clId="{E3D75416-DA23-4BD5-A963-6286D576F1EE}" dt="2022-02-20T16:55:54.051" v="2609" actId="207"/>
          <ac:spMkLst>
            <pc:docMk/>
            <pc:sldMk cId="0" sldId="256"/>
            <ac:spMk id="4" creationId="{00000000-0000-0000-0000-000000000000}"/>
          </ac:spMkLst>
        </pc:spChg>
      </pc:sldChg>
      <pc:sldChg chg="modSp del mod">
        <pc:chgData name="Detelina Stoilova" userId="c05b988574d51521" providerId="LiveId" clId="{E3D75416-DA23-4BD5-A963-6286D576F1EE}" dt="2022-02-20T16:34:06.783" v="1912" actId="2696"/>
        <pc:sldMkLst>
          <pc:docMk/>
          <pc:sldMk cId="3524882684" sldId="404"/>
        </pc:sldMkLst>
        <pc:spChg chg="mod">
          <ac:chgData name="Detelina Stoilova" userId="c05b988574d51521" providerId="LiveId" clId="{E3D75416-DA23-4BD5-A963-6286D576F1EE}" dt="2022-02-20T15:54:11.739" v="1600" actId="14838"/>
          <ac:spMkLst>
            <pc:docMk/>
            <pc:sldMk cId="3524882684" sldId="404"/>
            <ac:spMk id="2" creationId="{00000000-0000-0000-0000-000000000000}"/>
          </ac:spMkLst>
        </pc:spChg>
      </pc:sldChg>
      <pc:sldChg chg="modSp mod">
        <pc:chgData name="Detelina Stoilova" userId="c05b988574d51521" providerId="LiveId" clId="{E3D75416-DA23-4BD5-A963-6286D576F1EE}" dt="2022-02-20T17:17:03.502" v="2870" actId="20577"/>
        <pc:sldMkLst>
          <pc:docMk/>
          <pc:sldMk cId="1469144498" sldId="411"/>
        </pc:sldMkLst>
        <pc:spChg chg="mod">
          <ac:chgData name="Detelina Stoilova" userId="c05b988574d51521" providerId="LiveId" clId="{E3D75416-DA23-4BD5-A963-6286D576F1EE}" dt="2022-02-20T17:17:03.502" v="2870" actId="20577"/>
          <ac:spMkLst>
            <pc:docMk/>
            <pc:sldMk cId="1469144498" sldId="411"/>
            <ac:spMk id="2" creationId="{00000000-0000-0000-0000-000000000000}"/>
          </ac:spMkLst>
        </pc:spChg>
        <pc:picChg chg="mod">
          <ac:chgData name="Detelina Stoilova" userId="c05b988574d51521" providerId="LiveId" clId="{E3D75416-DA23-4BD5-A963-6286D576F1EE}" dt="2022-02-20T17:11:49.648" v="2759" actId="1076"/>
          <ac:picMkLst>
            <pc:docMk/>
            <pc:sldMk cId="1469144498" sldId="411"/>
            <ac:picMk id="4" creationId="{00000000-0000-0000-0000-000000000000}"/>
          </ac:picMkLst>
        </pc:picChg>
      </pc:sldChg>
      <pc:sldChg chg="modSp mod">
        <pc:chgData name="Detelina Stoilova" userId="c05b988574d51521" providerId="LiveId" clId="{E3D75416-DA23-4BD5-A963-6286D576F1EE}" dt="2022-02-20T17:16:47.273" v="2866" actId="20577"/>
        <pc:sldMkLst>
          <pc:docMk/>
          <pc:sldMk cId="2378148336" sldId="412"/>
        </pc:sldMkLst>
        <pc:spChg chg="mod">
          <ac:chgData name="Detelina Stoilova" userId="c05b988574d51521" providerId="LiveId" clId="{E3D75416-DA23-4BD5-A963-6286D576F1EE}" dt="2022-02-20T17:16:47.273" v="2866" actId="20577"/>
          <ac:spMkLst>
            <pc:docMk/>
            <pc:sldMk cId="2378148336" sldId="412"/>
            <ac:spMk id="2" creationId="{00000000-0000-0000-0000-000000000000}"/>
          </ac:spMkLst>
        </pc:spChg>
        <pc:spChg chg="mod">
          <ac:chgData name="Detelina Stoilova" userId="c05b988574d51521" providerId="LiveId" clId="{E3D75416-DA23-4BD5-A963-6286D576F1EE}" dt="2022-02-20T17:01:19.151" v="2639" actId="207"/>
          <ac:spMkLst>
            <pc:docMk/>
            <pc:sldMk cId="2378148336" sldId="412"/>
            <ac:spMk id="3" creationId="{00000000-0000-0000-0000-000000000000}"/>
          </ac:spMkLst>
        </pc:spChg>
      </pc:sldChg>
      <pc:sldChg chg="modSp mod">
        <pc:chgData name="Detelina Stoilova" userId="c05b988574d51521" providerId="LiveId" clId="{E3D75416-DA23-4BD5-A963-6286D576F1EE}" dt="2022-02-20T17:02:25.248" v="2642" actId="207"/>
        <pc:sldMkLst>
          <pc:docMk/>
          <pc:sldMk cId="3246015552" sldId="413"/>
        </pc:sldMkLst>
        <pc:spChg chg="mod">
          <ac:chgData name="Detelina Stoilova" userId="c05b988574d51521" providerId="LiveId" clId="{E3D75416-DA23-4BD5-A963-6286D576F1EE}" dt="2022-02-20T17:02:19.628" v="2641" actId="207"/>
          <ac:spMkLst>
            <pc:docMk/>
            <pc:sldMk cId="3246015552" sldId="413"/>
            <ac:spMk id="2" creationId="{00000000-0000-0000-0000-000000000000}"/>
          </ac:spMkLst>
        </pc:spChg>
        <pc:spChg chg="mod">
          <ac:chgData name="Detelina Stoilova" userId="c05b988574d51521" providerId="LiveId" clId="{E3D75416-DA23-4BD5-A963-6286D576F1EE}" dt="2022-02-20T17:02:25.248" v="2642" actId="207"/>
          <ac:spMkLst>
            <pc:docMk/>
            <pc:sldMk cId="3246015552" sldId="413"/>
            <ac:spMk id="3" creationId="{00000000-0000-0000-0000-000000000000}"/>
          </ac:spMkLst>
        </pc:spChg>
      </pc:sldChg>
      <pc:sldChg chg="modSp mod">
        <pc:chgData name="Detelina Stoilova" userId="c05b988574d51521" providerId="LiveId" clId="{E3D75416-DA23-4BD5-A963-6286D576F1EE}" dt="2022-02-20T17:19:04.799" v="2877" actId="2085"/>
        <pc:sldMkLst>
          <pc:docMk/>
          <pc:sldMk cId="2984762310" sldId="414"/>
        </pc:sldMkLst>
        <pc:spChg chg="mod">
          <ac:chgData name="Detelina Stoilova" userId="c05b988574d51521" providerId="LiveId" clId="{E3D75416-DA23-4BD5-A963-6286D576F1EE}" dt="2022-02-20T17:17:19.322" v="2876" actId="20577"/>
          <ac:spMkLst>
            <pc:docMk/>
            <pc:sldMk cId="2984762310" sldId="414"/>
            <ac:spMk id="2" creationId="{00000000-0000-0000-0000-000000000000}"/>
          </ac:spMkLst>
        </pc:spChg>
        <pc:spChg chg="mod">
          <ac:chgData name="Detelina Stoilova" userId="c05b988574d51521" providerId="LiveId" clId="{E3D75416-DA23-4BD5-A963-6286D576F1EE}" dt="2022-02-20T17:19:04.799" v="2877" actId="2085"/>
          <ac:spMkLst>
            <pc:docMk/>
            <pc:sldMk cId="2984762310" sldId="414"/>
            <ac:spMk id="3" creationId="{00000000-0000-0000-0000-000000000000}"/>
          </ac:spMkLst>
        </pc:spChg>
      </pc:sldChg>
      <pc:sldChg chg="addSp delSp modSp mod">
        <pc:chgData name="Detelina Stoilova" userId="c05b988574d51521" providerId="LiveId" clId="{E3D75416-DA23-4BD5-A963-6286D576F1EE}" dt="2022-02-20T17:12:53.135" v="2766" actId="122"/>
        <pc:sldMkLst>
          <pc:docMk/>
          <pc:sldMk cId="116476850" sldId="415"/>
        </pc:sldMkLst>
        <pc:spChg chg="mod">
          <ac:chgData name="Detelina Stoilova" userId="c05b988574d51521" providerId="LiveId" clId="{E3D75416-DA23-4BD5-A963-6286D576F1EE}" dt="2022-02-20T17:12:53.135" v="2766" actId="122"/>
          <ac:spMkLst>
            <pc:docMk/>
            <pc:sldMk cId="116476850" sldId="415"/>
            <ac:spMk id="2" creationId="{00000000-0000-0000-0000-000000000000}"/>
          </ac:spMkLst>
        </pc:spChg>
        <pc:spChg chg="mod">
          <ac:chgData name="Detelina Stoilova" userId="c05b988574d51521" providerId="LiveId" clId="{E3D75416-DA23-4BD5-A963-6286D576F1EE}" dt="2022-02-20T17:03:28.173" v="2650" actId="20578"/>
          <ac:spMkLst>
            <pc:docMk/>
            <pc:sldMk cId="116476850" sldId="415"/>
            <ac:spMk id="3" creationId="{00000000-0000-0000-0000-000000000000}"/>
          </ac:spMkLst>
        </pc:spChg>
        <pc:picChg chg="del">
          <ac:chgData name="Detelina Stoilova" userId="c05b988574d51521" providerId="LiveId" clId="{E3D75416-DA23-4BD5-A963-6286D576F1EE}" dt="2022-02-19T07:55:51.021" v="16" actId="478"/>
          <ac:picMkLst>
            <pc:docMk/>
            <pc:sldMk cId="116476850" sldId="415"/>
            <ac:picMk id="4" creationId="{00000000-0000-0000-0000-000000000000}"/>
          </ac:picMkLst>
        </pc:picChg>
        <pc:picChg chg="del">
          <ac:chgData name="Detelina Stoilova" userId="c05b988574d51521" providerId="LiveId" clId="{E3D75416-DA23-4BD5-A963-6286D576F1EE}" dt="2022-02-20T15:47:57.980" v="1545" actId="478"/>
          <ac:picMkLst>
            <pc:docMk/>
            <pc:sldMk cId="116476850" sldId="415"/>
            <ac:picMk id="1026" creationId="{00000000-0000-0000-0000-000000000000}"/>
          </ac:picMkLst>
        </pc:picChg>
        <pc:picChg chg="add mod">
          <ac:chgData name="Detelina Stoilova" userId="c05b988574d51521" providerId="LiveId" clId="{E3D75416-DA23-4BD5-A963-6286D576F1EE}" dt="2022-02-20T16:06:36.680" v="1782" actId="14100"/>
          <ac:picMkLst>
            <pc:docMk/>
            <pc:sldMk cId="116476850" sldId="415"/>
            <ac:picMk id="3074" creationId="{59F2BE18-C385-4169-94DE-7BB18BE2B2DC}"/>
          </ac:picMkLst>
        </pc:picChg>
      </pc:sldChg>
      <pc:sldChg chg="modSp mod">
        <pc:chgData name="Detelina Stoilova" userId="c05b988574d51521" providerId="LiveId" clId="{E3D75416-DA23-4BD5-A963-6286D576F1EE}" dt="2022-02-20T17:06:16.685" v="2714" actId="207"/>
        <pc:sldMkLst>
          <pc:docMk/>
          <pc:sldMk cId="3198040944" sldId="416"/>
        </pc:sldMkLst>
        <pc:spChg chg="mod">
          <ac:chgData name="Detelina Stoilova" userId="c05b988574d51521" providerId="LiveId" clId="{E3D75416-DA23-4BD5-A963-6286D576F1EE}" dt="2022-02-20T17:06:11.936" v="2713" actId="207"/>
          <ac:spMkLst>
            <pc:docMk/>
            <pc:sldMk cId="3198040944" sldId="416"/>
            <ac:spMk id="2" creationId="{00000000-0000-0000-0000-000000000000}"/>
          </ac:spMkLst>
        </pc:spChg>
        <pc:spChg chg="mod">
          <ac:chgData name="Detelina Stoilova" userId="c05b988574d51521" providerId="LiveId" clId="{E3D75416-DA23-4BD5-A963-6286D576F1EE}" dt="2022-02-20T17:06:16.685" v="2714" actId="207"/>
          <ac:spMkLst>
            <pc:docMk/>
            <pc:sldMk cId="3198040944" sldId="416"/>
            <ac:spMk id="3" creationId="{00000000-0000-0000-0000-000000000000}"/>
          </ac:spMkLst>
        </pc:spChg>
      </pc:sldChg>
      <pc:sldChg chg="addSp delSp modSp mod">
        <pc:chgData name="Detelina Stoilova" userId="c05b988574d51521" providerId="LiveId" clId="{E3D75416-DA23-4BD5-A963-6286D576F1EE}" dt="2022-02-20T17:12:27.893" v="2764" actId="122"/>
        <pc:sldMkLst>
          <pc:docMk/>
          <pc:sldMk cId="2179822863" sldId="417"/>
        </pc:sldMkLst>
        <pc:spChg chg="mod">
          <ac:chgData name="Detelina Stoilova" userId="c05b988574d51521" providerId="LiveId" clId="{E3D75416-DA23-4BD5-A963-6286D576F1EE}" dt="2022-02-20T17:12:27.893" v="2764" actId="122"/>
          <ac:spMkLst>
            <pc:docMk/>
            <pc:sldMk cId="2179822863" sldId="417"/>
            <ac:spMk id="2" creationId="{00000000-0000-0000-0000-000000000000}"/>
          </ac:spMkLst>
        </pc:spChg>
        <pc:spChg chg="mod">
          <ac:chgData name="Detelina Stoilova" userId="c05b988574d51521" providerId="LiveId" clId="{E3D75416-DA23-4BD5-A963-6286D576F1EE}" dt="2022-02-20T16:08:16.027" v="1790" actId="27636"/>
          <ac:spMkLst>
            <pc:docMk/>
            <pc:sldMk cId="2179822863" sldId="417"/>
            <ac:spMk id="3" creationId="{00000000-0000-0000-0000-000000000000}"/>
          </ac:spMkLst>
        </pc:spChg>
        <pc:picChg chg="del">
          <ac:chgData name="Detelina Stoilova" userId="c05b988574d51521" providerId="LiveId" clId="{E3D75416-DA23-4BD5-A963-6286D576F1EE}" dt="2022-02-19T08:07:26.622" v="32" actId="478"/>
          <ac:picMkLst>
            <pc:docMk/>
            <pc:sldMk cId="2179822863" sldId="417"/>
            <ac:picMk id="4" creationId="{00000000-0000-0000-0000-000000000000}"/>
          </ac:picMkLst>
        </pc:picChg>
        <pc:picChg chg="add mod">
          <ac:chgData name="Detelina Stoilova" userId="c05b988574d51521" providerId="LiveId" clId="{E3D75416-DA23-4BD5-A963-6286D576F1EE}" dt="2022-02-20T16:08:24.872" v="1791" actId="14100"/>
          <ac:picMkLst>
            <pc:docMk/>
            <pc:sldMk cId="2179822863" sldId="417"/>
            <ac:picMk id="1026" creationId="{29273E30-8259-46EA-89BC-7DE7AA06EB5E}"/>
          </ac:picMkLst>
        </pc:picChg>
      </pc:sldChg>
      <pc:sldChg chg="modSp mod">
        <pc:chgData name="Detelina Stoilova" userId="c05b988574d51521" providerId="LiveId" clId="{E3D75416-DA23-4BD5-A963-6286D576F1EE}" dt="2022-02-20T17:20:06.678" v="2891" actId="20577"/>
        <pc:sldMkLst>
          <pc:docMk/>
          <pc:sldMk cId="408823587" sldId="418"/>
        </pc:sldMkLst>
        <pc:spChg chg="mod">
          <ac:chgData name="Detelina Stoilova" userId="c05b988574d51521" providerId="LiveId" clId="{E3D75416-DA23-4BD5-A963-6286D576F1EE}" dt="2022-02-20T17:20:06.678" v="2891" actId="20577"/>
          <ac:spMkLst>
            <pc:docMk/>
            <pc:sldMk cId="408823587" sldId="418"/>
            <ac:spMk id="2" creationId="{00000000-0000-0000-0000-000000000000}"/>
          </ac:spMkLst>
        </pc:spChg>
      </pc:sldChg>
      <pc:sldChg chg="modSp mod">
        <pc:chgData name="Detelina Stoilova" userId="c05b988574d51521" providerId="LiveId" clId="{E3D75416-DA23-4BD5-A963-6286D576F1EE}" dt="2022-02-20T17:00:39.588" v="2635" actId="122"/>
        <pc:sldMkLst>
          <pc:docMk/>
          <pc:sldMk cId="45615444" sldId="421"/>
        </pc:sldMkLst>
        <pc:spChg chg="mod">
          <ac:chgData name="Detelina Stoilova" userId="c05b988574d51521" providerId="LiveId" clId="{E3D75416-DA23-4BD5-A963-6286D576F1EE}" dt="2022-02-20T17:00:39.588" v="2635" actId="122"/>
          <ac:spMkLst>
            <pc:docMk/>
            <pc:sldMk cId="45615444" sldId="421"/>
            <ac:spMk id="2" creationId="{00000000-0000-0000-0000-000000000000}"/>
          </ac:spMkLst>
        </pc:spChg>
      </pc:sldChg>
      <pc:sldChg chg="addSp delSp modSp mod">
        <pc:chgData name="Detelina Stoilova" userId="c05b988574d51521" providerId="LiveId" clId="{E3D75416-DA23-4BD5-A963-6286D576F1EE}" dt="2022-02-20T17:13:56.594" v="2796" actId="20577"/>
        <pc:sldMkLst>
          <pc:docMk/>
          <pc:sldMk cId="2971784964" sldId="423"/>
        </pc:sldMkLst>
        <pc:spChg chg="mod">
          <ac:chgData name="Detelina Stoilova" userId="c05b988574d51521" providerId="LiveId" clId="{E3D75416-DA23-4BD5-A963-6286D576F1EE}" dt="2022-02-20T17:13:56.594" v="2796" actId="20577"/>
          <ac:spMkLst>
            <pc:docMk/>
            <pc:sldMk cId="2971784964" sldId="423"/>
            <ac:spMk id="2" creationId="{00000000-0000-0000-0000-000000000000}"/>
          </ac:spMkLst>
        </pc:spChg>
        <pc:spChg chg="mod">
          <ac:chgData name="Detelina Stoilova" userId="c05b988574d51521" providerId="LiveId" clId="{E3D75416-DA23-4BD5-A963-6286D576F1EE}" dt="2022-02-20T17:05:48.692" v="2711" actId="207"/>
          <ac:spMkLst>
            <pc:docMk/>
            <pc:sldMk cId="2971784964" sldId="423"/>
            <ac:spMk id="3" creationId="{00000000-0000-0000-0000-000000000000}"/>
          </ac:spMkLst>
        </pc:spChg>
        <pc:picChg chg="del">
          <ac:chgData name="Detelina Stoilova" userId="c05b988574d51521" providerId="LiveId" clId="{E3D75416-DA23-4BD5-A963-6286D576F1EE}" dt="2022-02-19T08:08:58.108" v="42" actId="478"/>
          <ac:picMkLst>
            <pc:docMk/>
            <pc:sldMk cId="2971784964" sldId="423"/>
            <ac:picMk id="4" creationId="{00000000-0000-0000-0000-000000000000}"/>
          </ac:picMkLst>
        </pc:picChg>
        <pc:picChg chg="add mod">
          <ac:chgData name="Detelina Stoilova" userId="c05b988574d51521" providerId="LiveId" clId="{E3D75416-DA23-4BD5-A963-6286D576F1EE}" dt="2022-02-20T17:05:16.217" v="2705" actId="14100"/>
          <ac:picMkLst>
            <pc:docMk/>
            <pc:sldMk cId="2971784964" sldId="423"/>
            <ac:picMk id="2050" creationId="{FA73189C-280C-4BFC-B9DE-B543D84BA45A}"/>
          </ac:picMkLst>
        </pc:picChg>
      </pc:sldChg>
      <pc:sldChg chg="modSp mod">
        <pc:chgData name="Detelina Stoilova" userId="c05b988574d51521" providerId="LiveId" clId="{E3D75416-DA23-4BD5-A963-6286D576F1EE}" dt="2022-02-20T17:19:48.514" v="2887" actId="20577"/>
        <pc:sldMkLst>
          <pc:docMk/>
          <pc:sldMk cId="1693694325" sldId="424"/>
        </pc:sldMkLst>
        <pc:spChg chg="mod">
          <ac:chgData name="Detelina Stoilova" userId="c05b988574d51521" providerId="LiveId" clId="{E3D75416-DA23-4BD5-A963-6286D576F1EE}" dt="2022-02-20T17:19:48.514" v="2887" actId="20577"/>
          <ac:spMkLst>
            <pc:docMk/>
            <pc:sldMk cId="1693694325" sldId="424"/>
            <ac:spMk id="2" creationId="{00000000-0000-0000-0000-000000000000}"/>
          </ac:spMkLst>
        </pc:spChg>
      </pc:sldChg>
      <pc:sldChg chg="modSp mod">
        <pc:chgData name="Detelina Stoilova" userId="c05b988574d51521" providerId="LiveId" clId="{E3D75416-DA23-4BD5-A963-6286D576F1EE}" dt="2022-02-20T17:06:31.086" v="2717" actId="207"/>
        <pc:sldMkLst>
          <pc:docMk/>
          <pc:sldMk cId="74049510" sldId="425"/>
        </pc:sldMkLst>
        <pc:spChg chg="mod">
          <ac:chgData name="Detelina Stoilova" userId="c05b988574d51521" providerId="LiveId" clId="{E3D75416-DA23-4BD5-A963-6286D576F1EE}" dt="2022-02-20T17:06:23.113" v="2715" actId="207"/>
          <ac:spMkLst>
            <pc:docMk/>
            <pc:sldMk cId="74049510" sldId="425"/>
            <ac:spMk id="2" creationId="{00000000-0000-0000-0000-000000000000}"/>
          </ac:spMkLst>
        </pc:spChg>
        <pc:spChg chg="mod">
          <ac:chgData name="Detelina Stoilova" userId="c05b988574d51521" providerId="LiveId" clId="{E3D75416-DA23-4BD5-A963-6286D576F1EE}" dt="2022-02-20T17:06:31.086" v="2717" actId="207"/>
          <ac:spMkLst>
            <pc:docMk/>
            <pc:sldMk cId="74049510" sldId="425"/>
            <ac:spMk id="3" creationId="{00000000-0000-0000-0000-000000000000}"/>
          </ac:spMkLst>
        </pc:spChg>
      </pc:sldChg>
      <pc:sldChg chg="modSp mod">
        <pc:chgData name="Detelina Stoilova" userId="c05b988574d51521" providerId="LiveId" clId="{E3D75416-DA23-4BD5-A963-6286D576F1EE}" dt="2022-02-20T17:07:42.952" v="2725" actId="255"/>
        <pc:sldMkLst>
          <pc:docMk/>
          <pc:sldMk cId="4153745916" sldId="426"/>
        </pc:sldMkLst>
        <pc:spChg chg="mod">
          <ac:chgData name="Detelina Stoilova" userId="c05b988574d51521" providerId="LiveId" clId="{E3D75416-DA23-4BD5-A963-6286D576F1EE}" dt="2022-02-20T17:07:42.952" v="2725" actId="255"/>
          <ac:spMkLst>
            <pc:docMk/>
            <pc:sldMk cId="4153745916" sldId="426"/>
            <ac:spMk id="2" creationId="{00000000-0000-0000-0000-000000000000}"/>
          </ac:spMkLst>
        </pc:spChg>
        <pc:spChg chg="mod">
          <ac:chgData name="Detelina Stoilova" userId="c05b988574d51521" providerId="LiveId" clId="{E3D75416-DA23-4BD5-A963-6286D576F1EE}" dt="2022-02-20T17:07:14.395" v="2723" actId="122"/>
          <ac:spMkLst>
            <pc:docMk/>
            <pc:sldMk cId="4153745916" sldId="426"/>
            <ac:spMk id="3" creationId="{00000000-0000-0000-0000-000000000000}"/>
          </ac:spMkLst>
        </pc:spChg>
      </pc:sldChg>
      <pc:sldChg chg="modSp mod">
        <pc:chgData name="Detelina Stoilova" userId="c05b988574d51521" providerId="LiveId" clId="{E3D75416-DA23-4BD5-A963-6286D576F1EE}" dt="2022-02-20T17:20:22.243" v="2897" actId="20577"/>
        <pc:sldMkLst>
          <pc:docMk/>
          <pc:sldMk cId="1617268846" sldId="427"/>
        </pc:sldMkLst>
        <pc:spChg chg="mod">
          <ac:chgData name="Detelina Stoilova" userId="c05b988574d51521" providerId="LiveId" clId="{E3D75416-DA23-4BD5-A963-6286D576F1EE}" dt="2022-02-20T17:20:22.243" v="2897" actId="20577"/>
          <ac:spMkLst>
            <pc:docMk/>
            <pc:sldMk cId="1617268846" sldId="427"/>
            <ac:spMk id="2" creationId="{00000000-0000-0000-0000-000000000000}"/>
          </ac:spMkLst>
        </pc:spChg>
      </pc:sldChg>
      <pc:sldChg chg="modSp mod">
        <pc:chgData name="Detelina Stoilova" userId="c05b988574d51521" providerId="LiveId" clId="{E3D75416-DA23-4BD5-A963-6286D576F1EE}" dt="2022-02-20T17:31:22.015" v="2935" actId="20577"/>
        <pc:sldMkLst>
          <pc:docMk/>
          <pc:sldMk cId="2367119468" sldId="428"/>
        </pc:sldMkLst>
        <pc:spChg chg="mod">
          <ac:chgData name="Detelina Stoilova" userId="c05b988574d51521" providerId="LiveId" clId="{E3D75416-DA23-4BD5-A963-6286D576F1EE}" dt="2022-02-20T17:31:22.015" v="2935" actId="20577"/>
          <ac:spMkLst>
            <pc:docMk/>
            <pc:sldMk cId="2367119468" sldId="428"/>
            <ac:spMk id="2" creationId="{00000000-0000-0000-0000-000000000000}"/>
          </ac:spMkLst>
        </pc:spChg>
        <pc:spChg chg="mod">
          <ac:chgData name="Detelina Stoilova" userId="c05b988574d51521" providerId="LiveId" clId="{E3D75416-DA23-4BD5-A963-6286D576F1EE}" dt="2022-02-20T16:36:22.846" v="2128" actId="14100"/>
          <ac:spMkLst>
            <pc:docMk/>
            <pc:sldMk cId="2367119468" sldId="428"/>
            <ac:spMk id="3" creationId="{00000000-0000-0000-0000-000000000000}"/>
          </ac:spMkLst>
        </pc:spChg>
      </pc:sldChg>
      <pc:sldChg chg="modSp mod">
        <pc:chgData name="Detelina Stoilova" userId="c05b988574d51521" providerId="LiveId" clId="{E3D75416-DA23-4BD5-A963-6286D576F1EE}" dt="2022-02-20T17:24:42.437" v="2932" actId="20577"/>
        <pc:sldMkLst>
          <pc:docMk/>
          <pc:sldMk cId="1658427974" sldId="429"/>
        </pc:sldMkLst>
        <pc:spChg chg="mod">
          <ac:chgData name="Detelina Stoilova" userId="c05b988574d51521" providerId="LiveId" clId="{E3D75416-DA23-4BD5-A963-6286D576F1EE}" dt="2022-02-20T17:24:42.437" v="2932" actId="20577"/>
          <ac:spMkLst>
            <pc:docMk/>
            <pc:sldMk cId="1658427974" sldId="429"/>
            <ac:spMk id="2" creationId="{00000000-0000-0000-0000-000000000000}"/>
          </ac:spMkLst>
        </pc:spChg>
      </pc:sldChg>
      <pc:sldChg chg="addSp delSp modSp mod ord">
        <pc:chgData name="Detelina Stoilova" userId="c05b988574d51521" providerId="LiveId" clId="{E3D75416-DA23-4BD5-A963-6286D576F1EE}" dt="2022-02-20T17:32:10.488" v="2937"/>
        <pc:sldMkLst>
          <pc:docMk/>
          <pc:sldMk cId="2863867196" sldId="430"/>
        </pc:sldMkLst>
        <pc:spChg chg="mod">
          <ac:chgData name="Detelina Stoilova" userId="c05b988574d51521" providerId="LiveId" clId="{E3D75416-DA23-4BD5-A963-6286D576F1EE}" dt="2022-02-20T17:08:35.431" v="2731" actId="255"/>
          <ac:spMkLst>
            <pc:docMk/>
            <pc:sldMk cId="2863867196" sldId="430"/>
            <ac:spMk id="2" creationId="{00000000-0000-0000-0000-000000000000}"/>
          </ac:spMkLst>
        </pc:spChg>
        <pc:spChg chg="mod">
          <ac:chgData name="Detelina Stoilova" userId="c05b988574d51521" providerId="LiveId" clId="{E3D75416-DA23-4BD5-A963-6286D576F1EE}" dt="2022-02-20T17:08:44.502" v="2732" actId="207"/>
          <ac:spMkLst>
            <pc:docMk/>
            <pc:sldMk cId="2863867196" sldId="430"/>
            <ac:spMk id="3" creationId="{00000000-0000-0000-0000-000000000000}"/>
          </ac:spMkLst>
        </pc:spChg>
        <pc:picChg chg="del mod">
          <ac:chgData name="Detelina Stoilova" userId="c05b988574d51521" providerId="LiveId" clId="{E3D75416-DA23-4BD5-A963-6286D576F1EE}" dt="2022-02-19T07:52:38.404" v="2" actId="478"/>
          <ac:picMkLst>
            <pc:docMk/>
            <pc:sldMk cId="2863867196" sldId="430"/>
            <ac:picMk id="4" creationId="{00000000-0000-0000-0000-000000000000}"/>
          </ac:picMkLst>
        </pc:picChg>
        <pc:picChg chg="add del">
          <ac:chgData name="Detelina Stoilova" userId="c05b988574d51521" providerId="LiveId" clId="{E3D75416-DA23-4BD5-A963-6286D576F1EE}" dt="2022-02-19T07:52:38.404" v="2" actId="478"/>
          <ac:picMkLst>
            <pc:docMk/>
            <pc:sldMk cId="2863867196" sldId="430"/>
            <ac:picMk id="2050" creationId="{B86CDB06-A513-4846-8EA4-459B62911B91}"/>
          </ac:picMkLst>
        </pc:picChg>
        <pc:picChg chg="add mod">
          <ac:chgData name="Detelina Stoilova" userId="c05b988574d51521" providerId="LiveId" clId="{E3D75416-DA23-4BD5-A963-6286D576F1EE}" dt="2022-02-20T16:53:10.565" v="2600" actId="14100"/>
          <ac:picMkLst>
            <pc:docMk/>
            <pc:sldMk cId="2863867196" sldId="430"/>
            <ac:picMk id="2052" creationId="{888F0CA1-3C71-4C8D-AE74-74A89A34868A}"/>
          </ac:picMkLst>
        </pc:picChg>
      </pc:sldChg>
      <pc:sldChg chg="modSp mod">
        <pc:chgData name="Detelina Stoilova" userId="c05b988574d51521" providerId="LiveId" clId="{E3D75416-DA23-4BD5-A963-6286D576F1EE}" dt="2022-02-20T17:04:19.693" v="2653" actId="207"/>
        <pc:sldMkLst>
          <pc:docMk/>
          <pc:sldMk cId="2799577129" sldId="431"/>
        </pc:sldMkLst>
        <pc:spChg chg="mod">
          <ac:chgData name="Detelina Stoilova" userId="c05b988574d51521" providerId="LiveId" clId="{E3D75416-DA23-4BD5-A963-6286D576F1EE}" dt="2022-02-20T17:04:14.782" v="2652" actId="207"/>
          <ac:spMkLst>
            <pc:docMk/>
            <pc:sldMk cId="2799577129" sldId="431"/>
            <ac:spMk id="2" creationId="{00000000-0000-0000-0000-000000000000}"/>
          </ac:spMkLst>
        </pc:spChg>
        <pc:spChg chg="mod">
          <ac:chgData name="Detelina Stoilova" userId="c05b988574d51521" providerId="LiveId" clId="{E3D75416-DA23-4BD5-A963-6286D576F1EE}" dt="2022-02-20T17:04:19.693" v="2653" actId="207"/>
          <ac:spMkLst>
            <pc:docMk/>
            <pc:sldMk cId="2799577129" sldId="431"/>
            <ac:spMk id="3" creationId="{00000000-0000-0000-0000-000000000000}"/>
          </ac:spMkLst>
        </pc:spChg>
      </pc:sldChg>
      <pc:sldChg chg="modSp mod">
        <pc:chgData name="Detelina Stoilova" userId="c05b988574d51521" providerId="LiveId" clId="{E3D75416-DA23-4BD5-A963-6286D576F1EE}" dt="2022-02-20T16:57:02.753" v="2612" actId="122"/>
        <pc:sldMkLst>
          <pc:docMk/>
          <pc:sldMk cId="2653576863" sldId="433"/>
        </pc:sldMkLst>
        <pc:spChg chg="mod">
          <ac:chgData name="Detelina Stoilova" userId="c05b988574d51521" providerId="LiveId" clId="{E3D75416-DA23-4BD5-A963-6286D576F1EE}" dt="2022-02-20T16:57:02.753" v="2612" actId="122"/>
          <ac:spMkLst>
            <pc:docMk/>
            <pc:sldMk cId="2653576863" sldId="433"/>
            <ac:spMk id="2" creationId="{00000000-0000-0000-0000-000000000000}"/>
          </ac:spMkLst>
        </pc:spChg>
        <pc:spChg chg="mod">
          <ac:chgData name="Detelina Stoilova" userId="c05b988574d51521" providerId="LiveId" clId="{E3D75416-DA23-4BD5-A963-6286D576F1EE}" dt="2022-02-19T08:18:44.246" v="67" actId="6549"/>
          <ac:spMkLst>
            <pc:docMk/>
            <pc:sldMk cId="2653576863" sldId="433"/>
            <ac:spMk id="3" creationId="{00000000-0000-0000-0000-000000000000}"/>
          </ac:spMkLst>
        </pc:spChg>
      </pc:sldChg>
      <pc:sldChg chg="modSp mod">
        <pc:chgData name="Detelina Stoilova" userId="c05b988574d51521" providerId="LiveId" clId="{E3D75416-DA23-4BD5-A963-6286D576F1EE}" dt="2022-02-20T17:00:56.778" v="2637" actId="207"/>
        <pc:sldMkLst>
          <pc:docMk/>
          <pc:sldMk cId="882240478" sldId="434"/>
        </pc:sldMkLst>
        <pc:spChg chg="mod">
          <ac:chgData name="Detelina Stoilova" userId="c05b988574d51521" providerId="LiveId" clId="{E3D75416-DA23-4BD5-A963-6286D576F1EE}" dt="2022-02-20T17:00:50.610" v="2636" actId="207"/>
          <ac:spMkLst>
            <pc:docMk/>
            <pc:sldMk cId="882240478" sldId="434"/>
            <ac:spMk id="2" creationId="{00000000-0000-0000-0000-000000000000}"/>
          </ac:spMkLst>
        </pc:spChg>
        <pc:spChg chg="mod">
          <ac:chgData name="Detelina Stoilova" userId="c05b988574d51521" providerId="LiveId" clId="{E3D75416-DA23-4BD5-A963-6286D576F1EE}" dt="2022-02-20T17:00:56.778" v="2637" actId="207"/>
          <ac:spMkLst>
            <pc:docMk/>
            <pc:sldMk cId="882240478" sldId="434"/>
            <ac:spMk id="3" creationId="{00000000-0000-0000-0000-000000000000}"/>
          </ac:spMkLst>
        </pc:spChg>
      </pc:sldChg>
      <pc:sldChg chg="modSp mod">
        <pc:chgData name="Detelina Stoilova" userId="c05b988574d51521" providerId="LiveId" clId="{E3D75416-DA23-4BD5-A963-6286D576F1EE}" dt="2022-02-20T16:59:16.144" v="2627" actId="20577"/>
        <pc:sldMkLst>
          <pc:docMk/>
          <pc:sldMk cId="1403578983" sldId="435"/>
        </pc:sldMkLst>
        <pc:spChg chg="mod">
          <ac:chgData name="Detelina Stoilova" userId="c05b988574d51521" providerId="LiveId" clId="{E3D75416-DA23-4BD5-A963-6286D576F1EE}" dt="2022-02-20T16:59:16.144" v="2627" actId="20577"/>
          <ac:spMkLst>
            <pc:docMk/>
            <pc:sldMk cId="1403578983" sldId="435"/>
            <ac:spMk id="2" creationId="{00000000-0000-0000-0000-000000000000}"/>
          </ac:spMkLst>
        </pc:spChg>
        <pc:picChg chg="mod">
          <ac:chgData name="Detelina Stoilova" userId="c05b988574d51521" providerId="LiveId" clId="{E3D75416-DA23-4BD5-A963-6286D576F1EE}" dt="2022-02-19T09:33:11.898" v="695" actId="14100"/>
          <ac:picMkLst>
            <pc:docMk/>
            <pc:sldMk cId="1403578983" sldId="435"/>
            <ac:picMk id="4" creationId="{00000000-0000-0000-0000-000000000000}"/>
          </ac:picMkLst>
        </pc:picChg>
      </pc:sldChg>
      <pc:sldChg chg="modSp mod">
        <pc:chgData name="Detelina Stoilova" userId="c05b988574d51521" providerId="LiveId" clId="{E3D75416-DA23-4BD5-A963-6286D576F1EE}" dt="2022-02-20T17:03:06.509" v="2646" actId="207"/>
        <pc:sldMkLst>
          <pc:docMk/>
          <pc:sldMk cId="1128857015" sldId="436"/>
        </pc:sldMkLst>
        <pc:spChg chg="mod">
          <ac:chgData name="Detelina Stoilova" userId="c05b988574d51521" providerId="LiveId" clId="{E3D75416-DA23-4BD5-A963-6286D576F1EE}" dt="2022-02-20T17:03:01.397" v="2645" actId="207"/>
          <ac:spMkLst>
            <pc:docMk/>
            <pc:sldMk cId="1128857015" sldId="436"/>
            <ac:spMk id="2" creationId="{00000000-0000-0000-0000-000000000000}"/>
          </ac:spMkLst>
        </pc:spChg>
        <pc:spChg chg="mod">
          <ac:chgData name="Detelina Stoilova" userId="c05b988574d51521" providerId="LiveId" clId="{E3D75416-DA23-4BD5-A963-6286D576F1EE}" dt="2022-02-20T17:03:06.509" v="2646" actId="207"/>
          <ac:spMkLst>
            <pc:docMk/>
            <pc:sldMk cId="1128857015" sldId="436"/>
            <ac:spMk id="3" creationId="{00000000-0000-0000-0000-000000000000}"/>
          </ac:spMkLst>
        </pc:spChg>
      </pc:sldChg>
      <pc:sldChg chg="modSp mod">
        <pc:chgData name="Detelina Stoilova" userId="c05b988574d51521" providerId="LiveId" clId="{E3D75416-DA23-4BD5-A963-6286D576F1EE}" dt="2022-02-20T17:39:30.383" v="3090" actId="14838"/>
        <pc:sldMkLst>
          <pc:docMk/>
          <pc:sldMk cId="1436616020" sldId="441"/>
        </pc:sldMkLst>
        <pc:spChg chg="mod">
          <ac:chgData name="Detelina Stoilova" userId="c05b988574d51521" providerId="LiveId" clId="{E3D75416-DA23-4BD5-A963-6286D576F1EE}" dt="2022-02-20T17:39:30.383" v="3090" actId="14838"/>
          <ac:spMkLst>
            <pc:docMk/>
            <pc:sldMk cId="1436616020" sldId="441"/>
            <ac:spMk id="2" creationId="{00000000-0000-0000-0000-000000000000}"/>
          </ac:spMkLst>
        </pc:spChg>
      </pc:sldChg>
      <pc:sldChg chg="del">
        <pc:chgData name="Detelina Stoilova" userId="c05b988574d51521" providerId="LiveId" clId="{E3D75416-DA23-4BD5-A963-6286D576F1EE}" dt="2022-02-19T08:16:11.079" v="55" actId="2696"/>
        <pc:sldMkLst>
          <pc:docMk/>
          <pc:sldMk cId="3296980273" sldId="442"/>
        </pc:sldMkLst>
      </pc:sldChg>
      <pc:sldChg chg="modSp mod">
        <pc:chgData name="Detelina Stoilova" userId="c05b988574d51521" providerId="LiveId" clId="{E3D75416-DA23-4BD5-A963-6286D576F1EE}" dt="2022-02-20T17:15:24.583" v="2854" actId="20577"/>
        <pc:sldMkLst>
          <pc:docMk/>
          <pc:sldMk cId="3276881663" sldId="443"/>
        </pc:sldMkLst>
        <pc:spChg chg="mod">
          <ac:chgData name="Detelina Stoilova" userId="c05b988574d51521" providerId="LiveId" clId="{E3D75416-DA23-4BD5-A963-6286D576F1EE}" dt="2022-02-20T17:15:24.583" v="2854" actId="20577"/>
          <ac:spMkLst>
            <pc:docMk/>
            <pc:sldMk cId="3276881663" sldId="443"/>
            <ac:spMk id="2" creationId="{00000000-0000-0000-0000-000000000000}"/>
          </ac:spMkLst>
        </pc:spChg>
        <pc:spChg chg="mod">
          <ac:chgData name="Detelina Stoilova" userId="c05b988574d51521" providerId="LiveId" clId="{E3D75416-DA23-4BD5-A963-6286D576F1EE}" dt="2022-02-20T16:51:43.669" v="2597" actId="6549"/>
          <ac:spMkLst>
            <pc:docMk/>
            <pc:sldMk cId="3276881663" sldId="443"/>
            <ac:spMk id="3" creationId="{00000000-0000-0000-0000-000000000000}"/>
          </ac:spMkLst>
        </pc:spChg>
      </pc:sldChg>
      <pc:sldChg chg="modSp mod ord">
        <pc:chgData name="Detelina Stoilova" userId="c05b988574d51521" providerId="LiveId" clId="{E3D75416-DA23-4BD5-A963-6286D576F1EE}" dt="2022-02-20T17:39:43.777" v="3091" actId="14838"/>
        <pc:sldMkLst>
          <pc:docMk/>
          <pc:sldMk cId="892697943" sldId="444"/>
        </pc:sldMkLst>
        <pc:spChg chg="mod">
          <ac:chgData name="Detelina Stoilova" userId="c05b988574d51521" providerId="LiveId" clId="{E3D75416-DA23-4BD5-A963-6286D576F1EE}" dt="2022-02-20T17:39:43.777" v="3091" actId="14838"/>
          <ac:spMkLst>
            <pc:docMk/>
            <pc:sldMk cId="892697943" sldId="444"/>
            <ac:spMk id="2" creationId="{00000000-0000-0000-0000-000000000000}"/>
          </ac:spMkLst>
        </pc:spChg>
        <pc:graphicFrameChg chg="modGraphic">
          <ac:chgData name="Detelina Stoilova" userId="c05b988574d51521" providerId="LiveId" clId="{E3D75416-DA23-4BD5-A963-6286D576F1EE}" dt="2022-02-20T17:34:42.075" v="2943" actId="207"/>
          <ac:graphicFrameMkLst>
            <pc:docMk/>
            <pc:sldMk cId="892697943" sldId="444"/>
            <ac:graphicFrameMk id="5" creationId="{00000000-0000-0000-0000-000000000000}"/>
          </ac:graphicFrameMkLst>
        </pc:graphicFrameChg>
      </pc:sldChg>
      <pc:sldChg chg="modSp del mod ord">
        <pc:chgData name="Detelina Stoilova" userId="c05b988574d51521" providerId="LiveId" clId="{E3D75416-DA23-4BD5-A963-6286D576F1EE}" dt="2022-02-19T09:55:05.266" v="1271" actId="2696"/>
        <pc:sldMkLst>
          <pc:docMk/>
          <pc:sldMk cId="4207588636" sldId="445"/>
        </pc:sldMkLst>
        <pc:spChg chg="mod">
          <ac:chgData name="Detelina Stoilova" userId="c05b988574d51521" providerId="LiveId" clId="{E3D75416-DA23-4BD5-A963-6286D576F1EE}" dt="2022-02-19T09:41:50.965" v="985" actId="6549"/>
          <ac:spMkLst>
            <pc:docMk/>
            <pc:sldMk cId="4207588636" sldId="445"/>
            <ac:spMk id="2" creationId="{CEAFC34F-1F3C-46E4-BD8F-DE5080FD7223}"/>
          </ac:spMkLst>
        </pc:spChg>
        <pc:picChg chg="mod">
          <ac:chgData name="Detelina Stoilova" userId="c05b988574d51521" providerId="LiveId" clId="{E3D75416-DA23-4BD5-A963-6286D576F1EE}" dt="2022-02-19T09:23:58.393" v="566" actId="1076"/>
          <ac:picMkLst>
            <pc:docMk/>
            <pc:sldMk cId="4207588636" sldId="445"/>
            <ac:picMk id="6" creationId="{DC858757-9B62-40BD-8EE0-5A3C125AD048}"/>
          </ac:picMkLst>
        </pc:picChg>
      </pc:sldChg>
      <pc:sldChg chg="addSp delSp modSp new mod ord">
        <pc:chgData name="Detelina Stoilova" userId="c05b988574d51521" providerId="LiveId" clId="{E3D75416-DA23-4BD5-A963-6286D576F1EE}" dt="2022-02-20T16:58:44.264" v="2619" actId="14100"/>
        <pc:sldMkLst>
          <pc:docMk/>
          <pc:sldMk cId="4209741939" sldId="446"/>
        </pc:sldMkLst>
        <pc:spChg chg="mod">
          <ac:chgData name="Detelina Stoilova" userId="c05b988574d51521" providerId="LiveId" clId="{E3D75416-DA23-4BD5-A963-6286D576F1EE}" dt="2022-02-20T16:58:44.264" v="2619" actId="14100"/>
          <ac:spMkLst>
            <pc:docMk/>
            <pc:sldMk cId="4209741939" sldId="446"/>
            <ac:spMk id="2" creationId="{78CEE708-3E13-426E-A50A-B13B492C4A3A}"/>
          </ac:spMkLst>
        </pc:spChg>
        <pc:spChg chg="del">
          <ac:chgData name="Detelina Stoilova" userId="c05b988574d51521" providerId="LiveId" clId="{E3D75416-DA23-4BD5-A963-6286D576F1EE}" dt="2022-02-19T09:28:01.463" v="590"/>
          <ac:spMkLst>
            <pc:docMk/>
            <pc:sldMk cId="4209741939" sldId="446"/>
            <ac:spMk id="3" creationId="{DE566A42-2A87-402E-80EF-ECA8381B4DA5}"/>
          </ac:spMkLst>
        </pc:spChg>
        <pc:spChg chg="mod">
          <ac:chgData name="Detelina Stoilova" userId="c05b988574d51521" providerId="LiveId" clId="{E3D75416-DA23-4BD5-A963-6286D576F1EE}" dt="2022-02-19T09:58:07.196" v="1320" actId="20577"/>
          <ac:spMkLst>
            <pc:docMk/>
            <pc:sldMk cId="4209741939" sldId="446"/>
            <ac:spMk id="6" creationId="{05608A7A-7CA1-4AD5-8EF2-5BE3E3DB6777}"/>
          </ac:spMkLst>
        </pc:spChg>
        <pc:picChg chg="add mod">
          <ac:chgData name="Detelina Stoilova" userId="c05b988574d51521" providerId="LiveId" clId="{E3D75416-DA23-4BD5-A963-6286D576F1EE}" dt="2022-02-20T16:58:35.558" v="2618" actId="14100"/>
          <ac:picMkLst>
            <pc:docMk/>
            <pc:sldMk cId="4209741939" sldId="446"/>
            <ac:picMk id="7" creationId="{3FE5EF94-A439-4275-A6B5-4FEA9D0F3BC8}"/>
          </ac:picMkLst>
        </pc:picChg>
      </pc:sldChg>
      <pc:sldChg chg="delSp modSp add mod">
        <pc:chgData name="Detelina Stoilova" userId="c05b988574d51521" providerId="LiveId" clId="{E3D75416-DA23-4BD5-A963-6286D576F1EE}" dt="2022-02-20T17:12:59.087" v="2767" actId="122"/>
        <pc:sldMkLst>
          <pc:docMk/>
          <pc:sldMk cId="2229243654" sldId="447"/>
        </pc:sldMkLst>
        <pc:spChg chg="mod">
          <ac:chgData name="Detelina Stoilova" userId="c05b988574d51521" providerId="LiveId" clId="{E3D75416-DA23-4BD5-A963-6286D576F1EE}" dt="2022-02-20T17:12:59.087" v="2767" actId="122"/>
          <ac:spMkLst>
            <pc:docMk/>
            <pc:sldMk cId="2229243654" sldId="447"/>
            <ac:spMk id="2" creationId="{00000000-0000-0000-0000-000000000000}"/>
          </ac:spMkLst>
        </pc:spChg>
        <pc:spChg chg="mod">
          <ac:chgData name="Detelina Stoilova" userId="c05b988574d51521" providerId="LiveId" clId="{E3D75416-DA23-4BD5-A963-6286D576F1EE}" dt="2022-02-20T16:06:55.678" v="1784" actId="255"/>
          <ac:spMkLst>
            <pc:docMk/>
            <pc:sldMk cId="2229243654" sldId="447"/>
            <ac:spMk id="3" creationId="{00000000-0000-0000-0000-000000000000}"/>
          </ac:spMkLst>
        </pc:spChg>
        <pc:picChg chg="mod">
          <ac:chgData name="Detelina Stoilova" userId="c05b988574d51521" providerId="LiveId" clId="{E3D75416-DA23-4BD5-A963-6286D576F1EE}" dt="2022-02-20T16:07:10.645" v="1786" actId="14100"/>
          <ac:picMkLst>
            <pc:docMk/>
            <pc:sldMk cId="2229243654" sldId="447"/>
            <ac:picMk id="1026" creationId="{00000000-0000-0000-0000-000000000000}"/>
          </ac:picMkLst>
        </pc:picChg>
        <pc:picChg chg="del">
          <ac:chgData name="Detelina Stoilova" userId="c05b988574d51521" providerId="LiveId" clId="{E3D75416-DA23-4BD5-A963-6286D576F1EE}" dt="2022-02-20T15:46:57.940" v="1521" actId="478"/>
          <ac:picMkLst>
            <pc:docMk/>
            <pc:sldMk cId="2229243654" sldId="447"/>
            <ac:picMk id="3074" creationId="{59F2BE18-C385-4169-94DE-7BB18BE2B2DC}"/>
          </ac:picMkLst>
        </pc:picChg>
      </pc:sldChg>
      <pc:sldChg chg="addSp delSp modSp new mod">
        <pc:chgData name="Detelina Stoilova" userId="c05b988574d51521" providerId="LiveId" clId="{E3D75416-DA23-4BD5-A963-6286D576F1EE}" dt="2022-02-20T17:09:46.823" v="2737" actId="207"/>
        <pc:sldMkLst>
          <pc:docMk/>
          <pc:sldMk cId="113023121" sldId="448"/>
        </pc:sldMkLst>
        <pc:spChg chg="del">
          <ac:chgData name="Detelina Stoilova" userId="c05b988574d51521" providerId="LiveId" clId="{E3D75416-DA23-4BD5-A963-6286D576F1EE}" dt="2022-02-20T15:59:06.614" v="1631"/>
          <ac:spMkLst>
            <pc:docMk/>
            <pc:sldMk cId="113023121" sldId="448"/>
            <ac:spMk id="2" creationId="{51BE12EA-2124-4F9A-BF1C-AA497A8068BE}"/>
          </ac:spMkLst>
        </pc:spChg>
        <pc:spChg chg="mod">
          <ac:chgData name="Detelina Stoilova" userId="c05b988574d51521" providerId="LiveId" clId="{E3D75416-DA23-4BD5-A963-6286D576F1EE}" dt="2022-02-20T17:09:46.823" v="2737" actId="207"/>
          <ac:spMkLst>
            <pc:docMk/>
            <pc:sldMk cId="113023121" sldId="448"/>
            <ac:spMk id="3" creationId="{94F52A71-D590-4801-8297-D6C3FEC228CA}"/>
          </ac:spMkLst>
        </pc:spChg>
        <pc:spChg chg="mod">
          <ac:chgData name="Detelina Stoilova" userId="c05b988574d51521" providerId="LiveId" clId="{E3D75416-DA23-4BD5-A963-6286D576F1EE}" dt="2022-02-20T16:00:07.799" v="1643" actId="5793"/>
          <ac:spMkLst>
            <pc:docMk/>
            <pc:sldMk cId="113023121" sldId="448"/>
            <ac:spMk id="4" creationId="{2D238F81-FA50-4EFA-94C3-C2AEA2D8F5B0}"/>
          </ac:spMkLst>
        </pc:spChg>
        <pc:picChg chg="add mod">
          <ac:chgData name="Detelina Stoilova" userId="c05b988574d51521" providerId="LiveId" clId="{E3D75416-DA23-4BD5-A963-6286D576F1EE}" dt="2022-02-20T16:01:29.519" v="1654" actId="1076"/>
          <ac:picMkLst>
            <pc:docMk/>
            <pc:sldMk cId="113023121" sldId="448"/>
            <ac:picMk id="5" creationId="{8B89F74E-B550-40E5-82AB-CF739C8CE386}"/>
          </ac:picMkLst>
        </pc:picChg>
      </pc:sldChg>
      <pc:sldChg chg="new del">
        <pc:chgData name="Detelina Stoilova" userId="c05b988574d51521" providerId="LiveId" clId="{E3D75416-DA23-4BD5-A963-6286D576F1EE}" dt="2022-02-20T16:27:33.738" v="1865" actId="2696"/>
        <pc:sldMkLst>
          <pc:docMk/>
          <pc:sldMk cId="866022670" sldId="449"/>
        </pc:sldMkLst>
      </pc:sldChg>
      <pc:sldChg chg="new del">
        <pc:chgData name="Detelina Stoilova" userId="c05b988574d51521" providerId="LiveId" clId="{E3D75416-DA23-4BD5-A963-6286D576F1EE}" dt="2022-02-20T16:27:15.103" v="1862" actId="680"/>
        <pc:sldMkLst>
          <pc:docMk/>
          <pc:sldMk cId="3516446960" sldId="449"/>
        </pc:sldMkLst>
      </pc:sldChg>
      <pc:sldChg chg="addSp delSp modSp new mod">
        <pc:chgData name="Detelina Stoilova" userId="c05b988574d51521" providerId="LiveId" clId="{E3D75416-DA23-4BD5-A963-6286D576F1EE}" dt="2022-02-20T17:07:53.702" v="2726" actId="207"/>
        <pc:sldMkLst>
          <pc:docMk/>
          <pc:sldMk cId="3549883591" sldId="450"/>
        </pc:sldMkLst>
        <pc:spChg chg="mod">
          <ac:chgData name="Detelina Stoilova" userId="c05b988574d51521" providerId="LiveId" clId="{E3D75416-DA23-4BD5-A963-6286D576F1EE}" dt="2022-02-20T16:33:50.737" v="1911" actId="14100"/>
          <ac:spMkLst>
            <pc:docMk/>
            <pc:sldMk cId="3549883591" sldId="450"/>
            <ac:spMk id="2" creationId="{64FE28D2-252E-4BB7-B65F-3705BE18B8FF}"/>
          </ac:spMkLst>
        </pc:spChg>
        <pc:spChg chg="del">
          <ac:chgData name="Detelina Stoilova" userId="c05b988574d51521" providerId="LiveId" clId="{E3D75416-DA23-4BD5-A963-6286D576F1EE}" dt="2022-02-20T16:27:46.239" v="1866"/>
          <ac:spMkLst>
            <pc:docMk/>
            <pc:sldMk cId="3549883591" sldId="450"/>
            <ac:spMk id="3" creationId="{84970907-6BE0-43CA-8BFC-0E317514827F}"/>
          </ac:spMkLst>
        </pc:spChg>
        <pc:spChg chg="mod">
          <ac:chgData name="Detelina Stoilova" userId="c05b988574d51521" providerId="LiveId" clId="{E3D75416-DA23-4BD5-A963-6286D576F1EE}" dt="2022-02-20T17:07:53.702" v="2726" actId="207"/>
          <ac:spMkLst>
            <pc:docMk/>
            <pc:sldMk cId="3549883591" sldId="450"/>
            <ac:spMk id="4" creationId="{B77EE24A-ED02-46A0-91C6-76C31FFEF8C8}"/>
          </ac:spMkLst>
        </pc:spChg>
        <pc:spChg chg="add del mod">
          <ac:chgData name="Detelina Stoilova" userId="c05b988574d51521" providerId="LiveId" clId="{E3D75416-DA23-4BD5-A963-6286D576F1EE}" dt="2022-02-20T16:33:25.658" v="1910" actId="207"/>
          <ac:spMkLst>
            <pc:docMk/>
            <pc:sldMk cId="3549883591" sldId="450"/>
            <ac:spMk id="6" creationId="{0FF1AF84-FF21-4DCE-821B-771739854760}"/>
          </ac:spMkLst>
        </pc:spChg>
        <pc:spChg chg="add del mod">
          <ac:chgData name="Detelina Stoilova" userId="c05b988574d51521" providerId="LiveId" clId="{E3D75416-DA23-4BD5-A963-6286D576F1EE}" dt="2022-02-20T16:30:46.966" v="1894" actId="478"/>
          <ac:spMkLst>
            <pc:docMk/>
            <pc:sldMk cId="3549883591" sldId="450"/>
            <ac:spMk id="9" creationId="{39A28E72-AEEE-4298-A430-D11F1C2C721F}"/>
          </ac:spMkLst>
        </pc:spChg>
        <pc:picChg chg="add mod">
          <ac:chgData name="Detelina Stoilova" userId="c05b988574d51521" providerId="LiveId" clId="{E3D75416-DA23-4BD5-A963-6286D576F1EE}" dt="2022-02-20T16:32:48.617" v="1909" actId="14100"/>
          <ac:picMkLst>
            <pc:docMk/>
            <pc:sldMk cId="3549883591" sldId="450"/>
            <ac:picMk id="7" creationId="{205EE9C0-227D-41C7-9448-28788E9ED3F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49C7F-89DF-479E-A66C-714441ACE227}" type="doc">
      <dgm:prSet loTypeId="urn:microsoft.com/office/officeart/2005/8/layout/hierarchy6" loCatId="hierarchy" qsTypeId="urn:microsoft.com/office/officeart/2005/8/quickstyle/simple4" qsCatId="simple" csTypeId="urn:microsoft.com/office/officeart/2005/8/colors/accent1_2" csCatId="accent1" phldr="1"/>
      <dgm:spPr/>
      <dgm:t>
        <a:bodyPr/>
        <a:lstStyle/>
        <a:p>
          <a:endParaRPr lang="en-GB"/>
        </a:p>
      </dgm:t>
    </dgm:pt>
    <dgm:pt modelId="{1C4EA4F4-63A3-449F-B305-E7D36135F81F}">
      <dgm:prSet phldrT="[Text]" custT="1"/>
      <dgm:spPr/>
      <dgm:t>
        <a:bodyPr/>
        <a:lstStyle/>
        <a:p>
          <a:r>
            <a:rPr lang="bg-BG" sz="1700" b="1" dirty="0">
              <a:solidFill>
                <a:srgbClr val="FFFF00"/>
              </a:solidFill>
            </a:rPr>
            <a:t>ВИДОВЕ</a:t>
          </a:r>
        </a:p>
        <a:p>
          <a:r>
            <a:rPr lang="bg-BG" sz="1700" b="1">
              <a:solidFill>
                <a:srgbClr val="FFFF00"/>
              </a:solidFill>
            </a:rPr>
            <a:t>ВАКСИНИ</a:t>
          </a:r>
          <a:endParaRPr lang="en-GB" sz="1700" b="1" dirty="0">
            <a:solidFill>
              <a:srgbClr val="FFFF00"/>
            </a:solidFill>
          </a:endParaRPr>
        </a:p>
      </dgm:t>
    </dgm:pt>
    <dgm:pt modelId="{603FDD1F-1D66-4B88-96D7-4F6AD7C7F359}" type="parTrans" cxnId="{7325B091-93AC-446A-B419-90C01D2DE387}">
      <dgm:prSet/>
      <dgm:spPr/>
      <dgm:t>
        <a:bodyPr/>
        <a:lstStyle/>
        <a:p>
          <a:endParaRPr lang="en-GB"/>
        </a:p>
      </dgm:t>
    </dgm:pt>
    <dgm:pt modelId="{C44065C5-C329-4F16-940A-B96A8AF16FB9}" type="sibTrans" cxnId="{7325B091-93AC-446A-B419-90C01D2DE387}">
      <dgm:prSet/>
      <dgm:spPr/>
      <dgm:t>
        <a:bodyPr/>
        <a:lstStyle/>
        <a:p>
          <a:endParaRPr lang="en-GB"/>
        </a:p>
      </dgm:t>
    </dgm:pt>
    <dgm:pt modelId="{2E006B61-6FA4-4C67-B883-301D8FFD3EF7}">
      <dgm:prSet phldrT="[Text]" custT="1"/>
      <dgm:spPr/>
      <dgm:t>
        <a:bodyPr/>
        <a:lstStyle/>
        <a:p>
          <a:r>
            <a:rPr lang="bg-BG" sz="1200" b="1" dirty="0">
              <a:solidFill>
                <a:schemeClr val="accent3">
                  <a:lumMod val="60000"/>
                  <a:lumOff val="40000"/>
                </a:schemeClr>
              </a:solidFill>
              <a:latin typeface="Times New Roman" panose="02020603050405020304" pitchFamily="18" charset="0"/>
              <a:cs typeface="Times New Roman" panose="02020603050405020304" pitchFamily="18" charset="0"/>
            </a:rPr>
            <a:t>ЖИВИ АТЕНЮИРАНИ ВАКСИНИ</a:t>
          </a:r>
          <a:endParaRPr lang="en-GB" sz="1200" b="1" dirty="0">
            <a:solidFill>
              <a:schemeClr val="accent3">
                <a:lumMod val="60000"/>
                <a:lumOff val="40000"/>
              </a:schemeClr>
            </a:solidFill>
            <a:latin typeface="Times New Roman" panose="02020603050405020304" pitchFamily="18" charset="0"/>
            <a:cs typeface="Times New Roman" panose="02020603050405020304" pitchFamily="18" charset="0"/>
          </a:endParaRPr>
        </a:p>
      </dgm:t>
    </dgm:pt>
    <dgm:pt modelId="{6D40086A-EEDF-49E0-8E8A-029488B91D85}" type="parTrans" cxnId="{949DE19E-AF82-42C1-B26D-E9DAAC21153E}">
      <dgm:prSet/>
      <dgm:spPr/>
      <dgm:t>
        <a:bodyPr/>
        <a:lstStyle/>
        <a:p>
          <a:endParaRPr lang="en-GB"/>
        </a:p>
      </dgm:t>
    </dgm:pt>
    <dgm:pt modelId="{FA5D91AB-AEE3-4A21-962C-4F7D0E7658DB}" type="sibTrans" cxnId="{949DE19E-AF82-42C1-B26D-E9DAAC21153E}">
      <dgm:prSet/>
      <dgm:spPr/>
      <dgm:t>
        <a:bodyPr/>
        <a:lstStyle/>
        <a:p>
          <a:endParaRPr lang="en-GB"/>
        </a:p>
      </dgm:t>
    </dgm:pt>
    <dgm:pt modelId="{14ED0EE2-42DC-4BBB-AEE9-2748909B37DA}">
      <dgm:prSet phldrT="[Text]" custT="1"/>
      <dgm:spPr/>
      <dgm:t>
        <a:bodyPr/>
        <a:lstStyle/>
        <a:p>
          <a:r>
            <a:rPr lang="bg-BG" sz="1100" b="1" dirty="0">
              <a:solidFill>
                <a:schemeClr val="accent3">
                  <a:lumMod val="60000"/>
                  <a:lumOff val="40000"/>
                </a:schemeClr>
              </a:solidFill>
              <a:latin typeface="Times New Roman" panose="02020603050405020304" pitchFamily="18" charset="0"/>
              <a:cs typeface="Times New Roman" panose="02020603050405020304" pitchFamily="18" charset="0"/>
            </a:rPr>
            <a:t>ВАКСИНИ, БАЗИРАНИ НА НУКЛЕИНОВА КИСЕЛИНА</a:t>
          </a:r>
          <a:endParaRPr lang="en-GB" sz="1100" b="1" dirty="0">
            <a:solidFill>
              <a:schemeClr val="accent3">
                <a:lumMod val="60000"/>
                <a:lumOff val="40000"/>
              </a:schemeClr>
            </a:solidFill>
            <a:latin typeface="Times New Roman" panose="02020603050405020304" pitchFamily="18" charset="0"/>
            <a:cs typeface="Times New Roman" panose="02020603050405020304" pitchFamily="18" charset="0"/>
          </a:endParaRPr>
        </a:p>
      </dgm:t>
    </dgm:pt>
    <dgm:pt modelId="{EEF79166-7054-4350-8782-76440533804D}" type="parTrans" cxnId="{952C9227-60F4-470C-B93D-D076A38C57B7}">
      <dgm:prSet/>
      <dgm:spPr/>
      <dgm:t>
        <a:bodyPr/>
        <a:lstStyle/>
        <a:p>
          <a:endParaRPr lang="en-GB"/>
        </a:p>
      </dgm:t>
    </dgm:pt>
    <dgm:pt modelId="{0179F1BD-F908-4FF4-874A-BDB51738013F}" type="sibTrans" cxnId="{952C9227-60F4-470C-B93D-D076A38C57B7}">
      <dgm:prSet/>
      <dgm:spPr/>
      <dgm:t>
        <a:bodyPr/>
        <a:lstStyle/>
        <a:p>
          <a:endParaRPr lang="en-GB"/>
        </a:p>
      </dgm:t>
    </dgm:pt>
    <dgm:pt modelId="{67123B2D-640C-49A5-BEB4-E3265857ED4A}">
      <dgm:prSet phldrT="[Text]" custT="1"/>
      <dgm:spPr/>
      <dgm:t>
        <a:bodyPr/>
        <a:lstStyle/>
        <a:p>
          <a:r>
            <a:rPr lang="bg-BG" sz="1100" b="1" dirty="0">
              <a:solidFill>
                <a:srgbClr val="FFFF00"/>
              </a:solidFill>
              <a:latin typeface="Times New Roman" panose="02020603050405020304" pitchFamily="18" charset="0"/>
              <a:cs typeface="Times New Roman" panose="02020603050405020304" pitchFamily="18" charset="0"/>
            </a:rPr>
            <a:t>ДНК ВАКСИНИ</a:t>
          </a:r>
          <a:endParaRPr lang="en-GB" sz="1100" b="1" dirty="0">
            <a:solidFill>
              <a:srgbClr val="FFFF00"/>
            </a:solidFill>
            <a:latin typeface="Times New Roman" panose="02020603050405020304" pitchFamily="18" charset="0"/>
            <a:cs typeface="Times New Roman" panose="02020603050405020304" pitchFamily="18" charset="0"/>
          </a:endParaRPr>
        </a:p>
      </dgm:t>
    </dgm:pt>
    <dgm:pt modelId="{0DA8A2EC-C6BD-47F7-B1E1-FB0648528687}" type="parTrans" cxnId="{501BB90C-4A1F-4E79-9671-8BDF85896159}">
      <dgm:prSet/>
      <dgm:spPr/>
      <dgm:t>
        <a:bodyPr/>
        <a:lstStyle/>
        <a:p>
          <a:endParaRPr lang="en-GB"/>
        </a:p>
      </dgm:t>
    </dgm:pt>
    <dgm:pt modelId="{5A9A80D9-64C4-4FAC-A9AD-0D33F25FAAEB}" type="sibTrans" cxnId="{501BB90C-4A1F-4E79-9671-8BDF85896159}">
      <dgm:prSet/>
      <dgm:spPr/>
      <dgm:t>
        <a:bodyPr/>
        <a:lstStyle/>
        <a:p>
          <a:endParaRPr lang="en-GB"/>
        </a:p>
      </dgm:t>
    </dgm:pt>
    <dgm:pt modelId="{6DE973C0-214B-4118-882E-F1FF27549A0D}">
      <dgm:prSet custT="1"/>
      <dgm:spPr/>
      <dgm:t>
        <a:bodyPr/>
        <a:lstStyle/>
        <a:p>
          <a:r>
            <a:rPr lang="bg-BG" sz="1400" b="1" dirty="0">
              <a:solidFill>
                <a:schemeClr val="accent3">
                  <a:lumMod val="60000"/>
                  <a:lumOff val="40000"/>
                </a:schemeClr>
              </a:solidFill>
              <a:latin typeface="Times New Roman" panose="02020603050405020304" pitchFamily="18" charset="0"/>
              <a:cs typeface="Times New Roman" panose="02020603050405020304" pitchFamily="18" charset="0"/>
            </a:rPr>
            <a:t>ИНАКТИВИ-РАНИ ВАКСИНИ</a:t>
          </a:r>
          <a:endParaRPr lang="en-GB" sz="1400" b="1" dirty="0">
            <a:solidFill>
              <a:schemeClr val="accent3">
                <a:lumMod val="60000"/>
                <a:lumOff val="40000"/>
              </a:schemeClr>
            </a:solidFill>
            <a:latin typeface="Times New Roman" panose="02020603050405020304" pitchFamily="18" charset="0"/>
            <a:cs typeface="Times New Roman" panose="02020603050405020304" pitchFamily="18" charset="0"/>
          </a:endParaRPr>
        </a:p>
      </dgm:t>
    </dgm:pt>
    <dgm:pt modelId="{358B3155-3B86-4709-BF0C-2580692BE013}" type="parTrans" cxnId="{F163626A-6489-4729-A098-99457EDF93BA}">
      <dgm:prSet/>
      <dgm:spPr/>
      <dgm:t>
        <a:bodyPr/>
        <a:lstStyle/>
        <a:p>
          <a:endParaRPr lang="en-GB"/>
        </a:p>
      </dgm:t>
    </dgm:pt>
    <dgm:pt modelId="{49A28BDA-4339-45BA-A197-C923E5D19383}" type="sibTrans" cxnId="{F163626A-6489-4729-A098-99457EDF93BA}">
      <dgm:prSet/>
      <dgm:spPr/>
      <dgm:t>
        <a:bodyPr/>
        <a:lstStyle/>
        <a:p>
          <a:endParaRPr lang="en-GB"/>
        </a:p>
      </dgm:t>
    </dgm:pt>
    <dgm:pt modelId="{7AF929DB-49A4-46A2-AB85-AE90409D05A2}">
      <dgm:prSet custT="1"/>
      <dgm:spPr/>
      <dgm:t>
        <a:bodyPr/>
        <a:lstStyle/>
        <a:p>
          <a:r>
            <a:rPr lang="bg-BG" sz="1400" b="1" dirty="0">
              <a:solidFill>
                <a:schemeClr val="accent3">
                  <a:lumMod val="60000"/>
                  <a:lumOff val="40000"/>
                </a:schemeClr>
              </a:solidFill>
              <a:latin typeface="Times New Roman" panose="02020603050405020304" pitchFamily="18" charset="0"/>
              <a:cs typeface="Times New Roman" panose="02020603050405020304" pitchFamily="18" charset="0"/>
            </a:rPr>
            <a:t>ПРОТЕИНО-ВИ ВАКСИНИ</a:t>
          </a:r>
          <a:endParaRPr lang="en-GB" sz="1400" b="1" dirty="0">
            <a:solidFill>
              <a:schemeClr val="accent3">
                <a:lumMod val="60000"/>
                <a:lumOff val="40000"/>
              </a:schemeClr>
            </a:solidFill>
            <a:latin typeface="Times New Roman" panose="02020603050405020304" pitchFamily="18" charset="0"/>
            <a:cs typeface="Times New Roman" panose="02020603050405020304" pitchFamily="18" charset="0"/>
          </a:endParaRPr>
        </a:p>
      </dgm:t>
    </dgm:pt>
    <dgm:pt modelId="{2F6DA288-8AA1-4961-A6F7-94E90BC2B49A}" type="parTrans" cxnId="{E95CB4D9-FE92-44D2-A724-CBD9F6A7A121}">
      <dgm:prSet/>
      <dgm:spPr/>
      <dgm:t>
        <a:bodyPr/>
        <a:lstStyle/>
        <a:p>
          <a:endParaRPr lang="en-GB"/>
        </a:p>
      </dgm:t>
    </dgm:pt>
    <dgm:pt modelId="{FBDBA9AF-0214-47B6-8340-A51B9ED5FBF9}" type="sibTrans" cxnId="{E95CB4D9-FE92-44D2-A724-CBD9F6A7A121}">
      <dgm:prSet/>
      <dgm:spPr/>
      <dgm:t>
        <a:bodyPr/>
        <a:lstStyle/>
        <a:p>
          <a:endParaRPr lang="en-GB"/>
        </a:p>
      </dgm:t>
    </dgm:pt>
    <dgm:pt modelId="{A637EFFB-516A-4B0B-B14A-7EB652ABBF72}">
      <dgm:prSet custT="1"/>
      <dgm:spPr/>
      <dgm:t>
        <a:bodyPr/>
        <a:lstStyle/>
        <a:p>
          <a:r>
            <a:rPr lang="bg-BG" sz="1400" b="1" dirty="0">
              <a:solidFill>
                <a:schemeClr val="accent3">
                  <a:lumMod val="60000"/>
                  <a:lumOff val="40000"/>
                </a:schemeClr>
              </a:solidFill>
              <a:latin typeface="Times New Roman" panose="02020603050405020304" pitchFamily="18" charset="0"/>
              <a:cs typeface="Times New Roman" panose="02020603050405020304" pitchFamily="18" charset="0"/>
            </a:rPr>
            <a:t>ВЕКТОРНИ ВАКСИНИ</a:t>
          </a:r>
          <a:endParaRPr lang="en-GB" sz="1400" b="1" dirty="0">
            <a:solidFill>
              <a:schemeClr val="accent3">
                <a:lumMod val="60000"/>
                <a:lumOff val="40000"/>
              </a:schemeClr>
            </a:solidFill>
            <a:latin typeface="Times New Roman" panose="02020603050405020304" pitchFamily="18" charset="0"/>
            <a:cs typeface="Times New Roman" panose="02020603050405020304" pitchFamily="18" charset="0"/>
          </a:endParaRPr>
        </a:p>
      </dgm:t>
    </dgm:pt>
    <dgm:pt modelId="{BB53921E-35AD-4D80-83A6-B9FECC8021A3}" type="parTrans" cxnId="{BD136C79-14EB-4367-9794-7E343285ECF9}">
      <dgm:prSet/>
      <dgm:spPr/>
      <dgm:t>
        <a:bodyPr/>
        <a:lstStyle/>
        <a:p>
          <a:endParaRPr lang="en-GB"/>
        </a:p>
      </dgm:t>
    </dgm:pt>
    <dgm:pt modelId="{B4425D34-2D41-4858-AC86-F004F7740019}" type="sibTrans" cxnId="{BD136C79-14EB-4367-9794-7E343285ECF9}">
      <dgm:prSet/>
      <dgm:spPr/>
      <dgm:t>
        <a:bodyPr/>
        <a:lstStyle/>
        <a:p>
          <a:endParaRPr lang="en-GB"/>
        </a:p>
      </dgm:t>
    </dgm:pt>
    <dgm:pt modelId="{002D7B7E-CCE8-46BF-9232-E986BC65E68D}">
      <dgm:prSet custT="1"/>
      <dgm:spPr/>
      <dgm:t>
        <a:bodyPr/>
        <a:lstStyle/>
        <a:p>
          <a:r>
            <a:rPr lang="bg-BG" sz="1200" b="1" dirty="0">
              <a:solidFill>
                <a:srgbClr val="FFFF00"/>
              </a:solidFill>
            </a:rPr>
            <a:t>ЦЕЛИ ВАКСИНИ</a:t>
          </a:r>
          <a:endParaRPr lang="en-GB" sz="1200" b="1" dirty="0">
            <a:solidFill>
              <a:srgbClr val="FFFF00"/>
            </a:solidFill>
          </a:endParaRPr>
        </a:p>
      </dgm:t>
    </dgm:pt>
    <dgm:pt modelId="{49706759-F8CC-40C1-8736-D17B54E146DE}" type="parTrans" cxnId="{5D838CD6-61B4-4066-8EC8-CF59DEF51439}">
      <dgm:prSet/>
      <dgm:spPr/>
      <dgm:t>
        <a:bodyPr/>
        <a:lstStyle/>
        <a:p>
          <a:endParaRPr lang="en-GB"/>
        </a:p>
      </dgm:t>
    </dgm:pt>
    <dgm:pt modelId="{CFA0E849-8758-4313-B3D9-5DF45484D7A3}" type="sibTrans" cxnId="{5D838CD6-61B4-4066-8EC8-CF59DEF51439}">
      <dgm:prSet/>
      <dgm:spPr/>
      <dgm:t>
        <a:bodyPr/>
        <a:lstStyle/>
        <a:p>
          <a:endParaRPr lang="en-GB"/>
        </a:p>
      </dgm:t>
    </dgm:pt>
    <dgm:pt modelId="{876B7EFF-BDC1-4C67-AC49-F9F42DDBA5C4}">
      <dgm:prSet custT="1"/>
      <dgm:spPr/>
      <dgm:t>
        <a:bodyPr/>
        <a:lstStyle/>
        <a:p>
          <a:r>
            <a:rPr lang="bg-BG" sz="1050" b="1" dirty="0">
              <a:solidFill>
                <a:srgbClr val="FFFF00"/>
              </a:solidFill>
            </a:rPr>
            <a:t>СУБКОМПОНЕНТ-НИ  ВАКСИНИ</a:t>
          </a:r>
          <a:endParaRPr lang="en-GB" sz="1050" b="1" dirty="0">
            <a:solidFill>
              <a:srgbClr val="FFFF00"/>
            </a:solidFill>
          </a:endParaRPr>
        </a:p>
      </dgm:t>
    </dgm:pt>
    <dgm:pt modelId="{3130F526-A1C2-45E0-BA90-8B6BB1EE7982}" type="parTrans" cxnId="{1B7F1731-A81D-4348-A632-8FBA3D6B9647}">
      <dgm:prSet/>
      <dgm:spPr/>
      <dgm:t>
        <a:bodyPr/>
        <a:lstStyle/>
        <a:p>
          <a:endParaRPr lang="en-GB"/>
        </a:p>
      </dgm:t>
    </dgm:pt>
    <dgm:pt modelId="{96CB3134-EF1A-407B-8492-979B2C156463}" type="sibTrans" cxnId="{1B7F1731-A81D-4348-A632-8FBA3D6B9647}">
      <dgm:prSet/>
      <dgm:spPr/>
      <dgm:t>
        <a:bodyPr/>
        <a:lstStyle/>
        <a:p>
          <a:endParaRPr lang="en-GB"/>
        </a:p>
      </dgm:t>
    </dgm:pt>
    <dgm:pt modelId="{1772F88F-0B90-44A4-A971-57A94B2B6763}">
      <dgm:prSet custT="1"/>
      <dgm:spPr/>
      <dgm:t>
        <a:bodyPr/>
        <a:lstStyle/>
        <a:p>
          <a:r>
            <a:rPr lang="bg-BG" sz="1050" b="1" dirty="0">
              <a:solidFill>
                <a:srgbClr val="FFFF00"/>
              </a:solidFill>
              <a:latin typeface="Times New Roman" panose="02020603050405020304" pitchFamily="18" charset="0"/>
              <a:cs typeface="Times New Roman" panose="02020603050405020304" pitchFamily="18" charset="0"/>
            </a:rPr>
            <a:t>ВАКСИНИ С НЕРЕПЛИЦИРАЩ СЕ ВЕКТОР </a:t>
          </a:r>
          <a:endParaRPr lang="en-GB" sz="1050" b="1" dirty="0">
            <a:solidFill>
              <a:srgbClr val="FFFF00"/>
            </a:solidFill>
            <a:latin typeface="Times New Roman" panose="02020603050405020304" pitchFamily="18" charset="0"/>
            <a:cs typeface="Times New Roman" panose="02020603050405020304" pitchFamily="18" charset="0"/>
          </a:endParaRPr>
        </a:p>
      </dgm:t>
    </dgm:pt>
    <dgm:pt modelId="{026A46C2-0A8A-4D45-938B-7960246121DD}" type="parTrans" cxnId="{19A5F239-86A2-488D-981D-A558B920474E}">
      <dgm:prSet/>
      <dgm:spPr/>
      <dgm:t>
        <a:bodyPr/>
        <a:lstStyle/>
        <a:p>
          <a:endParaRPr lang="en-GB"/>
        </a:p>
      </dgm:t>
    </dgm:pt>
    <dgm:pt modelId="{E2F58233-516E-4941-8F18-4F207BD923E0}" type="sibTrans" cxnId="{19A5F239-86A2-488D-981D-A558B920474E}">
      <dgm:prSet/>
      <dgm:spPr/>
      <dgm:t>
        <a:bodyPr/>
        <a:lstStyle/>
        <a:p>
          <a:endParaRPr lang="en-GB"/>
        </a:p>
      </dgm:t>
    </dgm:pt>
    <dgm:pt modelId="{4E4F71AB-3402-41F3-937B-918FB83FD7FA}">
      <dgm:prSet custT="1"/>
      <dgm:spPr/>
      <dgm:t>
        <a:bodyPr/>
        <a:lstStyle/>
        <a:p>
          <a:r>
            <a:rPr lang="bg-BG" sz="1000" b="1" dirty="0">
              <a:solidFill>
                <a:srgbClr val="FFFF00"/>
              </a:solidFill>
              <a:latin typeface="Times New Roman" panose="02020603050405020304" pitchFamily="18" charset="0"/>
              <a:cs typeface="Times New Roman" panose="02020603050405020304" pitchFamily="18" charset="0"/>
            </a:rPr>
            <a:t>ВАКСИНИ С РЕПЛИЦИРАЩ СЕ ВЕКТОР</a:t>
          </a:r>
          <a:endParaRPr lang="en-GB" sz="1000" b="1" dirty="0">
            <a:solidFill>
              <a:srgbClr val="FFFF00"/>
            </a:solidFill>
            <a:latin typeface="Times New Roman" panose="02020603050405020304" pitchFamily="18" charset="0"/>
            <a:cs typeface="Times New Roman" panose="02020603050405020304" pitchFamily="18" charset="0"/>
          </a:endParaRPr>
        </a:p>
      </dgm:t>
    </dgm:pt>
    <dgm:pt modelId="{2FCAAB35-BF03-480A-BF57-AE7E31E63BA8}" type="parTrans" cxnId="{1BC05773-B1BA-479F-8B38-5D6F44757301}">
      <dgm:prSet/>
      <dgm:spPr/>
      <dgm:t>
        <a:bodyPr/>
        <a:lstStyle/>
        <a:p>
          <a:endParaRPr lang="en-GB"/>
        </a:p>
      </dgm:t>
    </dgm:pt>
    <dgm:pt modelId="{9C50AF7D-6317-4FB7-A98A-40F0F024F237}" type="sibTrans" cxnId="{1BC05773-B1BA-479F-8B38-5D6F44757301}">
      <dgm:prSet/>
      <dgm:spPr/>
      <dgm:t>
        <a:bodyPr/>
        <a:lstStyle/>
        <a:p>
          <a:endParaRPr lang="en-GB"/>
        </a:p>
      </dgm:t>
    </dgm:pt>
    <dgm:pt modelId="{8C9D82DC-52BC-4929-9520-BE487EE60C4F}">
      <dgm:prSet custT="1"/>
      <dgm:spPr/>
      <dgm:t>
        <a:bodyPr/>
        <a:lstStyle/>
        <a:p>
          <a:r>
            <a:rPr lang="bg-BG" sz="1100" b="1" dirty="0">
              <a:solidFill>
                <a:srgbClr val="FFFF00"/>
              </a:solidFill>
              <a:latin typeface="Times New Roman" panose="02020603050405020304" pitchFamily="18" charset="0"/>
              <a:cs typeface="Times New Roman" panose="02020603050405020304" pitchFamily="18" charset="0"/>
            </a:rPr>
            <a:t>иРНК ВАКСИНИ</a:t>
          </a:r>
          <a:endParaRPr lang="en-GB" sz="1100" b="1" dirty="0">
            <a:solidFill>
              <a:srgbClr val="FFFF00"/>
            </a:solidFill>
            <a:latin typeface="Times New Roman" panose="02020603050405020304" pitchFamily="18" charset="0"/>
            <a:cs typeface="Times New Roman" panose="02020603050405020304" pitchFamily="18" charset="0"/>
          </a:endParaRPr>
        </a:p>
      </dgm:t>
    </dgm:pt>
    <dgm:pt modelId="{3FA90563-F60F-40A2-B3CA-603D55BAD28E}" type="parTrans" cxnId="{7726E01F-9323-4995-A0D1-1C8A875C9DB4}">
      <dgm:prSet/>
      <dgm:spPr/>
      <dgm:t>
        <a:bodyPr/>
        <a:lstStyle/>
        <a:p>
          <a:endParaRPr lang="en-GB"/>
        </a:p>
      </dgm:t>
    </dgm:pt>
    <dgm:pt modelId="{07727B69-56D3-4B39-A14F-AB951DDA418C}" type="sibTrans" cxnId="{7726E01F-9323-4995-A0D1-1C8A875C9DB4}">
      <dgm:prSet/>
      <dgm:spPr/>
      <dgm:t>
        <a:bodyPr/>
        <a:lstStyle/>
        <a:p>
          <a:endParaRPr lang="en-GB"/>
        </a:p>
      </dgm:t>
    </dgm:pt>
    <dgm:pt modelId="{2C310D51-AADC-406E-889D-81629A23193D}" type="pres">
      <dgm:prSet presAssocID="{F5F49C7F-89DF-479E-A66C-714441ACE227}" presName="mainComposite" presStyleCnt="0">
        <dgm:presLayoutVars>
          <dgm:chPref val="1"/>
          <dgm:dir/>
          <dgm:animOne val="branch"/>
          <dgm:animLvl val="lvl"/>
          <dgm:resizeHandles val="exact"/>
        </dgm:presLayoutVars>
      </dgm:prSet>
      <dgm:spPr/>
    </dgm:pt>
    <dgm:pt modelId="{4E98F0AB-2060-492C-A8FA-05B2DD7BE265}" type="pres">
      <dgm:prSet presAssocID="{F5F49C7F-89DF-479E-A66C-714441ACE227}" presName="hierFlow" presStyleCnt="0"/>
      <dgm:spPr/>
    </dgm:pt>
    <dgm:pt modelId="{B3D7CB1E-D3C9-498E-B243-B254CE26A68F}" type="pres">
      <dgm:prSet presAssocID="{F5F49C7F-89DF-479E-A66C-714441ACE227}" presName="hierChild1" presStyleCnt="0">
        <dgm:presLayoutVars>
          <dgm:chPref val="1"/>
          <dgm:animOne val="branch"/>
          <dgm:animLvl val="lvl"/>
        </dgm:presLayoutVars>
      </dgm:prSet>
      <dgm:spPr/>
    </dgm:pt>
    <dgm:pt modelId="{3844BDA6-6D6E-46DC-B213-4D03427E78EF}" type="pres">
      <dgm:prSet presAssocID="{1C4EA4F4-63A3-449F-B305-E7D36135F81F}" presName="Name14" presStyleCnt="0"/>
      <dgm:spPr/>
    </dgm:pt>
    <dgm:pt modelId="{9B7DE458-0A92-4474-B6CE-082C60E07B84}" type="pres">
      <dgm:prSet presAssocID="{1C4EA4F4-63A3-449F-B305-E7D36135F81F}" presName="level1Shape" presStyleLbl="node0" presStyleIdx="0" presStyleCnt="1" custScaleX="283024" custScaleY="217170">
        <dgm:presLayoutVars>
          <dgm:chPref val="3"/>
        </dgm:presLayoutVars>
      </dgm:prSet>
      <dgm:spPr/>
    </dgm:pt>
    <dgm:pt modelId="{98C55124-01A1-4168-95B8-E1D9BCB2650B}" type="pres">
      <dgm:prSet presAssocID="{1C4EA4F4-63A3-449F-B305-E7D36135F81F}" presName="hierChild2" presStyleCnt="0"/>
      <dgm:spPr/>
    </dgm:pt>
    <dgm:pt modelId="{01C964C2-7067-4025-B2B1-F69A13A9B726}" type="pres">
      <dgm:prSet presAssocID="{6D40086A-EEDF-49E0-8E8A-029488B91D85}" presName="Name19" presStyleLbl="parChTrans1D2" presStyleIdx="0" presStyleCnt="5"/>
      <dgm:spPr/>
    </dgm:pt>
    <dgm:pt modelId="{139B1FC9-EC16-4C23-B493-67C59426C7BD}" type="pres">
      <dgm:prSet presAssocID="{2E006B61-6FA4-4C67-B883-301D8FFD3EF7}" presName="Name21" presStyleCnt="0"/>
      <dgm:spPr/>
    </dgm:pt>
    <dgm:pt modelId="{8EC02BC1-E2AC-44CA-A7A0-30A9C3DFBFF1}" type="pres">
      <dgm:prSet presAssocID="{2E006B61-6FA4-4C67-B883-301D8FFD3EF7}" presName="level2Shape" presStyleLbl="node2" presStyleIdx="0" presStyleCnt="5" custScaleX="213868" custScaleY="161621" custLinFactNeighborX="-478" custLinFactNeighborY="-1331"/>
      <dgm:spPr/>
    </dgm:pt>
    <dgm:pt modelId="{416F8868-40E7-483C-9CA6-8306243B9919}" type="pres">
      <dgm:prSet presAssocID="{2E006B61-6FA4-4C67-B883-301D8FFD3EF7}" presName="hierChild3" presStyleCnt="0"/>
      <dgm:spPr/>
    </dgm:pt>
    <dgm:pt modelId="{3DB892ED-B9DD-4265-A207-39BCB366D786}" type="pres">
      <dgm:prSet presAssocID="{358B3155-3B86-4709-BF0C-2580692BE013}" presName="Name19" presStyleLbl="parChTrans1D2" presStyleIdx="1" presStyleCnt="5"/>
      <dgm:spPr/>
    </dgm:pt>
    <dgm:pt modelId="{05BE1ACF-24AA-439C-9983-93DA51ABBB49}" type="pres">
      <dgm:prSet presAssocID="{6DE973C0-214B-4118-882E-F1FF27549A0D}" presName="Name21" presStyleCnt="0"/>
      <dgm:spPr/>
    </dgm:pt>
    <dgm:pt modelId="{55545F3E-E68D-4DB5-8C3F-226BA3912BDC}" type="pres">
      <dgm:prSet presAssocID="{6DE973C0-214B-4118-882E-F1FF27549A0D}" presName="level2Shape" presStyleLbl="node2" presStyleIdx="1" presStyleCnt="5" custScaleX="213284" custScaleY="165449" custLinFactNeighborX="1621" custLinFactNeighborY="1374"/>
      <dgm:spPr/>
    </dgm:pt>
    <dgm:pt modelId="{BEEBF14C-0701-4816-9BAB-92B6CF052CFF}" type="pres">
      <dgm:prSet presAssocID="{6DE973C0-214B-4118-882E-F1FF27549A0D}" presName="hierChild3" presStyleCnt="0"/>
      <dgm:spPr/>
    </dgm:pt>
    <dgm:pt modelId="{C0E5AF8F-5A91-44A9-B21E-D57B3F5C92AA}" type="pres">
      <dgm:prSet presAssocID="{49706759-F8CC-40C1-8736-D17B54E146DE}" presName="Name19" presStyleLbl="parChTrans1D3" presStyleIdx="0" presStyleCnt="6"/>
      <dgm:spPr/>
    </dgm:pt>
    <dgm:pt modelId="{F841AD98-0902-4A44-8306-B78B45504064}" type="pres">
      <dgm:prSet presAssocID="{002D7B7E-CCE8-46BF-9232-E986BC65E68D}" presName="Name21" presStyleCnt="0"/>
      <dgm:spPr/>
    </dgm:pt>
    <dgm:pt modelId="{AB4F5F8F-EA8A-4FBC-9A94-1C34E65DCFCF}" type="pres">
      <dgm:prSet presAssocID="{002D7B7E-CCE8-46BF-9232-E986BC65E68D}" presName="level2Shape" presStyleLbl="node3" presStyleIdx="0" presStyleCnt="6" custScaleX="218892" custScaleY="247320"/>
      <dgm:spPr/>
    </dgm:pt>
    <dgm:pt modelId="{6A7329DB-2581-47CA-BF91-0F7B71D9800D}" type="pres">
      <dgm:prSet presAssocID="{002D7B7E-CCE8-46BF-9232-E986BC65E68D}" presName="hierChild3" presStyleCnt="0"/>
      <dgm:spPr/>
    </dgm:pt>
    <dgm:pt modelId="{811A2995-CAE5-4370-89CB-3C2E10663084}" type="pres">
      <dgm:prSet presAssocID="{3130F526-A1C2-45E0-BA90-8B6BB1EE7982}" presName="Name19" presStyleLbl="parChTrans1D3" presStyleIdx="1" presStyleCnt="6"/>
      <dgm:spPr/>
    </dgm:pt>
    <dgm:pt modelId="{A78010A3-78C0-40DD-9977-1315E9000D9D}" type="pres">
      <dgm:prSet presAssocID="{876B7EFF-BDC1-4C67-AC49-F9F42DDBA5C4}" presName="Name21" presStyleCnt="0"/>
      <dgm:spPr/>
    </dgm:pt>
    <dgm:pt modelId="{2F5A1049-B580-4FD8-8BC9-1BA382A4B110}" type="pres">
      <dgm:prSet presAssocID="{876B7EFF-BDC1-4C67-AC49-F9F42DDBA5C4}" presName="level2Shape" presStyleLbl="node3" presStyleIdx="1" presStyleCnt="6" custScaleX="216421" custScaleY="247320"/>
      <dgm:spPr/>
    </dgm:pt>
    <dgm:pt modelId="{13DA3F04-8212-4704-A9AB-8042257C9E8D}" type="pres">
      <dgm:prSet presAssocID="{876B7EFF-BDC1-4C67-AC49-F9F42DDBA5C4}" presName="hierChild3" presStyleCnt="0"/>
      <dgm:spPr/>
    </dgm:pt>
    <dgm:pt modelId="{C320D948-89A7-4B79-B45A-095B9E1E5EC4}" type="pres">
      <dgm:prSet presAssocID="{2F6DA288-8AA1-4961-A6F7-94E90BC2B49A}" presName="Name19" presStyleLbl="parChTrans1D2" presStyleIdx="2" presStyleCnt="5"/>
      <dgm:spPr/>
    </dgm:pt>
    <dgm:pt modelId="{74C7AE3E-5669-432A-8252-CD782BF918E1}" type="pres">
      <dgm:prSet presAssocID="{7AF929DB-49A4-46A2-AB85-AE90409D05A2}" presName="Name21" presStyleCnt="0"/>
      <dgm:spPr/>
    </dgm:pt>
    <dgm:pt modelId="{8482AB7D-D638-49BF-8386-48F8257478E2}" type="pres">
      <dgm:prSet presAssocID="{7AF929DB-49A4-46A2-AB85-AE90409D05A2}" presName="level2Shape" presStyleLbl="node2" presStyleIdx="2" presStyleCnt="5" custScaleX="227286" custScaleY="157633"/>
      <dgm:spPr/>
    </dgm:pt>
    <dgm:pt modelId="{7323616C-F1BE-4DEE-BA56-64D3BDBB4DB4}" type="pres">
      <dgm:prSet presAssocID="{7AF929DB-49A4-46A2-AB85-AE90409D05A2}" presName="hierChild3" presStyleCnt="0"/>
      <dgm:spPr/>
    </dgm:pt>
    <dgm:pt modelId="{EF0C5274-099B-4F8F-BF35-7D16A2AC4369}" type="pres">
      <dgm:prSet presAssocID="{BB53921E-35AD-4D80-83A6-B9FECC8021A3}" presName="Name19" presStyleLbl="parChTrans1D2" presStyleIdx="3" presStyleCnt="5"/>
      <dgm:spPr/>
    </dgm:pt>
    <dgm:pt modelId="{0E0DA1ED-9D75-451E-8025-A2A365F3586E}" type="pres">
      <dgm:prSet presAssocID="{A637EFFB-516A-4B0B-B14A-7EB652ABBF72}" presName="Name21" presStyleCnt="0"/>
      <dgm:spPr/>
    </dgm:pt>
    <dgm:pt modelId="{69178253-AF15-4A04-A3C0-43FD9FA8A7D2}" type="pres">
      <dgm:prSet presAssocID="{A637EFFB-516A-4B0B-B14A-7EB652ABBF72}" presName="level2Shape" presStyleLbl="node2" presStyleIdx="3" presStyleCnt="5" custScaleX="203202" custScaleY="164917"/>
      <dgm:spPr/>
    </dgm:pt>
    <dgm:pt modelId="{62BB72CE-3BB9-45E9-B413-E7D21D3E7148}" type="pres">
      <dgm:prSet presAssocID="{A637EFFB-516A-4B0B-B14A-7EB652ABBF72}" presName="hierChild3" presStyleCnt="0"/>
      <dgm:spPr/>
    </dgm:pt>
    <dgm:pt modelId="{510B540E-5F76-40C4-AECF-2B415AF791D0}" type="pres">
      <dgm:prSet presAssocID="{026A46C2-0A8A-4D45-938B-7960246121DD}" presName="Name19" presStyleLbl="parChTrans1D3" presStyleIdx="2" presStyleCnt="6"/>
      <dgm:spPr/>
    </dgm:pt>
    <dgm:pt modelId="{BF0794F7-8F03-459A-AF0C-1F4152CFD64E}" type="pres">
      <dgm:prSet presAssocID="{1772F88F-0B90-44A4-A971-57A94B2B6763}" presName="Name21" presStyleCnt="0"/>
      <dgm:spPr/>
    </dgm:pt>
    <dgm:pt modelId="{5F47C8D7-25E7-4917-B773-6AB0122A4DFC}" type="pres">
      <dgm:prSet presAssocID="{1772F88F-0B90-44A4-A971-57A94B2B6763}" presName="level2Shape" presStyleLbl="node3" presStyleIdx="2" presStyleCnt="6" custScaleX="210118" custScaleY="247928"/>
      <dgm:spPr/>
    </dgm:pt>
    <dgm:pt modelId="{5958D118-200E-46A9-BA9C-71F6159F0526}" type="pres">
      <dgm:prSet presAssocID="{1772F88F-0B90-44A4-A971-57A94B2B6763}" presName="hierChild3" presStyleCnt="0"/>
      <dgm:spPr/>
    </dgm:pt>
    <dgm:pt modelId="{E625E365-F78B-4340-800A-52F1CDC753E5}" type="pres">
      <dgm:prSet presAssocID="{2FCAAB35-BF03-480A-BF57-AE7E31E63BA8}" presName="Name19" presStyleLbl="parChTrans1D3" presStyleIdx="3" presStyleCnt="6"/>
      <dgm:spPr/>
    </dgm:pt>
    <dgm:pt modelId="{0F2415BF-0FF4-4C08-8782-4EB1B4D346A4}" type="pres">
      <dgm:prSet presAssocID="{4E4F71AB-3402-41F3-937B-918FB83FD7FA}" presName="Name21" presStyleCnt="0"/>
      <dgm:spPr/>
    </dgm:pt>
    <dgm:pt modelId="{CB9B1173-4243-4F0B-82F7-8C859A89332F}" type="pres">
      <dgm:prSet presAssocID="{4E4F71AB-3402-41F3-937B-918FB83FD7FA}" presName="level2Shape" presStyleLbl="node3" presStyleIdx="3" presStyleCnt="6" custScaleX="203403" custScaleY="247928"/>
      <dgm:spPr/>
    </dgm:pt>
    <dgm:pt modelId="{C59C68B3-C3C4-4118-87B4-64B252685AAD}" type="pres">
      <dgm:prSet presAssocID="{4E4F71AB-3402-41F3-937B-918FB83FD7FA}" presName="hierChild3" presStyleCnt="0"/>
      <dgm:spPr/>
    </dgm:pt>
    <dgm:pt modelId="{6E44CEAD-5E59-4D1D-B893-4EABDA5B4C70}" type="pres">
      <dgm:prSet presAssocID="{EEF79166-7054-4350-8782-76440533804D}" presName="Name19" presStyleLbl="parChTrans1D2" presStyleIdx="4" presStyleCnt="5"/>
      <dgm:spPr/>
    </dgm:pt>
    <dgm:pt modelId="{C3B60F8C-7517-4DAE-B148-3FF16941A728}" type="pres">
      <dgm:prSet presAssocID="{14ED0EE2-42DC-4BBB-AEE9-2748909B37DA}" presName="Name21" presStyleCnt="0"/>
      <dgm:spPr/>
    </dgm:pt>
    <dgm:pt modelId="{8629037A-CC21-4F95-8B7E-56119F04ED55}" type="pres">
      <dgm:prSet presAssocID="{14ED0EE2-42DC-4BBB-AEE9-2748909B37DA}" presName="level2Shape" presStyleLbl="node2" presStyleIdx="4" presStyleCnt="5" custScaleX="203649" custScaleY="179344"/>
      <dgm:spPr/>
    </dgm:pt>
    <dgm:pt modelId="{93447C03-A9F7-4AF5-8F65-2EC5D722AF8F}" type="pres">
      <dgm:prSet presAssocID="{14ED0EE2-42DC-4BBB-AEE9-2748909B37DA}" presName="hierChild3" presStyleCnt="0"/>
      <dgm:spPr/>
    </dgm:pt>
    <dgm:pt modelId="{EBBC9559-9E50-4F3A-8707-D40B38292A84}" type="pres">
      <dgm:prSet presAssocID="{0DA8A2EC-C6BD-47F7-B1E1-FB0648528687}" presName="Name19" presStyleLbl="parChTrans1D3" presStyleIdx="4" presStyleCnt="6"/>
      <dgm:spPr/>
    </dgm:pt>
    <dgm:pt modelId="{C7739350-3F1E-48EF-83C0-99894CE9FE6F}" type="pres">
      <dgm:prSet presAssocID="{67123B2D-640C-49A5-BEB4-E3265857ED4A}" presName="Name21" presStyleCnt="0"/>
      <dgm:spPr/>
    </dgm:pt>
    <dgm:pt modelId="{AA7C3F75-E061-4766-87CA-51A87F2078DA}" type="pres">
      <dgm:prSet presAssocID="{67123B2D-640C-49A5-BEB4-E3265857ED4A}" presName="level2Shape" presStyleLbl="node3" presStyleIdx="4" presStyleCnt="6" custScaleX="152439" custScaleY="233501"/>
      <dgm:spPr/>
    </dgm:pt>
    <dgm:pt modelId="{E6147C6B-A99B-4B79-A02A-D56536DD8101}" type="pres">
      <dgm:prSet presAssocID="{67123B2D-640C-49A5-BEB4-E3265857ED4A}" presName="hierChild3" presStyleCnt="0"/>
      <dgm:spPr/>
    </dgm:pt>
    <dgm:pt modelId="{8D8E0973-3F9C-4353-B5A6-2C7BC9A51938}" type="pres">
      <dgm:prSet presAssocID="{3FA90563-F60F-40A2-B3CA-603D55BAD28E}" presName="Name19" presStyleLbl="parChTrans1D3" presStyleIdx="5" presStyleCnt="6"/>
      <dgm:spPr/>
    </dgm:pt>
    <dgm:pt modelId="{56ACD3BC-76E1-47CF-A9C6-F32A0A441D89}" type="pres">
      <dgm:prSet presAssocID="{8C9D82DC-52BC-4929-9520-BE487EE60C4F}" presName="Name21" presStyleCnt="0"/>
      <dgm:spPr/>
    </dgm:pt>
    <dgm:pt modelId="{46F24C27-39F4-4A79-BDEF-D62A65F83016}" type="pres">
      <dgm:prSet presAssocID="{8C9D82DC-52BC-4929-9520-BE487EE60C4F}" presName="level2Shape" presStyleLbl="node3" presStyleIdx="5" presStyleCnt="6" custScaleX="150641" custScaleY="233501"/>
      <dgm:spPr/>
    </dgm:pt>
    <dgm:pt modelId="{B5C003F0-A191-4C4D-BF47-725A5A1F33DC}" type="pres">
      <dgm:prSet presAssocID="{8C9D82DC-52BC-4929-9520-BE487EE60C4F}" presName="hierChild3" presStyleCnt="0"/>
      <dgm:spPr/>
    </dgm:pt>
    <dgm:pt modelId="{5E9FD92C-87D8-4CC2-B916-E0F05EAEED34}" type="pres">
      <dgm:prSet presAssocID="{F5F49C7F-89DF-479E-A66C-714441ACE227}" presName="bgShapesFlow" presStyleCnt="0"/>
      <dgm:spPr/>
    </dgm:pt>
  </dgm:ptLst>
  <dgm:cxnLst>
    <dgm:cxn modelId="{501BB90C-4A1F-4E79-9671-8BDF85896159}" srcId="{14ED0EE2-42DC-4BBB-AEE9-2748909B37DA}" destId="{67123B2D-640C-49A5-BEB4-E3265857ED4A}" srcOrd="0" destOrd="0" parTransId="{0DA8A2EC-C6BD-47F7-B1E1-FB0648528687}" sibTransId="{5A9A80D9-64C4-4FAC-A9AD-0D33F25FAAEB}"/>
    <dgm:cxn modelId="{8B8EA318-954B-42A9-A735-FF438CD4472A}" type="presOf" srcId="{F5F49C7F-89DF-479E-A66C-714441ACE227}" destId="{2C310D51-AADC-406E-889D-81629A23193D}" srcOrd="0" destOrd="0" presId="urn:microsoft.com/office/officeart/2005/8/layout/hierarchy6"/>
    <dgm:cxn modelId="{3B1FE118-F241-48E3-8B2A-72FDE1376D48}" type="presOf" srcId="{002D7B7E-CCE8-46BF-9232-E986BC65E68D}" destId="{AB4F5F8F-EA8A-4FBC-9A94-1C34E65DCFCF}" srcOrd="0" destOrd="0" presId="urn:microsoft.com/office/officeart/2005/8/layout/hierarchy6"/>
    <dgm:cxn modelId="{819B641A-65A3-464B-8E85-2E03CB03374C}" type="presOf" srcId="{8C9D82DC-52BC-4929-9520-BE487EE60C4F}" destId="{46F24C27-39F4-4A79-BDEF-D62A65F83016}" srcOrd="0" destOrd="0" presId="urn:microsoft.com/office/officeart/2005/8/layout/hierarchy6"/>
    <dgm:cxn modelId="{7726E01F-9323-4995-A0D1-1C8A875C9DB4}" srcId="{14ED0EE2-42DC-4BBB-AEE9-2748909B37DA}" destId="{8C9D82DC-52BC-4929-9520-BE487EE60C4F}" srcOrd="1" destOrd="0" parTransId="{3FA90563-F60F-40A2-B3CA-603D55BAD28E}" sibTransId="{07727B69-56D3-4B39-A14F-AB951DDA418C}"/>
    <dgm:cxn modelId="{02D8E420-3CA6-4FED-8DDD-157469E6B475}" type="presOf" srcId="{1772F88F-0B90-44A4-A971-57A94B2B6763}" destId="{5F47C8D7-25E7-4917-B773-6AB0122A4DFC}" srcOrd="0" destOrd="0" presId="urn:microsoft.com/office/officeart/2005/8/layout/hierarchy6"/>
    <dgm:cxn modelId="{721CE126-3587-44EB-929C-9CA07272F520}" type="presOf" srcId="{3FA90563-F60F-40A2-B3CA-603D55BAD28E}" destId="{8D8E0973-3F9C-4353-B5A6-2C7BC9A51938}" srcOrd="0" destOrd="0" presId="urn:microsoft.com/office/officeart/2005/8/layout/hierarchy6"/>
    <dgm:cxn modelId="{952C9227-60F4-470C-B93D-D076A38C57B7}" srcId="{1C4EA4F4-63A3-449F-B305-E7D36135F81F}" destId="{14ED0EE2-42DC-4BBB-AEE9-2748909B37DA}" srcOrd="4" destOrd="0" parTransId="{EEF79166-7054-4350-8782-76440533804D}" sibTransId="{0179F1BD-F908-4FF4-874A-BDB51738013F}"/>
    <dgm:cxn modelId="{FB370D2F-503A-4B90-B401-65A0973A8E5F}" type="presOf" srcId="{0DA8A2EC-C6BD-47F7-B1E1-FB0648528687}" destId="{EBBC9559-9E50-4F3A-8707-D40B38292A84}" srcOrd="0" destOrd="0" presId="urn:microsoft.com/office/officeart/2005/8/layout/hierarchy6"/>
    <dgm:cxn modelId="{1B7F1731-A81D-4348-A632-8FBA3D6B9647}" srcId="{6DE973C0-214B-4118-882E-F1FF27549A0D}" destId="{876B7EFF-BDC1-4C67-AC49-F9F42DDBA5C4}" srcOrd="1" destOrd="0" parTransId="{3130F526-A1C2-45E0-BA90-8B6BB1EE7982}" sibTransId="{96CB3134-EF1A-407B-8492-979B2C156463}"/>
    <dgm:cxn modelId="{19A5F239-86A2-488D-981D-A558B920474E}" srcId="{A637EFFB-516A-4B0B-B14A-7EB652ABBF72}" destId="{1772F88F-0B90-44A4-A971-57A94B2B6763}" srcOrd="0" destOrd="0" parTransId="{026A46C2-0A8A-4D45-938B-7960246121DD}" sibTransId="{E2F58233-516E-4941-8F18-4F207BD923E0}"/>
    <dgm:cxn modelId="{26C0B442-D163-4B39-82AC-9A512D220181}" type="presOf" srcId="{A637EFFB-516A-4B0B-B14A-7EB652ABBF72}" destId="{69178253-AF15-4A04-A3C0-43FD9FA8A7D2}" srcOrd="0" destOrd="0" presId="urn:microsoft.com/office/officeart/2005/8/layout/hierarchy6"/>
    <dgm:cxn modelId="{792A3D45-843F-4787-A2F9-293C5BCA9457}" type="presOf" srcId="{2E006B61-6FA4-4C67-B883-301D8FFD3EF7}" destId="{8EC02BC1-E2AC-44CA-A7A0-30A9C3DFBFF1}" srcOrd="0" destOrd="0" presId="urn:microsoft.com/office/officeart/2005/8/layout/hierarchy6"/>
    <dgm:cxn modelId="{F163626A-6489-4729-A098-99457EDF93BA}" srcId="{1C4EA4F4-63A3-449F-B305-E7D36135F81F}" destId="{6DE973C0-214B-4118-882E-F1FF27549A0D}" srcOrd="1" destOrd="0" parTransId="{358B3155-3B86-4709-BF0C-2580692BE013}" sibTransId="{49A28BDA-4339-45BA-A197-C923E5D19383}"/>
    <dgm:cxn modelId="{9AE86F6C-C6A5-4AA7-A07F-320A4F98C660}" type="presOf" srcId="{6DE973C0-214B-4118-882E-F1FF27549A0D}" destId="{55545F3E-E68D-4DB5-8C3F-226BA3912BDC}" srcOrd="0" destOrd="0" presId="urn:microsoft.com/office/officeart/2005/8/layout/hierarchy6"/>
    <dgm:cxn modelId="{417CC16C-A771-464B-88EF-198FC8E92BEF}" type="presOf" srcId="{1C4EA4F4-63A3-449F-B305-E7D36135F81F}" destId="{9B7DE458-0A92-4474-B6CE-082C60E07B84}" srcOrd="0" destOrd="0" presId="urn:microsoft.com/office/officeart/2005/8/layout/hierarchy6"/>
    <dgm:cxn modelId="{1BC05773-B1BA-479F-8B38-5D6F44757301}" srcId="{A637EFFB-516A-4B0B-B14A-7EB652ABBF72}" destId="{4E4F71AB-3402-41F3-937B-918FB83FD7FA}" srcOrd="1" destOrd="0" parTransId="{2FCAAB35-BF03-480A-BF57-AE7E31E63BA8}" sibTransId="{9C50AF7D-6317-4FB7-A98A-40F0F024F237}"/>
    <dgm:cxn modelId="{BD136C79-14EB-4367-9794-7E343285ECF9}" srcId="{1C4EA4F4-63A3-449F-B305-E7D36135F81F}" destId="{A637EFFB-516A-4B0B-B14A-7EB652ABBF72}" srcOrd="3" destOrd="0" parTransId="{BB53921E-35AD-4D80-83A6-B9FECC8021A3}" sibTransId="{B4425D34-2D41-4858-AC86-F004F7740019}"/>
    <dgm:cxn modelId="{ED687581-6A0B-4A38-BC8F-94E608B96F2B}" type="presOf" srcId="{49706759-F8CC-40C1-8736-D17B54E146DE}" destId="{C0E5AF8F-5A91-44A9-B21E-D57B3F5C92AA}" srcOrd="0" destOrd="0" presId="urn:microsoft.com/office/officeart/2005/8/layout/hierarchy6"/>
    <dgm:cxn modelId="{12CBE985-DA87-491B-9BD0-9D963EB0E53A}" type="presOf" srcId="{2FCAAB35-BF03-480A-BF57-AE7E31E63BA8}" destId="{E625E365-F78B-4340-800A-52F1CDC753E5}" srcOrd="0" destOrd="0" presId="urn:microsoft.com/office/officeart/2005/8/layout/hierarchy6"/>
    <dgm:cxn modelId="{A7D6AB87-1027-4F57-AD3E-06855A9C6CB2}" type="presOf" srcId="{14ED0EE2-42DC-4BBB-AEE9-2748909B37DA}" destId="{8629037A-CC21-4F95-8B7E-56119F04ED55}" srcOrd="0" destOrd="0" presId="urn:microsoft.com/office/officeart/2005/8/layout/hierarchy6"/>
    <dgm:cxn modelId="{26847488-22B0-47AB-A11A-CF45B52B853F}" type="presOf" srcId="{026A46C2-0A8A-4D45-938B-7960246121DD}" destId="{510B540E-5F76-40C4-AECF-2B415AF791D0}" srcOrd="0" destOrd="0" presId="urn:microsoft.com/office/officeart/2005/8/layout/hierarchy6"/>
    <dgm:cxn modelId="{7325B091-93AC-446A-B419-90C01D2DE387}" srcId="{F5F49C7F-89DF-479E-A66C-714441ACE227}" destId="{1C4EA4F4-63A3-449F-B305-E7D36135F81F}" srcOrd="0" destOrd="0" parTransId="{603FDD1F-1D66-4B88-96D7-4F6AD7C7F359}" sibTransId="{C44065C5-C329-4F16-940A-B96A8AF16FB9}"/>
    <dgm:cxn modelId="{28ED8199-539E-4134-A2CB-8F5A58F2973C}" type="presOf" srcId="{4E4F71AB-3402-41F3-937B-918FB83FD7FA}" destId="{CB9B1173-4243-4F0B-82F7-8C859A89332F}" srcOrd="0" destOrd="0" presId="urn:microsoft.com/office/officeart/2005/8/layout/hierarchy6"/>
    <dgm:cxn modelId="{949DE19E-AF82-42C1-B26D-E9DAAC21153E}" srcId="{1C4EA4F4-63A3-449F-B305-E7D36135F81F}" destId="{2E006B61-6FA4-4C67-B883-301D8FFD3EF7}" srcOrd="0" destOrd="0" parTransId="{6D40086A-EEDF-49E0-8E8A-029488B91D85}" sibTransId="{FA5D91AB-AEE3-4A21-962C-4F7D0E7658DB}"/>
    <dgm:cxn modelId="{6DEFEFA5-8AFE-43E0-A910-280CA58F58AF}" type="presOf" srcId="{876B7EFF-BDC1-4C67-AC49-F9F42DDBA5C4}" destId="{2F5A1049-B580-4FD8-8BC9-1BA382A4B110}" srcOrd="0" destOrd="0" presId="urn:microsoft.com/office/officeart/2005/8/layout/hierarchy6"/>
    <dgm:cxn modelId="{5D838CD6-61B4-4066-8EC8-CF59DEF51439}" srcId="{6DE973C0-214B-4118-882E-F1FF27549A0D}" destId="{002D7B7E-CCE8-46BF-9232-E986BC65E68D}" srcOrd="0" destOrd="0" parTransId="{49706759-F8CC-40C1-8736-D17B54E146DE}" sibTransId="{CFA0E849-8758-4313-B3D9-5DF45484D7A3}"/>
    <dgm:cxn modelId="{AE37BBD6-0405-492A-BAB9-CB6D6DCBC746}" type="presOf" srcId="{3130F526-A1C2-45E0-BA90-8B6BB1EE7982}" destId="{811A2995-CAE5-4370-89CB-3C2E10663084}" srcOrd="0" destOrd="0" presId="urn:microsoft.com/office/officeart/2005/8/layout/hierarchy6"/>
    <dgm:cxn modelId="{E95CB4D9-FE92-44D2-A724-CBD9F6A7A121}" srcId="{1C4EA4F4-63A3-449F-B305-E7D36135F81F}" destId="{7AF929DB-49A4-46A2-AB85-AE90409D05A2}" srcOrd="2" destOrd="0" parTransId="{2F6DA288-8AA1-4961-A6F7-94E90BC2B49A}" sibTransId="{FBDBA9AF-0214-47B6-8340-A51B9ED5FBF9}"/>
    <dgm:cxn modelId="{2C9E98DB-8A9B-4894-908E-016F339BEADA}" type="presOf" srcId="{6D40086A-EEDF-49E0-8E8A-029488B91D85}" destId="{01C964C2-7067-4025-B2B1-F69A13A9B726}" srcOrd="0" destOrd="0" presId="urn:microsoft.com/office/officeart/2005/8/layout/hierarchy6"/>
    <dgm:cxn modelId="{361A8DDD-5B2E-4B38-A0EC-9FEF6EFBCD40}" type="presOf" srcId="{7AF929DB-49A4-46A2-AB85-AE90409D05A2}" destId="{8482AB7D-D638-49BF-8386-48F8257478E2}" srcOrd="0" destOrd="0" presId="urn:microsoft.com/office/officeart/2005/8/layout/hierarchy6"/>
    <dgm:cxn modelId="{C47B3DE1-C36B-4C6D-868C-879BB1A63409}" type="presOf" srcId="{2F6DA288-8AA1-4961-A6F7-94E90BC2B49A}" destId="{C320D948-89A7-4B79-B45A-095B9E1E5EC4}" srcOrd="0" destOrd="0" presId="urn:microsoft.com/office/officeart/2005/8/layout/hierarchy6"/>
    <dgm:cxn modelId="{309633EA-0B17-4AA0-9840-6D66DB745218}" type="presOf" srcId="{BB53921E-35AD-4D80-83A6-B9FECC8021A3}" destId="{EF0C5274-099B-4F8F-BF35-7D16A2AC4369}" srcOrd="0" destOrd="0" presId="urn:microsoft.com/office/officeart/2005/8/layout/hierarchy6"/>
    <dgm:cxn modelId="{036532F8-0CEE-4429-94FD-76334AAE12FD}" type="presOf" srcId="{EEF79166-7054-4350-8782-76440533804D}" destId="{6E44CEAD-5E59-4D1D-B893-4EABDA5B4C70}" srcOrd="0" destOrd="0" presId="urn:microsoft.com/office/officeart/2005/8/layout/hierarchy6"/>
    <dgm:cxn modelId="{BB08B7FB-E844-4B66-87A9-8A900221B45A}" type="presOf" srcId="{67123B2D-640C-49A5-BEB4-E3265857ED4A}" destId="{AA7C3F75-E061-4766-87CA-51A87F2078DA}" srcOrd="0" destOrd="0" presId="urn:microsoft.com/office/officeart/2005/8/layout/hierarchy6"/>
    <dgm:cxn modelId="{14040DFF-6EF2-4B73-AD6A-D598A35CE32E}" type="presOf" srcId="{358B3155-3B86-4709-BF0C-2580692BE013}" destId="{3DB892ED-B9DD-4265-A207-39BCB366D786}" srcOrd="0" destOrd="0" presId="urn:microsoft.com/office/officeart/2005/8/layout/hierarchy6"/>
    <dgm:cxn modelId="{E48ED920-02A8-4723-8372-E626CE47D478}" type="presParOf" srcId="{2C310D51-AADC-406E-889D-81629A23193D}" destId="{4E98F0AB-2060-492C-A8FA-05B2DD7BE265}" srcOrd="0" destOrd="0" presId="urn:microsoft.com/office/officeart/2005/8/layout/hierarchy6"/>
    <dgm:cxn modelId="{D89D8873-757F-4F69-B1D3-9543BE744BD1}" type="presParOf" srcId="{4E98F0AB-2060-492C-A8FA-05B2DD7BE265}" destId="{B3D7CB1E-D3C9-498E-B243-B254CE26A68F}" srcOrd="0" destOrd="0" presId="urn:microsoft.com/office/officeart/2005/8/layout/hierarchy6"/>
    <dgm:cxn modelId="{31109151-2486-4F00-B0C3-724DC5C191AC}" type="presParOf" srcId="{B3D7CB1E-D3C9-498E-B243-B254CE26A68F}" destId="{3844BDA6-6D6E-46DC-B213-4D03427E78EF}" srcOrd="0" destOrd="0" presId="urn:microsoft.com/office/officeart/2005/8/layout/hierarchy6"/>
    <dgm:cxn modelId="{A64A07A6-0F74-4208-B0FB-1D811CBC80D0}" type="presParOf" srcId="{3844BDA6-6D6E-46DC-B213-4D03427E78EF}" destId="{9B7DE458-0A92-4474-B6CE-082C60E07B84}" srcOrd="0" destOrd="0" presId="urn:microsoft.com/office/officeart/2005/8/layout/hierarchy6"/>
    <dgm:cxn modelId="{9D27A26E-6798-49C9-A5BB-CDA593C2F67B}" type="presParOf" srcId="{3844BDA6-6D6E-46DC-B213-4D03427E78EF}" destId="{98C55124-01A1-4168-95B8-E1D9BCB2650B}" srcOrd="1" destOrd="0" presId="urn:microsoft.com/office/officeart/2005/8/layout/hierarchy6"/>
    <dgm:cxn modelId="{27B524FA-6A88-44DB-BE3B-BA83EAADF075}" type="presParOf" srcId="{98C55124-01A1-4168-95B8-E1D9BCB2650B}" destId="{01C964C2-7067-4025-B2B1-F69A13A9B726}" srcOrd="0" destOrd="0" presId="urn:microsoft.com/office/officeart/2005/8/layout/hierarchy6"/>
    <dgm:cxn modelId="{C6D78FB2-DB10-4502-90E0-B8E1E6F9AD90}" type="presParOf" srcId="{98C55124-01A1-4168-95B8-E1D9BCB2650B}" destId="{139B1FC9-EC16-4C23-B493-67C59426C7BD}" srcOrd="1" destOrd="0" presId="urn:microsoft.com/office/officeart/2005/8/layout/hierarchy6"/>
    <dgm:cxn modelId="{5DCE41ED-D5D9-47D1-8AAD-04115050E21D}" type="presParOf" srcId="{139B1FC9-EC16-4C23-B493-67C59426C7BD}" destId="{8EC02BC1-E2AC-44CA-A7A0-30A9C3DFBFF1}" srcOrd="0" destOrd="0" presId="urn:microsoft.com/office/officeart/2005/8/layout/hierarchy6"/>
    <dgm:cxn modelId="{6064865A-B99C-43A1-B083-E796C60FB393}" type="presParOf" srcId="{139B1FC9-EC16-4C23-B493-67C59426C7BD}" destId="{416F8868-40E7-483C-9CA6-8306243B9919}" srcOrd="1" destOrd="0" presId="urn:microsoft.com/office/officeart/2005/8/layout/hierarchy6"/>
    <dgm:cxn modelId="{E499D413-7BE6-452F-AEDE-DE8B49B806D2}" type="presParOf" srcId="{98C55124-01A1-4168-95B8-E1D9BCB2650B}" destId="{3DB892ED-B9DD-4265-A207-39BCB366D786}" srcOrd="2" destOrd="0" presId="urn:microsoft.com/office/officeart/2005/8/layout/hierarchy6"/>
    <dgm:cxn modelId="{F968E555-1037-4FBC-B735-029FE01DCE8E}" type="presParOf" srcId="{98C55124-01A1-4168-95B8-E1D9BCB2650B}" destId="{05BE1ACF-24AA-439C-9983-93DA51ABBB49}" srcOrd="3" destOrd="0" presId="urn:microsoft.com/office/officeart/2005/8/layout/hierarchy6"/>
    <dgm:cxn modelId="{CF44C3ED-DFA5-4135-92E6-40530AB6CE61}" type="presParOf" srcId="{05BE1ACF-24AA-439C-9983-93DA51ABBB49}" destId="{55545F3E-E68D-4DB5-8C3F-226BA3912BDC}" srcOrd="0" destOrd="0" presId="urn:microsoft.com/office/officeart/2005/8/layout/hierarchy6"/>
    <dgm:cxn modelId="{6E9A2998-86F6-4B35-BC9C-24AC06C4F383}" type="presParOf" srcId="{05BE1ACF-24AA-439C-9983-93DA51ABBB49}" destId="{BEEBF14C-0701-4816-9BAB-92B6CF052CFF}" srcOrd="1" destOrd="0" presId="urn:microsoft.com/office/officeart/2005/8/layout/hierarchy6"/>
    <dgm:cxn modelId="{C6309685-05E5-4ED3-AA57-6E916805C5F3}" type="presParOf" srcId="{BEEBF14C-0701-4816-9BAB-92B6CF052CFF}" destId="{C0E5AF8F-5A91-44A9-B21E-D57B3F5C92AA}" srcOrd="0" destOrd="0" presId="urn:microsoft.com/office/officeart/2005/8/layout/hierarchy6"/>
    <dgm:cxn modelId="{705C7DCA-21E4-4376-9EC6-B6AB64222990}" type="presParOf" srcId="{BEEBF14C-0701-4816-9BAB-92B6CF052CFF}" destId="{F841AD98-0902-4A44-8306-B78B45504064}" srcOrd="1" destOrd="0" presId="urn:microsoft.com/office/officeart/2005/8/layout/hierarchy6"/>
    <dgm:cxn modelId="{D0EBBE75-E074-4659-8B95-154D29FDA56C}" type="presParOf" srcId="{F841AD98-0902-4A44-8306-B78B45504064}" destId="{AB4F5F8F-EA8A-4FBC-9A94-1C34E65DCFCF}" srcOrd="0" destOrd="0" presId="urn:microsoft.com/office/officeart/2005/8/layout/hierarchy6"/>
    <dgm:cxn modelId="{5F7E0B77-A1B3-4C5A-989C-8500C2F5E81A}" type="presParOf" srcId="{F841AD98-0902-4A44-8306-B78B45504064}" destId="{6A7329DB-2581-47CA-BF91-0F7B71D9800D}" srcOrd="1" destOrd="0" presId="urn:microsoft.com/office/officeart/2005/8/layout/hierarchy6"/>
    <dgm:cxn modelId="{A349CC01-F949-4609-AACC-E84E584F5828}" type="presParOf" srcId="{BEEBF14C-0701-4816-9BAB-92B6CF052CFF}" destId="{811A2995-CAE5-4370-89CB-3C2E10663084}" srcOrd="2" destOrd="0" presId="urn:microsoft.com/office/officeart/2005/8/layout/hierarchy6"/>
    <dgm:cxn modelId="{4E4A4B9E-3DD7-440C-9011-01ABFCC8DEB2}" type="presParOf" srcId="{BEEBF14C-0701-4816-9BAB-92B6CF052CFF}" destId="{A78010A3-78C0-40DD-9977-1315E9000D9D}" srcOrd="3" destOrd="0" presId="urn:microsoft.com/office/officeart/2005/8/layout/hierarchy6"/>
    <dgm:cxn modelId="{06453960-BAB9-424E-87D4-F2641CF0E0D0}" type="presParOf" srcId="{A78010A3-78C0-40DD-9977-1315E9000D9D}" destId="{2F5A1049-B580-4FD8-8BC9-1BA382A4B110}" srcOrd="0" destOrd="0" presId="urn:microsoft.com/office/officeart/2005/8/layout/hierarchy6"/>
    <dgm:cxn modelId="{1B20719D-9398-43EF-BFCA-1071D5D773D8}" type="presParOf" srcId="{A78010A3-78C0-40DD-9977-1315E9000D9D}" destId="{13DA3F04-8212-4704-A9AB-8042257C9E8D}" srcOrd="1" destOrd="0" presId="urn:microsoft.com/office/officeart/2005/8/layout/hierarchy6"/>
    <dgm:cxn modelId="{AA8A346D-A806-420D-AC32-7CE9B0BC2F4E}" type="presParOf" srcId="{98C55124-01A1-4168-95B8-E1D9BCB2650B}" destId="{C320D948-89A7-4B79-B45A-095B9E1E5EC4}" srcOrd="4" destOrd="0" presId="urn:microsoft.com/office/officeart/2005/8/layout/hierarchy6"/>
    <dgm:cxn modelId="{94A8D514-18FA-47C6-9C29-C677615DD768}" type="presParOf" srcId="{98C55124-01A1-4168-95B8-E1D9BCB2650B}" destId="{74C7AE3E-5669-432A-8252-CD782BF918E1}" srcOrd="5" destOrd="0" presId="urn:microsoft.com/office/officeart/2005/8/layout/hierarchy6"/>
    <dgm:cxn modelId="{54980757-F58A-4FF1-A601-ED86679F5777}" type="presParOf" srcId="{74C7AE3E-5669-432A-8252-CD782BF918E1}" destId="{8482AB7D-D638-49BF-8386-48F8257478E2}" srcOrd="0" destOrd="0" presId="urn:microsoft.com/office/officeart/2005/8/layout/hierarchy6"/>
    <dgm:cxn modelId="{02D1E6AD-4EEE-4FBF-985F-4A62C3211EAD}" type="presParOf" srcId="{74C7AE3E-5669-432A-8252-CD782BF918E1}" destId="{7323616C-F1BE-4DEE-BA56-64D3BDBB4DB4}" srcOrd="1" destOrd="0" presId="urn:microsoft.com/office/officeart/2005/8/layout/hierarchy6"/>
    <dgm:cxn modelId="{51D88BE5-4128-4323-B8E1-016F64BC44ED}" type="presParOf" srcId="{98C55124-01A1-4168-95B8-E1D9BCB2650B}" destId="{EF0C5274-099B-4F8F-BF35-7D16A2AC4369}" srcOrd="6" destOrd="0" presId="urn:microsoft.com/office/officeart/2005/8/layout/hierarchy6"/>
    <dgm:cxn modelId="{68018837-6C96-432E-958A-8B7A88A3E78B}" type="presParOf" srcId="{98C55124-01A1-4168-95B8-E1D9BCB2650B}" destId="{0E0DA1ED-9D75-451E-8025-A2A365F3586E}" srcOrd="7" destOrd="0" presId="urn:microsoft.com/office/officeart/2005/8/layout/hierarchy6"/>
    <dgm:cxn modelId="{B0D6D4F7-800D-4CA2-B1CC-8182B899DA22}" type="presParOf" srcId="{0E0DA1ED-9D75-451E-8025-A2A365F3586E}" destId="{69178253-AF15-4A04-A3C0-43FD9FA8A7D2}" srcOrd="0" destOrd="0" presId="urn:microsoft.com/office/officeart/2005/8/layout/hierarchy6"/>
    <dgm:cxn modelId="{96A6362E-6371-431F-98DD-CC0D2851E009}" type="presParOf" srcId="{0E0DA1ED-9D75-451E-8025-A2A365F3586E}" destId="{62BB72CE-3BB9-45E9-B413-E7D21D3E7148}" srcOrd="1" destOrd="0" presId="urn:microsoft.com/office/officeart/2005/8/layout/hierarchy6"/>
    <dgm:cxn modelId="{95B6BACD-492E-4945-8E12-E4BEF4E22347}" type="presParOf" srcId="{62BB72CE-3BB9-45E9-B413-E7D21D3E7148}" destId="{510B540E-5F76-40C4-AECF-2B415AF791D0}" srcOrd="0" destOrd="0" presId="urn:microsoft.com/office/officeart/2005/8/layout/hierarchy6"/>
    <dgm:cxn modelId="{9E0B7721-0970-48F8-BCF8-9FA66303A9FC}" type="presParOf" srcId="{62BB72CE-3BB9-45E9-B413-E7D21D3E7148}" destId="{BF0794F7-8F03-459A-AF0C-1F4152CFD64E}" srcOrd="1" destOrd="0" presId="urn:microsoft.com/office/officeart/2005/8/layout/hierarchy6"/>
    <dgm:cxn modelId="{99A59C88-47A1-4885-89A2-A6FAC3896FF8}" type="presParOf" srcId="{BF0794F7-8F03-459A-AF0C-1F4152CFD64E}" destId="{5F47C8D7-25E7-4917-B773-6AB0122A4DFC}" srcOrd="0" destOrd="0" presId="urn:microsoft.com/office/officeart/2005/8/layout/hierarchy6"/>
    <dgm:cxn modelId="{F2597EAD-9C87-40FB-9E1C-01B9C84FA986}" type="presParOf" srcId="{BF0794F7-8F03-459A-AF0C-1F4152CFD64E}" destId="{5958D118-200E-46A9-BA9C-71F6159F0526}" srcOrd="1" destOrd="0" presId="urn:microsoft.com/office/officeart/2005/8/layout/hierarchy6"/>
    <dgm:cxn modelId="{A2DB33BC-CF92-4BA0-9696-18B909FA669A}" type="presParOf" srcId="{62BB72CE-3BB9-45E9-B413-E7D21D3E7148}" destId="{E625E365-F78B-4340-800A-52F1CDC753E5}" srcOrd="2" destOrd="0" presId="urn:microsoft.com/office/officeart/2005/8/layout/hierarchy6"/>
    <dgm:cxn modelId="{2EEAEC51-3DCC-43B1-97D2-D1040D672491}" type="presParOf" srcId="{62BB72CE-3BB9-45E9-B413-E7D21D3E7148}" destId="{0F2415BF-0FF4-4C08-8782-4EB1B4D346A4}" srcOrd="3" destOrd="0" presId="urn:microsoft.com/office/officeart/2005/8/layout/hierarchy6"/>
    <dgm:cxn modelId="{8F7036FD-A1F1-4969-8212-6E2F1A1A11D6}" type="presParOf" srcId="{0F2415BF-0FF4-4C08-8782-4EB1B4D346A4}" destId="{CB9B1173-4243-4F0B-82F7-8C859A89332F}" srcOrd="0" destOrd="0" presId="urn:microsoft.com/office/officeart/2005/8/layout/hierarchy6"/>
    <dgm:cxn modelId="{B28DF28C-8618-4425-B01C-B294B2FC2732}" type="presParOf" srcId="{0F2415BF-0FF4-4C08-8782-4EB1B4D346A4}" destId="{C59C68B3-C3C4-4118-87B4-64B252685AAD}" srcOrd="1" destOrd="0" presId="urn:microsoft.com/office/officeart/2005/8/layout/hierarchy6"/>
    <dgm:cxn modelId="{AFDB2F9F-D3B4-4286-BF67-968EED8908FD}" type="presParOf" srcId="{98C55124-01A1-4168-95B8-E1D9BCB2650B}" destId="{6E44CEAD-5E59-4D1D-B893-4EABDA5B4C70}" srcOrd="8" destOrd="0" presId="urn:microsoft.com/office/officeart/2005/8/layout/hierarchy6"/>
    <dgm:cxn modelId="{1E1D3E47-32D8-4A59-A872-74CDA5E7B235}" type="presParOf" srcId="{98C55124-01A1-4168-95B8-E1D9BCB2650B}" destId="{C3B60F8C-7517-4DAE-B148-3FF16941A728}" srcOrd="9" destOrd="0" presId="urn:microsoft.com/office/officeart/2005/8/layout/hierarchy6"/>
    <dgm:cxn modelId="{4748E7F5-FC73-47DC-BF54-1A386D7D66C7}" type="presParOf" srcId="{C3B60F8C-7517-4DAE-B148-3FF16941A728}" destId="{8629037A-CC21-4F95-8B7E-56119F04ED55}" srcOrd="0" destOrd="0" presId="urn:microsoft.com/office/officeart/2005/8/layout/hierarchy6"/>
    <dgm:cxn modelId="{7C62E9D9-2423-4A87-8D12-3B00C7D915FF}" type="presParOf" srcId="{C3B60F8C-7517-4DAE-B148-3FF16941A728}" destId="{93447C03-A9F7-4AF5-8F65-2EC5D722AF8F}" srcOrd="1" destOrd="0" presId="urn:microsoft.com/office/officeart/2005/8/layout/hierarchy6"/>
    <dgm:cxn modelId="{462148E0-32C4-4270-B3BC-35E4C7C484EA}" type="presParOf" srcId="{93447C03-A9F7-4AF5-8F65-2EC5D722AF8F}" destId="{EBBC9559-9E50-4F3A-8707-D40B38292A84}" srcOrd="0" destOrd="0" presId="urn:microsoft.com/office/officeart/2005/8/layout/hierarchy6"/>
    <dgm:cxn modelId="{F08CB5E1-5B63-4B84-A85D-A515224A3F3D}" type="presParOf" srcId="{93447C03-A9F7-4AF5-8F65-2EC5D722AF8F}" destId="{C7739350-3F1E-48EF-83C0-99894CE9FE6F}" srcOrd="1" destOrd="0" presId="urn:microsoft.com/office/officeart/2005/8/layout/hierarchy6"/>
    <dgm:cxn modelId="{66988E66-9054-48FE-BA60-7F8C68E32C90}" type="presParOf" srcId="{C7739350-3F1E-48EF-83C0-99894CE9FE6F}" destId="{AA7C3F75-E061-4766-87CA-51A87F2078DA}" srcOrd="0" destOrd="0" presId="urn:microsoft.com/office/officeart/2005/8/layout/hierarchy6"/>
    <dgm:cxn modelId="{77FF51CA-CFEE-44AE-911B-4C59919F17EF}" type="presParOf" srcId="{C7739350-3F1E-48EF-83C0-99894CE9FE6F}" destId="{E6147C6B-A99B-4B79-A02A-D56536DD8101}" srcOrd="1" destOrd="0" presId="urn:microsoft.com/office/officeart/2005/8/layout/hierarchy6"/>
    <dgm:cxn modelId="{4E5AD93D-32CE-46CE-8C3C-654161EDD949}" type="presParOf" srcId="{93447C03-A9F7-4AF5-8F65-2EC5D722AF8F}" destId="{8D8E0973-3F9C-4353-B5A6-2C7BC9A51938}" srcOrd="2" destOrd="0" presId="urn:microsoft.com/office/officeart/2005/8/layout/hierarchy6"/>
    <dgm:cxn modelId="{C927182F-6ADB-449F-A8D4-0B2B6E3BF7B7}" type="presParOf" srcId="{93447C03-A9F7-4AF5-8F65-2EC5D722AF8F}" destId="{56ACD3BC-76E1-47CF-A9C6-F32A0A441D89}" srcOrd="3" destOrd="0" presId="urn:microsoft.com/office/officeart/2005/8/layout/hierarchy6"/>
    <dgm:cxn modelId="{2BF8BAB4-F207-4E70-B5AD-7C7997D75B9E}" type="presParOf" srcId="{56ACD3BC-76E1-47CF-A9C6-F32A0A441D89}" destId="{46F24C27-39F4-4A79-BDEF-D62A65F83016}" srcOrd="0" destOrd="0" presId="urn:microsoft.com/office/officeart/2005/8/layout/hierarchy6"/>
    <dgm:cxn modelId="{1C98082D-06A4-4D5C-A6E8-A5B73D60A94A}" type="presParOf" srcId="{56ACD3BC-76E1-47CF-A9C6-F32A0A441D89}" destId="{B5C003F0-A191-4C4D-BF47-725A5A1F33DC}" srcOrd="1" destOrd="0" presId="urn:microsoft.com/office/officeart/2005/8/layout/hierarchy6"/>
    <dgm:cxn modelId="{EA8381E7-B9BA-4419-B60A-525A7F8688E9}" type="presParOf" srcId="{2C310D51-AADC-406E-889D-81629A23193D}" destId="{5E9FD92C-87D8-4CC2-B916-E0F05EAEED34}"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DE458-0A92-4474-B6CE-082C60E07B84}">
      <dsp:nvSpPr>
        <dsp:cNvPr id="0" name=""/>
        <dsp:cNvSpPr/>
      </dsp:nvSpPr>
      <dsp:spPr>
        <a:xfrm>
          <a:off x="3216915" y="1332148"/>
          <a:ext cx="1679160" cy="858968"/>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g-BG" sz="1700" b="1" kern="1200" dirty="0">
              <a:solidFill>
                <a:srgbClr val="FFFF00"/>
              </a:solidFill>
            </a:rPr>
            <a:t>ВИДОВЕ</a:t>
          </a:r>
        </a:p>
        <a:p>
          <a:pPr marL="0" lvl="0" indent="0" algn="ctr" defTabSz="755650">
            <a:lnSpc>
              <a:spcPct val="90000"/>
            </a:lnSpc>
            <a:spcBef>
              <a:spcPct val="0"/>
            </a:spcBef>
            <a:spcAft>
              <a:spcPct val="35000"/>
            </a:spcAft>
            <a:buNone/>
          </a:pPr>
          <a:r>
            <a:rPr lang="bg-BG" sz="1700" b="1" kern="1200">
              <a:solidFill>
                <a:srgbClr val="FFFF00"/>
              </a:solidFill>
            </a:rPr>
            <a:t>ВАКСИНИ</a:t>
          </a:r>
          <a:endParaRPr lang="en-GB" sz="1700" b="1" kern="1200" dirty="0">
            <a:solidFill>
              <a:srgbClr val="FFFF00"/>
            </a:solidFill>
          </a:endParaRPr>
        </a:p>
      </dsp:txBody>
      <dsp:txXfrm>
        <a:off x="3242073" y="1357306"/>
        <a:ext cx="1628844" cy="808652"/>
      </dsp:txXfrm>
    </dsp:sp>
    <dsp:sp modelId="{01C964C2-7067-4025-B2B1-F69A13A9B726}">
      <dsp:nvSpPr>
        <dsp:cNvPr id="0" name=""/>
        <dsp:cNvSpPr/>
      </dsp:nvSpPr>
      <dsp:spPr>
        <a:xfrm>
          <a:off x="635417" y="2191117"/>
          <a:ext cx="3421078" cy="152946"/>
        </a:xfrm>
        <a:custGeom>
          <a:avLst/>
          <a:gdLst/>
          <a:ahLst/>
          <a:cxnLst/>
          <a:rect l="0" t="0" r="0" b="0"/>
          <a:pathLst>
            <a:path>
              <a:moveTo>
                <a:pt x="3421078" y="0"/>
              </a:moveTo>
              <a:lnTo>
                <a:pt x="3421078" y="76473"/>
              </a:lnTo>
              <a:lnTo>
                <a:pt x="0" y="76473"/>
              </a:lnTo>
              <a:lnTo>
                <a:pt x="0" y="1529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C02BC1-E2AC-44CA-A7A0-30A9C3DFBFF1}">
      <dsp:nvSpPr>
        <dsp:cNvPr id="0" name=""/>
        <dsp:cNvSpPr/>
      </dsp:nvSpPr>
      <dsp:spPr>
        <a:xfrm>
          <a:off x="985" y="2344064"/>
          <a:ext cx="1268862" cy="639256"/>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bg-BG" sz="1200" b="1" kern="1200" dirty="0">
              <a:solidFill>
                <a:schemeClr val="accent3">
                  <a:lumMod val="60000"/>
                  <a:lumOff val="40000"/>
                </a:schemeClr>
              </a:solidFill>
              <a:latin typeface="Times New Roman" panose="02020603050405020304" pitchFamily="18" charset="0"/>
              <a:cs typeface="Times New Roman" panose="02020603050405020304" pitchFamily="18" charset="0"/>
            </a:rPr>
            <a:t>ЖИВИ АТЕНЮИРАНИ ВАКСИНИ</a:t>
          </a:r>
          <a:endParaRPr lang="en-GB" sz="1200" b="1" kern="1200" dirty="0">
            <a:solidFill>
              <a:schemeClr val="accent3">
                <a:lumMod val="60000"/>
                <a:lumOff val="40000"/>
              </a:schemeClr>
            </a:solidFill>
            <a:latin typeface="Times New Roman" panose="02020603050405020304" pitchFamily="18" charset="0"/>
            <a:cs typeface="Times New Roman" panose="02020603050405020304" pitchFamily="18" charset="0"/>
          </a:endParaRPr>
        </a:p>
      </dsp:txBody>
      <dsp:txXfrm>
        <a:off x="19708" y="2362787"/>
        <a:ext cx="1231416" cy="601810"/>
      </dsp:txXfrm>
    </dsp:sp>
    <dsp:sp modelId="{3DB892ED-B9DD-4265-A207-39BCB366D786}">
      <dsp:nvSpPr>
        <dsp:cNvPr id="0" name=""/>
        <dsp:cNvSpPr/>
      </dsp:nvSpPr>
      <dsp:spPr>
        <a:xfrm>
          <a:off x="2092988" y="2191117"/>
          <a:ext cx="1963507" cy="163645"/>
        </a:xfrm>
        <a:custGeom>
          <a:avLst/>
          <a:gdLst/>
          <a:ahLst/>
          <a:cxnLst/>
          <a:rect l="0" t="0" r="0" b="0"/>
          <a:pathLst>
            <a:path>
              <a:moveTo>
                <a:pt x="1963507" y="0"/>
              </a:moveTo>
              <a:lnTo>
                <a:pt x="1963507" y="81822"/>
              </a:lnTo>
              <a:lnTo>
                <a:pt x="0" y="81822"/>
              </a:lnTo>
              <a:lnTo>
                <a:pt x="0" y="16364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545F3E-E68D-4DB5-8C3F-226BA3912BDC}">
      <dsp:nvSpPr>
        <dsp:cNvPr id="0" name=""/>
        <dsp:cNvSpPr/>
      </dsp:nvSpPr>
      <dsp:spPr>
        <a:xfrm>
          <a:off x="1460289" y="2354763"/>
          <a:ext cx="1265397" cy="654397"/>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bg-BG" sz="1400" b="1" kern="1200" dirty="0">
              <a:solidFill>
                <a:schemeClr val="accent3">
                  <a:lumMod val="60000"/>
                  <a:lumOff val="40000"/>
                </a:schemeClr>
              </a:solidFill>
              <a:latin typeface="Times New Roman" panose="02020603050405020304" pitchFamily="18" charset="0"/>
              <a:cs typeface="Times New Roman" panose="02020603050405020304" pitchFamily="18" charset="0"/>
            </a:rPr>
            <a:t>ИНАКТИВИ-РАНИ ВАКСИНИ</a:t>
          </a:r>
          <a:endParaRPr lang="en-GB" sz="1400" b="1" kern="1200" dirty="0">
            <a:solidFill>
              <a:schemeClr val="accent3">
                <a:lumMod val="60000"/>
                <a:lumOff val="40000"/>
              </a:schemeClr>
            </a:solidFill>
            <a:latin typeface="Times New Roman" panose="02020603050405020304" pitchFamily="18" charset="0"/>
            <a:cs typeface="Times New Roman" panose="02020603050405020304" pitchFamily="18" charset="0"/>
          </a:endParaRPr>
        </a:p>
      </dsp:txBody>
      <dsp:txXfrm>
        <a:off x="1479456" y="2373930"/>
        <a:ext cx="1227063" cy="616063"/>
      </dsp:txXfrm>
    </dsp:sp>
    <dsp:sp modelId="{C0E5AF8F-5A91-44A9-B21E-D57B3F5C92AA}">
      <dsp:nvSpPr>
        <dsp:cNvPr id="0" name=""/>
        <dsp:cNvSpPr/>
      </dsp:nvSpPr>
      <dsp:spPr>
        <a:xfrm>
          <a:off x="1352372" y="3009161"/>
          <a:ext cx="740615" cy="152776"/>
        </a:xfrm>
        <a:custGeom>
          <a:avLst/>
          <a:gdLst/>
          <a:ahLst/>
          <a:cxnLst/>
          <a:rect l="0" t="0" r="0" b="0"/>
          <a:pathLst>
            <a:path>
              <a:moveTo>
                <a:pt x="740615" y="0"/>
              </a:moveTo>
              <a:lnTo>
                <a:pt x="740615" y="76388"/>
              </a:lnTo>
              <a:lnTo>
                <a:pt x="0" y="76388"/>
              </a:lnTo>
              <a:lnTo>
                <a:pt x="0" y="15277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4F5F8F-EA8A-4FBC-9A94-1C34E65DCFCF}">
      <dsp:nvSpPr>
        <dsp:cNvPr id="0" name=""/>
        <dsp:cNvSpPr/>
      </dsp:nvSpPr>
      <dsp:spPr>
        <a:xfrm>
          <a:off x="703037" y="3161937"/>
          <a:ext cx="1298669" cy="978220"/>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bg-BG" sz="1200" b="1" kern="1200" dirty="0">
              <a:solidFill>
                <a:srgbClr val="FFFF00"/>
              </a:solidFill>
            </a:rPr>
            <a:t>ЦЕЛИ ВАКСИНИ</a:t>
          </a:r>
          <a:endParaRPr lang="en-GB" sz="1200" b="1" kern="1200" dirty="0">
            <a:solidFill>
              <a:srgbClr val="FFFF00"/>
            </a:solidFill>
          </a:endParaRPr>
        </a:p>
      </dsp:txBody>
      <dsp:txXfrm>
        <a:off x="731688" y="3190588"/>
        <a:ext cx="1241367" cy="920918"/>
      </dsp:txXfrm>
    </dsp:sp>
    <dsp:sp modelId="{811A2995-CAE5-4370-89CB-3C2E10663084}">
      <dsp:nvSpPr>
        <dsp:cNvPr id="0" name=""/>
        <dsp:cNvSpPr/>
      </dsp:nvSpPr>
      <dsp:spPr>
        <a:xfrm>
          <a:off x="2092988" y="3009161"/>
          <a:ext cx="728711" cy="152776"/>
        </a:xfrm>
        <a:custGeom>
          <a:avLst/>
          <a:gdLst/>
          <a:ahLst/>
          <a:cxnLst/>
          <a:rect l="0" t="0" r="0" b="0"/>
          <a:pathLst>
            <a:path>
              <a:moveTo>
                <a:pt x="0" y="0"/>
              </a:moveTo>
              <a:lnTo>
                <a:pt x="0" y="76388"/>
              </a:lnTo>
              <a:lnTo>
                <a:pt x="728711" y="76388"/>
              </a:lnTo>
              <a:lnTo>
                <a:pt x="728711" y="15277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5A1049-B580-4FD8-8BC9-1BA382A4B110}">
      <dsp:nvSpPr>
        <dsp:cNvPr id="0" name=""/>
        <dsp:cNvSpPr/>
      </dsp:nvSpPr>
      <dsp:spPr>
        <a:xfrm>
          <a:off x="2179695" y="3161937"/>
          <a:ext cx="1284009" cy="978220"/>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bg-BG" sz="1050" b="1" kern="1200" dirty="0">
              <a:solidFill>
                <a:srgbClr val="FFFF00"/>
              </a:solidFill>
            </a:rPr>
            <a:t>СУБКОМПОНЕНТ-НИ  ВАКСИНИ</a:t>
          </a:r>
          <a:endParaRPr lang="en-GB" sz="1050" b="1" kern="1200" dirty="0">
            <a:solidFill>
              <a:srgbClr val="FFFF00"/>
            </a:solidFill>
          </a:endParaRPr>
        </a:p>
      </dsp:txBody>
      <dsp:txXfrm>
        <a:off x="2208346" y="3190588"/>
        <a:ext cx="1226707" cy="920918"/>
      </dsp:txXfrm>
    </dsp:sp>
    <dsp:sp modelId="{C320D948-89A7-4B79-B45A-095B9E1E5EC4}">
      <dsp:nvSpPr>
        <dsp:cNvPr id="0" name=""/>
        <dsp:cNvSpPr/>
      </dsp:nvSpPr>
      <dsp:spPr>
        <a:xfrm>
          <a:off x="3568293" y="2191117"/>
          <a:ext cx="488202" cy="158211"/>
        </a:xfrm>
        <a:custGeom>
          <a:avLst/>
          <a:gdLst/>
          <a:ahLst/>
          <a:cxnLst/>
          <a:rect l="0" t="0" r="0" b="0"/>
          <a:pathLst>
            <a:path>
              <a:moveTo>
                <a:pt x="488202" y="0"/>
              </a:moveTo>
              <a:lnTo>
                <a:pt x="488202" y="79105"/>
              </a:lnTo>
              <a:lnTo>
                <a:pt x="0" y="79105"/>
              </a:lnTo>
              <a:lnTo>
                <a:pt x="0" y="1582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82AB7D-D638-49BF-8386-48F8257478E2}">
      <dsp:nvSpPr>
        <dsp:cNvPr id="0" name=""/>
        <dsp:cNvSpPr/>
      </dsp:nvSpPr>
      <dsp:spPr>
        <a:xfrm>
          <a:off x="2894057" y="2349328"/>
          <a:ext cx="1348470" cy="623483"/>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bg-BG" sz="1400" b="1" kern="1200" dirty="0">
              <a:solidFill>
                <a:schemeClr val="accent3">
                  <a:lumMod val="60000"/>
                  <a:lumOff val="40000"/>
                </a:schemeClr>
              </a:solidFill>
              <a:latin typeface="Times New Roman" panose="02020603050405020304" pitchFamily="18" charset="0"/>
              <a:cs typeface="Times New Roman" panose="02020603050405020304" pitchFamily="18" charset="0"/>
            </a:rPr>
            <a:t>ПРОТЕИНО-ВИ ВАКСИНИ</a:t>
          </a:r>
          <a:endParaRPr lang="en-GB" sz="1400" b="1" kern="1200" dirty="0">
            <a:solidFill>
              <a:schemeClr val="accent3">
                <a:lumMod val="60000"/>
                <a:lumOff val="40000"/>
              </a:schemeClr>
            </a:solidFill>
            <a:latin typeface="Times New Roman" panose="02020603050405020304" pitchFamily="18" charset="0"/>
            <a:cs typeface="Times New Roman" panose="02020603050405020304" pitchFamily="18" charset="0"/>
          </a:endParaRPr>
        </a:p>
      </dsp:txBody>
      <dsp:txXfrm>
        <a:off x="2912318" y="2367589"/>
        <a:ext cx="1311948" cy="586961"/>
      </dsp:txXfrm>
    </dsp:sp>
    <dsp:sp modelId="{EF0C5274-099B-4F8F-BF35-7D16A2AC4369}">
      <dsp:nvSpPr>
        <dsp:cNvPr id="0" name=""/>
        <dsp:cNvSpPr/>
      </dsp:nvSpPr>
      <dsp:spPr>
        <a:xfrm>
          <a:off x="4056495" y="2191117"/>
          <a:ext cx="966811" cy="158211"/>
        </a:xfrm>
        <a:custGeom>
          <a:avLst/>
          <a:gdLst/>
          <a:ahLst/>
          <a:cxnLst/>
          <a:rect l="0" t="0" r="0" b="0"/>
          <a:pathLst>
            <a:path>
              <a:moveTo>
                <a:pt x="0" y="0"/>
              </a:moveTo>
              <a:lnTo>
                <a:pt x="0" y="79105"/>
              </a:lnTo>
              <a:lnTo>
                <a:pt x="966811" y="79105"/>
              </a:lnTo>
              <a:lnTo>
                <a:pt x="966811" y="1582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178253-AF15-4A04-A3C0-43FD9FA8A7D2}">
      <dsp:nvSpPr>
        <dsp:cNvPr id="0" name=""/>
        <dsp:cNvSpPr/>
      </dsp:nvSpPr>
      <dsp:spPr>
        <a:xfrm>
          <a:off x="4420516" y="2349328"/>
          <a:ext cx="1205582" cy="652293"/>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bg-BG" sz="1400" b="1" kern="1200" dirty="0">
              <a:solidFill>
                <a:schemeClr val="accent3">
                  <a:lumMod val="60000"/>
                  <a:lumOff val="40000"/>
                </a:schemeClr>
              </a:solidFill>
              <a:latin typeface="Times New Roman" panose="02020603050405020304" pitchFamily="18" charset="0"/>
              <a:cs typeface="Times New Roman" panose="02020603050405020304" pitchFamily="18" charset="0"/>
            </a:rPr>
            <a:t>ВЕКТОРНИ ВАКСИНИ</a:t>
          </a:r>
          <a:endParaRPr lang="en-GB" sz="1400" b="1" kern="1200" dirty="0">
            <a:solidFill>
              <a:schemeClr val="accent3">
                <a:lumMod val="60000"/>
                <a:lumOff val="40000"/>
              </a:schemeClr>
            </a:solidFill>
            <a:latin typeface="Times New Roman" panose="02020603050405020304" pitchFamily="18" charset="0"/>
            <a:cs typeface="Times New Roman" panose="02020603050405020304" pitchFamily="18" charset="0"/>
          </a:endParaRPr>
        </a:p>
      </dsp:txBody>
      <dsp:txXfrm>
        <a:off x="4439621" y="2368433"/>
        <a:ext cx="1167372" cy="614083"/>
      </dsp:txXfrm>
    </dsp:sp>
    <dsp:sp modelId="{510B540E-5F76-40C4-AECF-2B415AF791D0}">
      <dsp:nvSpPr>
        <dsp:cNvPr id="0" name=""/>
        <dsp:cNvSpPr/>
      </dsp:nvSpPr>
      <dsp:spPr>
        <a:xfrm>
          <a:off x="4330926" y="3001622"/>
          <a:ext cx="692381" cy="158211"/>
        </a:xfrm>
        <a:custGeom>
          <a:avLst/>
          <a:gdLst/>
          <a:ahLst/>
          <a:cxnLst/>
          <a:rect l="0" t="0" r="0" b="0"/>
          <a:pathLst>
            <a:path>
              <a:moveTo>
                <a:pt x="692381" y="0"/>
              </a:moveTo>
              <a:lnTo>
                <a:pt x="692381" y="79105"/>
              </a:lnTo>
              <a:lnTo>
                <a:pt x="0" y="79105"/>
              </a:lnTo>
              <a:lnTo>
                <a:pt x="0" y="15821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47C8D7-25E7-4917-B773-6AB0122A4DFC}">
      <dsp:nvSpPr>
        <dsp:cNvPr id="0" name=""/>
        <dsp:cNvSpPr/>
      </dsp:nvSpPr>
      <dsp:spPr>
        <a:xfrm>
          <a:off x="3707619" y="3159833"/>
          <a:ext cx="1246614" cy="980625"/>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bg-BG" sz="1050" b="1" kern="1200" dirty="0">
              <a:solidFill>
                <a:srgbClr val="FFFF00"/>
              </a:solidFill>
              <a:latin typeface="Times New Roman" panose="02020603050405020304" pitchFamily="18" charset="0"/>
              <a:cs typeface="Times New Roman" panose="02020603050405020304" pitchFamily="18" charset="0"/>
            </a:rPr>
            <a:t>ВАКСИНИ С НЕРЕПЛИЦИРАЩ СЕ ВЕКТОР </a:t>
          </a:r>
          <a:endParaRPr lang="en-GB" sz="1050" b="1" kern="1200" dirty="0">
            <a:solidFill>
              <a:srgbClr val="FFFF00"/>
            </a:solidFill>
            <a:latin typeface="Times New Roman" panose="02020603050405020304" pitchFamily="18" charset="0"/>
            <a:cs typeface="Times New Roman" panose="02020603050405020304" pitchFamily="18" charset="0"/>
          </a:endParaRPr>
        </a:p>
      </dsp:txBody>
      <dsp:txXfrm>
        <a:off x="3736341" y="3188555"/>
        <a:ext cx="1189170" cy="923181"/>
      </dsp:txXfrm>
    </dsp:sp>
    <dsp:sp modelId="{E625E365-F78B-4340-800A-52F1CDC753E5}">
      <dsp:nvSpPr>
        <dsp:cNvPr id="0" name=""/>
        <dsp:cNvSpPr/>
      </dsp:nvSpPr>
      <dsp:spPr>
        <a:xfrm>
          <a:off x="5023307" y="3001622"/>
          <a:ext cx="712301" cy="158211"/>
        </a:xfrm>
        <a:custGeom>
          <a:avLst/>
          <a:gdLst/>
          <a:ahLst/>
          <a:cxnLst/>
          <a:rect l="0" t="0" r="0" b="0"/>
          <a:pathLst>
            <a:path>
              <a:moveTo>
                <a:pt x="0" y="0"/>
              </a:moveTo>
              <a:lnTo>
                <a:pt x="0" y="79105"/>
              </a:lnTo>
              <a:lnTo>
                <a:pt x="712301" y="79105"/>
              </a:lnTo>
              <a:lnTo>
                <a:pt x="712301" y="15821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9B1173-4243-4F0B-82F7-8C859A89332F}">
      <dsp:nvSpPr>
        <dsp:cNvPr id="0" name=""/>
        <dsp:cNvSpPr/>
      </dsp:nvSpPr>
      <dsp:spPr>
        <a:xfrm>
          <a:off x="5132221" y="3159833"/>
          <a:ext cx="1206774" cy="980625"/>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bg-BG" sz="1000" b="1" kern="1200" dirty="0">
              <a:solidFill>
                <a:srgbClr val="FFFF00"/>
              </a:solidFill>
              <a:latin typeface="Times New Roman" panose="02020603050405020304" pitchFamily="18" charset="0"/>
              <a:cs typeface="Times New Roman" panose="02020603050405020304" pitchFamily="18" charset="0"/>
            </a:rPr>
            <a:t>ВАКСИНИ С РЕПЛИЦИРАЩ СЕ ВЕКТОР</a:t>
          </a:r>
          <a:endParaRPr lang="en-GB" sz="1000" b="1" kern="1200" dirty="0">
            <a:solidFill>
              <a:srgbClr val="FFFF00"/>
            </a:solidFill>
            <a:latin typeface="Times New Roman" panose="02020603050405020304" pitchFamily="18" charset="0"/>
            <a:cs typeface="Times New Roman" panose="02020603050405020304" pitchFamily="18" charset="0"/>
          </a:endParaRPr>
        </a:p>
      </dsp:txBody>
      <dsp:txXfrm>
        <a:off x="5160943" y="3188555"/>
        <a:ext cx="1149330" cy="923181"/>
      </dsp:txXfrm>
    </dsp:sp>
    <dsp:sp modelId="{6E44CEAD-5E59-4D1D-B893-4EABDA5B4C70}">
      <dsp:nvSpPr>
        <dsp:cNvPr id="0" name=""/>
        <dsp:cNvSpPr/>
      </dsp:nvSpPr>
      <dsp:spPr>
        <a:xfrm>
          <a:off x="4056495" y="2191117"/>
          <a:ext cx="3448557" cy="158211"/>
        </a:xfrm>
        <a:custGeom>
          <a:avLst/>
          <a:gdLst/>
          <a:ahLst/>
          <a:cxnLst/>
          <a:rect l="0" t="0" r="0" b="0"/>
          <a:pathLst>
            <a:path>
              <a:moveTo>
                <a:pt x="0" y="0"/>
              </a:moveTo>
              <a:lnTo>
                <a:pt x="0" y="79105"/>
              </a:lnTo>
              <a:lnTo>
                <a:pt x="3448557" y="79105"/>
              </a:lnTo>
              <a:lnTo>
                <a:pt x="3448557" y="1582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29037A-CC21-4F95-8B7E-56119F04ED55}">
      <dsp:nvSpPr>
        <dsp:cNvPr id="0" name=""/>
        <dsp:cNvSpPr/>
      </dsp:nvSpPr>
      <dsp:spPr>
        <a:xfrm>
          <a:off x="6900935" y="2349328"/>
          <a:ext cx="1208234" cy="709356"/>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bg-BG" sz="1100" b="1" kern="1200" dirty="0">
              <a:solidFill>
                <a:schemeClr val="accent3">
                  <a:lumMod val="60000"/>
                  <a:lumOff val="40000"/>
                </a:schemeClr>
              </a:solidFill>
              <a:latin typeface="Times New Roman" panose="02020603050405020304" pitchFamily="18" charset="0"/>
              <a:cs typeface="Times New Roman" panose="02020603050405020304" pitchFamily="18" charset="0"/>
            </a:rPr>
            <a:t>ВАКСИНИ, БАЗИРАНИ НА НУКЛЕИНОВА КИСЕЛИНА</a:t>
          </a:r>
          <a:endParaRPr lang="en-GB" sz="1100" b="1" kern="1200" dirty="0">
            <a:solidFill>
              <a:schemeClr val="accent3">
                <a:lumMod val="60000"/>
                <a:lumOff val="40000"/>
              </a:schemeClr>
            </a:solidFill>
            <a:latin typeface="Times New Roman" panose="02020603050405020304" pitchFamily="18" charset="0"/>
            <a:cs typeface="Times New Roman" panose="02020603050405020304" pitchFamily="18" charset="0"/>
          </a:endParaRPr>
        </a:p>
      </dsp:txBody>
      <dsp:txXfrm>
        <a:off x="6921711" y="2370104"/>
        <a:ext cx="1166682" cy="667804"/>
      </dsp:txXfrm>
    </dsp:sp>
    <dsp:sp modelId="{EBBC9559-9E50-4F3A-8707-D40B38292A84}">
      <dsp:nvSpPr>
        <dsp:cNvPr id="0" name=""/>
        <dsp:cNvSpPr/>
      </dsp:nvSpPr>
      <dsp:spPr>
        <a:xfrm>
          <a:off x="6969188" y="3058685"/>
          <a:ext cx="535864" cy="158211"/>
        </a:xfrm>
        <a:custGeom>
          <a:avLst/>
          <a:gdLst/>
          <a:ahLst/>
          <a:cxnLst/>
          <a:rect l="0" t="0" r="0" b="0"/>
          <a:pathLst>
            <a:path>
              <a:moveTo>
                <a:pt x="535864" y="0"/>
              </a:moveTo>
              <a:lnTo>
                <a:pt x="535864" y="79105"/>
              </a:lnTo>
              <a:lnTo>
                <a:pt x="0" y="79105"/>
              </a:lnTo>
              <a:lnTo>
                <a:pt x="0" y="15821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7C3F75-E061-4766-87CA-51A87F2078DA}">
      <dsp:nvSpPr>
        <dsp:cNvPr id="0" name=""/>
        <dsp:cNvSpPr/>
      </dsp:nvSpPr>
      <dsp:spPr>
        <a:xfrm>
          <a:off x="6516983" y="3216896"/>
          <a:ext cx="904409" cy="923562"/>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bg-BG" sz="1100" b="1" kern="1200" dirty="0">
              <a:solidFill>
                <a:srgbClr val="FFFF00"/>
              </a:solidFill>
              <a:latin typeface="Times New Roman" panose="02020603050405020304" pitchFamily="18" charset="0"/>
              <a:cs typeface="Times New Roman" panose="02020603050405020304" pitchFamily="18" charset="0"/>
            </a:rPr>
            <a:t>ДНК ВАКСИНИ</a:t>
          </a:r>
          <a:endParaRPr lang="en-GB" sz="1100" b="1" kern="1200" dirty="0">
            <a:solidFill>
              <a:srgbClr val="FFFF00"/>
            </a:solidFill>
            <a:latin typeface="Times New Roman" panose="02020603050405020304" pitchFamily="18" charset="0"/>
            <a:cs typeface="Times New Roman" panose="02020603050405020304" pitchFamily="18" charset="0"/>
          </a:endParaRPr>
        </a:p>
      </dsp:txBody>
      <dsp:txXfrm>
        <a:off x="6543472" y="3243385"/>
        <a:ext cx="851431" cy="870584"/>
      </dsp:txXfrm>
    </dsp:sp>
    <dsp:sp modelId="{8D8E0973-3F9C-4353-B5A6-2C7BC9A51938}">
      <dsp:nvSpPr>
        <dsp:cNvPr id="0" name=""/>
        <dsp:cNvSpPr/>
      </dsp:nvSpPr>
      <dsp:spPr>
        <a:xfrm>
          <a:off x="7505052" y="3058685"/>
          <a:ext cx="541198" cy="158211"/>
        </a:xfrm>
        <a:custGeom>
          <a:avLst/>
          <a:gdLst/>
          <a:ahLst/>
          <a:cxnLst/>
          <a:rect l="0" t="0" r="0" b="0"/>
          <a:pathLst>
            <a:path>
              <a:moveTo>
                <a:pt x="0" y="0"/>
              </a:moveTo>
              <a:lnTo>
                <a:pt x="0" y="79105"/>
              </a:lnTo>
              <a:lnTo>
                <a:pt x="541198" y="79105"/>
              </a:lnTo>
              <a:lnTo>
                <a:pt x="541198" y="15821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F24C27-39F4-4A79-BDEF-D62A65F83016}">
      <dsp:nvSpPr>
        <dsp:cNvPr id="0" name=""/>
        <dsp:cNvSpPr/>
      </dsp:nvSpPr>
      <dsp:spPr>
        <a:xfrm>
          <a:off x="7599380" y="3216896"/>
          <a:ext cx="893741" cy="923562"/>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bg-BG" sz="1100" b="1" kern="1200" dirty="0">
              <a:solidFill>
                <a:srgbClr val="FFFF00"/>
              </a:solidFill>
              <a:latin typeface="Times New Roman" panose="02020603050405020304" pitchFamily="18" charset="0"/>
              <a:cs typeface="Times New Roman" panose="02020603050405020304" pitchFamily="18" charset="0"/>
            </a:rPr>
            <a:t>иРНК ВАКСИНИ</a:t>
          </a:r>
          <a:endParaRPr lang="en-GB" sz="1100" b="1" kern="1200" dirty="0">
            <a:solidFill>
              <a:srgbClr val="FFFF00"/>
            </a:solidFill>
            <a:latin typeface="Times New Roman" panose="02020603050405020304" pitchFamily="18" charset="0"/>
            <a:cs typeface="Times New Roman" panose="02020603050405020304" pitchFamily="18" charset="0"/>
          </a:endParaRPr>
        </a:p>
      </dsp:txBody>
      <dsp:txXfrm>
        <a:off x="7625557" y="3243073"/>
        <a:ext cx="841387" cy="8712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34FD21-7297-4EF2-B531-46EFE889A8F3}" type="datetimeFigureOut">
              <a:rPr lang="bg-BG" smtClean="0"/>
              <a:pPr/>
              <a:t>20.2.2022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1FED9-50E1-4488-A3AF-7606A6A96177}" type="slidenum">
              <a:rPr lang="bg-BG" smtClean="0"/>
              <a:pPr/>
              <a:t>‹#›</a:t>
            </a:fld>
            <a:endParaRPr lang="bg-BG"/>
          </a:p>
        </p:txBody>
      </p:sp>
    </p:spTree>
    <p:extLst>
      <p:ext uri="{BB962C8B-B14F-4D97-AF65-F5344CB8AC3E}">
        <p14:creationId xmlns:p14="http://schemas.microsoft.com/office/powerpoint/2010/main" val="168866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B6E1FED9-50E1-4488-A3AF-7606A6A96177}" type="slidenum">
              <a:rPr lang="bg-BG" smtClean="0"/>
              <a:pPr/>
              <a:t>1</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4BC5EE-1498-43E7-A810-DA94946A8DBE}" type="datetimeFigureOut">
              <a:rPr lang="bg-BG" smtClean="0"/>
              <a:pPr/>
              <a:t>20.2.2022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AC34877-DC8A-439F-A697-63F5C672B381}" type="slidenum">
              <a:rPr lang="bg-BG" smtClean="0"/>
              <a:pPr/>
              <a:t>‹#›</a:t>
            </a:fld>
            <a:endParaRPr lang="bg-BG"/>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BC5EE-1498-43E7-A810-DA94946A8DBE}" type="datetimeFigureOut">
              <a:rPr lang="bg-BG" smtClean="0"/>
              <a:pPr/>
              <a:t>20.2.2022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AC34877-DC8A-439F-A697-63F5C672B381}"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BC5EE-1498-43E7-A810-DA94946A8DBE}" type="datetimeFigureOut">
              <a:rPr lang="bg-BG" smtClean="0"/>
              <a:pPr/>
              <a:t>20.2.2022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AC34877-DC8A-439F-A697-63F5C672B381}"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04BC5EE-1498-43E7-A810-DA94946A8DBE}" type="datetimeFigureOut">
              <a:rPr lang="bg-BG" smtClean="0"/>
              <a:pPr/>
              <a:t>20.2.2022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AC34877-DC8A-439F-A697-63F5C672B381}" type="slidenum">
              <a:rPr lang="bg-BG" smtClean="0"/>
              <a:pPr/>
              <a:t>‹#›</a:t>
            </a:fld>
            <a:endParaRPr lang="bg-BG"/>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BC5EE-1498-43E7-A810-DA94946A8DBE}" type="datetimeFigureOut">
              <a:rPr lang="bg-BG" smtClean="0"/>
              <a:pPr/>
              <a:t>20.2.2022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AC34877-DC8A-439F-A697-63F5C672B381}"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04BC5EE-1498-43E7-A810-DA94946A8DBE}" type="datetimeFigureOut">
              <a:rPr lang="bg-BG" smtClean="0"/>
              <a:pPr/>
              <a:t>20.2.2022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2AC34877-DC8A-439F-A697-63F5C672B381}" type="slidenum">
              <a:rPr lang="bg-BG" smtClean="0"/>
              <a:pPr/>
              <a:t>‹#›</a:t>
            </a:fld>
            <a:endParaRPr lang="bg-BG"/>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4BC5EE-1498-43E7-A810-DA94946A8DBE}" type="datetimeFigureOut">
              <a:rPr lang="bg-BG" smtClean="0"/>
              <a:pPr/>
              <a:t>20.2.2022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2AC34877-DC8A-439F-A697-63F5C672B381}" type="slidenum">
              <a:rPr lang="bg-BG" smtClean="0"/>
              <a:pPr/>
              <a:t>‹#›</a:t>
            </a:fld>
            <a:endParaRPr lang="bg-BG"/>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4BC5EE-1498-43E7-A810-DA94946A8DBE}" type="datetimeFigureOut">
              <a:rPr lang="bg-BG" smtClean="0"/>
              <a:pPr/>
              <a:t>20.2.2022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2AC34877-DC8A-439F-A697-63F5C672B381}"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BC5EE-1498-43E7-A810-DA94946A8DBE}" type="datetimeFigureOut">
              <a:rPr lang="bg-BG" smtClean="0"/>
              <a:pPr/>
              <a:t>20.2.2022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2AC34877-DC8A-439F-A697-63F5C672B381}"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4BC5EE-1498-43E7-A810-DA94946A8DBE}" type="datetimeFigureOut">
              <a:rPr lang="bg-BG" smtClean="0"/>
              <a:pPr/>
              <a:t>20.2.2022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2AC34877-DC8A-439F-A697-63F5C672B381}"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4BC5EE-1498-43E7-A810-DA94946A8DBE}" type="datetimeFigureOut">
              <a:rPr lang="bg-BG" smtClean="0"/>
              <a:pPr/>
              <a:t>20.2.2022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2AC34877-DC8A-439F-A697-63F5C672B381}" type="slidenum">
              <a:rPr lang="bg-BG" smtClean="0"/>
              <a:pPr/>
              <a:t>‹#›</a:t>
            </a:fld>
            <a:endParaRPr lang="bg-BG"/>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04BC5EE-1498-43E7-A810-DA94946A8DBE}" type="datetimeFigureOut">
              <a:rPr lang="bg-BG" smtClean="0"/>
              <a:pPr/>
              <a:t>20.2.2022 г.</a:t>
            </a:fld>
            <a:endParaRPr lang="bg-BG"/>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bg-BG"/>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AC34877-DC8A-439F-A697-63F5C672B381}"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3389/fimmu.2020.579250"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oi.org/10.3389/fimmu.2020.57925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30" y="116632"/>
            <a:ext cx="8064896" cy="288032"/>
          </a:xfrm>
        </p:spPr>
        <p:txBody>
          <a:bodyPr>
            <a:normAutofit fontScale="90000"/>
          </a:bodyPr>
          <a:lstStyle/>
          <a:p>
            <a:endParaRPr lang="bg-BG" sz="8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Content Placeholder 3"/>
          <p:cNvSpPr>
            <a:spLocks noGrp="1"/>
          </p:cNvSpPr>
          <p:nvPr>
            <p:ph sz="quarter" idx="13"/>
          </p:nvPr>
        </p:nvSpPr>
        <p:spPr>
          <a:xfrm>
            <a:off x="323528" y="476672"/>
            <a:ext cx="8568952" cy="5472608"/>
          </a:xfrm>
        </p:spPr>
        <p:txBody>
          <a:bodyPr>
            <a:normAutofit/>
          </a:bodyPr>
          <a:lstStyle/>
          <a:p>
            <a:pPr algn="ctr">
              <a:buNone/>
            </a:pPr>
            <a:endParaRPr 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bg-BG" sz="4400" b="1" dirty="0">
              <a:solidFill>
                <a:srgbClr val="C00000"/>
              </a:solidFill>
            </a:endParaRPr>
          </a:p>
          <a:p>
            <a:pPr algn="ctr">
              <a:buNone/>
            </a:pPr>
            <a:r>
              <a:rPr lang="bg-BG" sz="4400" b="1" dirty="0">
                <a:solidFill>
                  <a:srgbClr val="FF0000"/>
                </a:solidFill>
              </a:rPr>
              <a:t>ВАКСИНИ И</a:t>
            </a:r>
            <a:endParaRPr lang="bg-BG" sz="4400" b="1" dirty="0">
              <a:solidFill>
                <a:srgbClr val="FF0000"/>
              </a:solidFill>
              <a:effectLst>
                <a:outerShdw blurRad="38100" dist="38100" dir="2700000" algn="tl">
                  <a:srgbClr val="000000">
                    <a:alpha val="43137"/>
                  </a:srgbClr>
                </a:outerShdw>
              </a:effectLst>
              <a:cs typeface="Times New Roman" panose="02020603050405020304" pitchFamily="18" charset="0"/>
            </a:endParaRPr>
          </a:p>
          <a:p>
            <a:pPr algn="ctr">
              <a:buNone/>
            </a:pPr>
            <a:r>
              <a:rPr lang="bg-BG" sz="4400" b="1" dirty="0">
                <a:solidFill>
                  <a:srgbClr val="FF0000"/>
                </a:solidFill>
              </a:rPr>
              <a:t>МНОЖЕСТВЕНА СКЛЕРОЗА</a:t>
            </a:r>
            <a:r>
              <a:rPr lang="bg-BG" sz="4000" b="1" dirty="0">
                <a:solidFill>
                  <a:srgbClr val="FF0000"/>
                </a:solidFill>
              </a:rPr>
              <a:t> </a:t>
            </a:r>
          </a:p>
          <a:p>
            <a:pPr algn="ctr">
              <a:buNone/>
            </a:pPr>
            <a:endParaRPr lang="bg-BG" b="1" dirty="0">
              <a:solidFill>
                <a:srgbClr val="002060"/>
              </a:solidFill>
              <a:effectLst>
                <a:outerShdw blurRad="38100" dist="38100" dir="2700000" algn="tl">
                  <a:srgbClr val="000000">
                    <a:alpha val="43137"/>
                  </a:srgbClr>
                </a:outerShdw>
              </a:effectLst>
              <a:cs typeface="Times New Roman" panose="02020603050405020304" pitchFamily="18" charset="0"/>
            </a:endParaRPr>
          </a:p>
          <a:p>
            <a:pPr algn="ctr">
              <a:buNone/>
            </a:pPr>
            <a:endParaRPr lang="bg-BG" sz="4000" b="1" dirty="0">
              <a:solidFill>
                <a:srgbClr val="002060"/>
              </a:solidFill>
              <a:effectLst>
                <a:outerShdw blurRad="38100" dist="38100" dir="2700000" algn="tl">
                  <a:srgbClr val="000000">
                    <a:alpha val="43137"/>
                  </a:srgbClr>
                </a:outerShdw>
              </a:effectLst>
              <a:cs typeface="Times New Roman" panose="02020603050405020304" pitchFamily="18" charset="0"/>
            </a:endParaRPr>
          </a:p>
          <a:p>
            <a:pPr algn="ctr">
              <a:buNone/>
            </a:pPr>
            <a:r>
              <a:rPr lang="bg-BG" b="1" dirty="0">
                <a:solidFill>
                  <a:srgbClr val="002060"/>
                </a:solidFill>
                <a:effectLst>
                  <a:outerShdw blurRad="38100" dist="38100" dir="2700000" algn="tl">
                    <a:srgbClr val="000000">
                      <a:alpha val="43137"/>
                    </a:srgbClr>
                  </a:outerShdw>
                </a:effectLst>
                <a:cs typeface="Times New Roman" panose="02020603050405020304" pitchFamily="18" charset="0"/>
              </a:rPr>
              <a:t>Доц. Детелина Стоилова</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lstStyle/>
          <a:p>
            <a:pPr marL="0" indent="0" algn="ctr">
              <a:buNone/>
            </a:pPr>
            <a:r>
              <a:rPr lang="bg-BG" sz="2000" dirty="0">
                <a:solidFill>
                  <a:srgbClr val="FF0000"/>
                </a:solidFill>
                <a:effectLst/>
                <a:latin typeface="Times New Roman" panose="02020603050405020304" pitchFamily="18" charset="0"/>
                <a:cs typeface="Times New Roman" panose="02020603050405020304" pitchFamily="18" charset="0"/>
              </a:rPr>
              <a:t>      ИНАКТИВИРАНИ ВАКСИНИ ПРИ МС</a:t>
            </a: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467544" y="1484784"/>
            <a:ext cx="8280920" cy="5256584"/>
          </a:xfrm>
          <a:ln w="3175">
            <a:noFill/>
          </a:ln>
        </p:spPr>
        <p:txBody>
          <a:bodyPr>
            <a:normAutofit fontScale="92500" lnSpcReduction="10000"/>
          </a:bodyPr>
          <a:lstStyle/>
          <a:p>
            <a:pPr marL="342900" indent="-342900" algn="just">
              <a:buFont typeface="Wingdings" panose="05000000000000000000" pitchFamily="2" charset="2"/>
              <a:buChar char="ü"/>
            </a:pPr>
            <a:r>
              <a:rPr lang="ru-RU" sz="2400" b="1" dirty="0">
                <a:solidFill>
                  <a:srgbClr val="002060"/>
                </a:solidFill>
                <a:latin typeface="Times New Roman" panose="02020603050405020304" pitchFamily="18" charset="0"/>
                <a:cs typeface="Times New Roman" panose="02020603050405020304" pitchFamily="18" charset="0"/>
              </a:rPr>
              <a:t>Данните от серия клинични изпитвания през последните две десетилетия*</a:t>
            </a:r>
            <a:r>
              <a:rPr lang="en-US" sz="2400" b="1" dirty="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потвърждават безопасността на инактивираните ваксини (срещу грип, хепатит </a:t>
            </a:r>
            <a:r>
              <a:rPr lang="en-US" sz="2400" b="1" dirty="0">
                <a:solidFill>
                  <a:srgbClr val="002060"/>
                </a:solidFill>
                <a:latin typeface="Times New Roman" panose="02020603050405020304" pitchFamily="18" charset="0"/>
                <a:cs typeface="Times New Roman" panose="02020603050405020304" pitchFamily="18" charset="0"/>
              </a:rPr>
              <a:t>A, </a:t>
            </a:r>
            <a:r>
              <a:rPr lang="bg-BG" sz="2400" b="1" dirty="0">
                <a:solidFill>
                  <a:srgbClr val="002060"/>
                </a:solidFill>
                <a:latin typeface="Times New Roman" panose="02020603050405020304" pitchFamily="18" charset="0"/>
                <a:cs typeface="Times New Roman" panose="02020603050405020304" pitchFamily="18" charset="0"/>
              </a:rPr>
              <a:t>полиомиелит</a:t>
            </a:r>
            <a:r>
              <a:rPr lang="ru-RU" sz="2400" b="1" dirty="0">
                <a:solidFill>
                  <a:srgbClr val="002060"/>
                </a:solidFill>
                <a:latin typeface="Times New Roman" panose="02020603050405020304" pitchFamily="18" charset="0"/>
                <a:cs typeface="Times New Roman" panose="02020603050405020304" pitchFamily="18" charset="0"/>
              </a:rPr>
              <a:t>, коклюш) при МС, включително при МС пациенти на имуносупресивна терапия.</a:t>
            </a:r>
          </a:p>
          <a:p>
            <a:pPr marL="320040" lvl="1" indent="0" algn="just">
              <a:buNone/>
            </a:pPr>
            <a:endParaRPr lang="ru-RU" sz="18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b="1" dirty="0">
                <a:solidFill>
                  <a:srgbClr val="002060"/>
                </a:solidFill>
                <a:latin typeface="Times New Roman" panose="02020603050405020304" pitchFamily="18" charset="0"/>
                <a:cs typeface="Times New Roman" panose="02020603050405020304" pitchFamily="18" charset="0"/>
              </a:rPr>
              <a:t>Терапията с някои от </a:t>
            </a:r>
            <a:r>
              <a:rPr lang="bg-BG" sz="2400" b="1" dirty="0">
                <a:solidFill>
                  <a:srgbClr val="002060"/>
                </a:solidFill>
                <a:latin typeface="Times New Roman" panose="02020603050405020304" pitchFamily="18" charset="0"/>
                <a:cs typeface="Times New Roman" panose="02020603050405020304" pitchFamily="18" charset="0"/>
              </a:rPr>
              <a:t>имуномодифициращите </a:t>
            </a:r>
            <a:r>
              <a:rPr lang="ru-RU" sz="2400" b="1" dirty="0">
                <a:solidFill>
                  <a:srgbClr val="002060"/>
                </a:solidFill>
                <a:latin typeface="Times New Roman" panose="02020603050405020304" pitchFamily="18" charset="0"/>
                <a:cs typeface="Times New Roman" panose="02020603050405020304" pitchFamily="18" charset="0"/>
              </a:rPr>
              <a:t>медикаменти за МС /</a:t>
            </a:r>
            <a:r>
              <a:rPr lang="en-US" sz="2400" b="1" dirty="0" err="1">
                <a:solidFill>
                  <a:srgbClr val="002060"/>
                </a:solidFill>
                <a:latin typeface="Times New Roman" panose="02020603050405020304" pitchFamily="18" charset="0"/>
                <a:cs typeface="Times New Roman" panose="02020603050405020304" pitchFamily="18" charset="0"/>
              </a:rPr>
              <a:t>Ocrelizumab</a:t>
            </a:r>
            <a:r>
              <a:rPr lang="en-US" sz="2400" b="1" dirty="0">
                <a:solidFill>
                  <a:srgbClr val="002060"/>
                </a:solidFill>
                <a:latin typeface="Times New Roman" panose="02020603050405020304" pitchFamily="18" charset="0"/>
                <a:cs typeface="Times New Roman" panose="02020603050405020304" pitchFamily="18" charset="0"/>
              </a:rPr>
              <a:t>, Dimethyl fumarate, </a:t>
            </a:r>
            <a:r>
              <a:rPr lang="en-US" sz="2400" b="1" dirty="0" err="1">
                <a:solidFill>
                  <a:srgbClr val="002060"/>
                </a:solidFill>
                <a:latin typeface="Times New Roman" panose="02020603050405020304" pitchFamily="18" charset="0"/>
                <a:cs typeface="Times New Roman" panose="02020603050405020304" pitchFamily="18" charset="0"/>
              </a:rPr>
              <a:t>Fingolimod</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Siponimod</a:t>
            </a:r>
            <a:r>
              <a:rPr lang="bg-BG" sz="2400" b="1" dirty="0">
                <a:solidFill>
                  <a:srgbClr val="00206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е свързана (</a:t>
            </a:r>
            <a:r>
              <a:rPr lang="bg-BG" sz="2400" b="1" dirty="0">
                <a:solidFill>
                  <a:srgbClr val="002060"/>
                </a:solidFill>
                <a:latin typeface="Times New Roman" panose="02020603050405020304" pitchFamily="18" charset="0"/>
                <a:cs typeface="Times New Roman" panose="02020603050405020304" pitchFamily="18" charset="0"/>
              </a:rPr>
              <a:t>в различна степен) </a:t>
            </a:r>
            <a:r>
              <a:rPr lang="ru-RU" sz="2400" b="1" dirty="0">
                <a:solidFill>
                  <a:srgbClr val="002060"/>
                </a:solidFill>
                <a:latin typeface="Times New Roman" panose="02020603050405020304" pitchFamily="18" charset="0"/>
                <a:cs typeface="Times New Roman" panose="02020603050405020304" pitchFamily="18" charset="0"/>
              </a:rPr>
              <a:t>с намален постваксинален имунитет, поради по-слабо изразен имунен отговор на организма към приложената ваксина. </a:t>
            </a:r>
            <a:endParaRPr lang="en-US" sz="24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en-US"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en-US" b="1"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en-US" b="1"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en-US"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1050" b="1" dirty="0">
                <a:solidFill>
                  <a:srgbClr val="002060"/>
                </a:solidFill>
                <a:latin typeface="Times New Roman" panose="02020603050405020304" pitchFamily="18" charset="0"/>
                <a:cs typeface="Times New Roman" panose="02020603050405020304" pitchFamily="18" charset="0"/>
              </a:rPr>
              <a:t>                    </a:t>
            </a:r>
            <a:r>
              <a:rPr lang="ru-RU" sz="1050" b="1" dirty="0">
                <a:solidFill>
                  <a:srgbClr val="002060"/>
                </a:solidFill>
                <a:latin typeface="Times New Roman" panose="02020603050405020304" pitchFamily="18" charset="0"/>
                <a:cs typeface="Times New Roman" panose="02020603050405020304" pitchFamily="18" charset="0"/>
              </a:rPr>
              <a:t>*</a:t>
            </a:r>
            <a:r>
              <a:rPr lang="en-US" sz="1050" b="1" dirty="0">
                <a:solidFill>
                  <a:srgbClr val="002060"/>
                </a:solidFill>
                <a:latin typeface="Times New Roman" panose="02020603050405020304" pitchFamily="18" charset="0"/>
                <a:cs typeface="Times New Roman" panose="02020603050405020304" pitchFamily="18" charset="0"/>
              </a:rPr>
              <a:t>    </a:t>
            </a:r>
            <a:r>
              <a:rPr lang="en-GB" sz="1100" b="1" dirty="0">
                <a:solidFill>
                  <a:srgbClr val="002060"/>
                </a:solidFill>
                <a:latin typeface="Times New Roman" panose="02020603050405020304" pitchFamily="18" charset="0"/>
                <a:cs typeface="Times New Roman" panose="02020603050405020304" pitchFamily="18" charset="0"/>
              </a:rPr>
              <a:t>Vaccines and the risk of multiple sclerosis and other central nervous system demyelinating diseases. JAMA </a:t>
            </a:r>
            <a:r>
              <a:rPr lang="en-GB" sz="1100" b="1" dirty="0" err="1">
                <a:solidFill>
                  <a:srgbClr val="002060"/>
                </a:solidFill>
                <a:latin typeface="Times New Roman" panose="02020603050405020304" pitchFamily="18" charset="0"/>
                <a:cs typeface="Times New Roman" panose="02020603050405020304" pitchFamily="18" charset="0"/>
              </a:rPr>
              <a:t>Neurol</a:t>
            </a:r>
            <a:r>
              <a:rPr lang="en-GB" sz="1100" b="1" dirty="0">
                <a:solidFill>
                  <a:srgbClr val="002060"/>
                </a:solidFill>
                <a:latin typeface="Times New Roman" panose="02020603050405020304" pitchFamily="18" charset="0"/>
                <a:cs typeface="Times New Roman" panose="02020603050405020304" pitchFamily="18" charset="0"/>
              </a:rPr>
              <a:t> 2014; 71: 1506-13</a:t>
            </a:r>
            <a:endParaRPr lang="bg-BG" sz="1100"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C:\Users\Detelina Stoilova\Desktop\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4625"/>
            <a:ext cx="1584176" cy="112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62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792088"/>
          </a:xfrm>
        </p:spPr>
        <p:txBody>
          <a:bodyPr/>
          <a:lstStyle/>
          <a:p>
            <a:pPr marL="0" indent="0" algn="ctr">
              <a:buNone/>
            </a:pPr>
            <a:r>
              <a:rPr lang="bg-BG" sz="2000" dirty="0">
                <a:solidFill>
                  <a:srgbClr val="C00000"/>
                </a:solidFill>
                <a:effectLst/>
                <a:latin typeface="Times New Roman" panose="02020603050405020304" pitchFamily="18" charset="0"/>
                <a:cs typeface="Times New Roman" panose="02020603050405020304" pitchFamily="18" charset="0"/>
              </a:rPr>
              <a:t> </a:t>
            </a:r>
            <a:r>
              <a:rPr lang="bg-BG" sz="2000" dirty="0">
                <a:solidFill>
                  <a:srgbClr val="FF0000"/>
                </a:solidFill>
                <a:effectLst/>
                <a:latin typeface="Times New Roman" panose="02020603050405020304" pitchFamily="18" charset="0"/>
                <a:cs typeface="Times New Roman" panose="02020603050405020304" pitchFamily="18" charset="0"/>
              </a:rPr>
              <a:t>ИНАКТИВИРАНИ ВАКСИНИ ЗА </a:t>
            </a:r>
            <a:r>
              <a:rPr lang="ru-RU" sz="2000" dirty="0">
                <a:solidFill>
                  <a:srgbClr val="FF0000"/>
                </a:solidFill>
                <a:effectLst/>
                <a:latin typeface="Times New Roman" panose="02020603050405020304" pitchFamily="18" charset="0"/>
                <a:cs typeface="Times New Roman" panose="02020603050405020304" pitchFamily="18" charset="0"/>
              </a:rPr>
              <a:t>SARS-CoV-2</a:t>
            </a:r>
            <a:r>
              <a:rPr lang="bg-BG" sz="2000" dirty="0">
                <a:solidFill>
                  <a:srgbClr val="FF0000"/>
                </a:solidFill>
                <a:effectLst/>
                <a:latin typeface="Times New Roman" panose="02020603050405020304" pitchFamily="18" charset="0"/>
                <a:cs typeface="Times New Roman" panose="02020603050405020304" pitchFamily="18" charset="0"/>
              </a:rPr>
              <a:t> </a:t>
            </a: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179512" y="836712"/>
            <a:ext cx="8784976" cy="5688632"/>
          </a:xfrm>
        </p:spPr>
        <p:txBody>
          <a:bodyPr>
            <a:normAutofit lnSpcReduction="10000"/>
          </a:bodyPr>
          <a:lstStyle/>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bg-BG" sz="2200" b="1" dirty="0">
                <a:solidFill>
                  <a:srgbClr val="002060"/>
                </a:solidFill>
                <a:latin typeface="Times New Roman" panose="02020603050405020304" pitchFamily="18" charset="0"/>
                <a:cs typeface="Times New Roman" panose="02020603050405020304" pitchFamily="18" charset="0"/>
              </a:rPr>
              <a:t>Към февруари 2022 г. в глобален план са регистрирани  11 конвенционални инактивирани ваксини срещу </a:t>
            </a:r>
            <a:r>
              <a:rPr lang="en-US" sz="2200" b="1" dirty="0">
                <a:solidFill>
                  <a:srgbClr val="002060"/>
                </a:solidFill>
                <a:latin typeface="Times New Roman" panose="02020603050405020304" pitchFamily="18" charset="0"/>
                <a:cs typeface="Times New Roman" panose="02020603050405020304" pitchFamily="18" charset="0"/>
              </a:rPr>
              <a:t>SARS-CoV-2</a:t>
            </a:r>
            <a:r>
              <a:rPr lang="bg-BG" sz="2200" b="1" dirty="0">
                <a:solidFill>
                  <a:srgbClr val="002060"/>
                </a:solidFill>
                <a:latin typeface="Times New Roman" panose="02020603050405020304" pitchFamily="18" charset="0"/>
                <a:cs typeface="Times New Roman" panose="02020603050405020304" pitchFamily="18" charset="0"/>
              </a:rPr>
              <a:t>, като поне девет подобни ваксини са </a:t>
            </a:r>
            <a:r>
              <a:rPr lang="ru-RU" sz="2200" b="1" dirty="0">
                <a:solidFill>
                  <a:srgbClr val="002060"/>
                </a:solidFill>
                <a:latin typeface="Times New Roman" panose="02020603050405020304" pitchFamily="18" charset="0"/>
                <a:cs typeface="Times New Roman" panose="02020603050405020304" pitchFamily="18" charset="0"/>
              </a:rPr>
              <a:t>в предклиничните етапи на развитие или във фаза на клинични изпитвания. </a:t>
            </a:r>
          </a:p>
          <a:p>
            <a:pPr marL="320040" lvl="1" indent="0" algn="just">
              <a:buNone/>
            </a:pPr>
            <a:endParaRPr lang="ru-RU" sz="8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ru-RU" sz="2200" b="1" dirty="0">
                <a:solidFill>
                  <a:srgbClr val="002060"/>
                </a:solidFill>
                <a:latin typeface="Times New Roman" panose="02020603050405020304" pitchFamily="18" charset="0"/>
                <a:cs typeface="Times New Roman" panose="02020603050405020304" pitchFamily="18" charset="0"/>
              </a:rPr>
              <a:t>Понастоящем ЕМА не е одобрила нито една инактивирана ваксина срещу </a:t>
            </a:r>
            <a:r>
              <a:rPr lang="en-US" sz="2200" b="1" dirty="0">
                <a:solidFill>
                  <a:srgbClr val="002060"/>
                </a:solidFill>
                <a:latin typeface="Times New Roman" panose="02020603050405020304" pitchFamily="18" charset="0"/>
                <a:cs typeface="Times New Roman" panose="02020603050405020304" pitchFamily="18" charset="0"/>
              </a:rPr>
              <a:t>SARS-CoV-2, </a:t>
            </a:r>
            <a:r>
              <a:rPr lang="bg-BG" sz="2200" b="1" dirty="0">
                <a:solidFill>
                  <a:srgbClr val="002060"/>
                </a:solidFill>
                <a:latin typeface="Times New Roman" panose="02020603050405020304" pitchFamily="18" charset="0"/>
                <a:cs typeface="Times New Roman" panose="02020603050405020304" pitchFamily="18" charset="0"/>
              </a:rPr>
              <a:t>но </a:t>
            </a:r>
            <a:r>
              <a:rPr lang="en-US" sz="2200" b="1" dirty="0">
                <a:solidFill>
                  <a:srgbClr val="002060"/>
                </a:solidFill>
                <a:latin typeface="Times New Roman" panose="02020603050405020304" pitchFamily="18" charset="0"/>
                <a:cs typeface="Times New Roman" panose="02020603050405020304" pitchFamily="18" charset="0"/>
              </a:rPr>
              <a:t>Vero Cell (Sinovac)</a:t>
            </a:r>
            <a:r>
              <a:rPr lang="bg-BG" sz="2200" b="1" dirty="0">
                <a:solidFill>
                  <a:srgbClr val="002060"/>
                </a:solidFill>
                <a:latin typeface="Times New Roman" panose="02020603050405020304" pitchFamily="18" charset="0"/>
                <a:cs typeface="Times New Roman" panose="02020603050405020304" pitchFamily="18" charset="0"/>
              </a:rPr>
              <a:t> и </a:t>
            </a:r>
            <a:r>
              <a:rPr lang="en-US" sz="2200" b="1" dirty="0">
                <a:solidFill>
                  <a:srgbClr val="002060"/>
                </a:solidFill>
                <a:latin typeface="Times New Roman" panose="02020603050405020304" pitchFamily="18" charset="0"/>
                <a:cs typeface="Times New Roman" panose="02020603050405020304" pitchFamily="18" charset="0"/>
              </a:rPr>
              <a:t>VLA2001 (Valneva) </a:t>
            </a:r>
            <a:r>
              <a:rPr lang="bg-BG" sz="2200" b="1" dirty="0">
                <a:solidFill>
                  <a:srgbClr val="002060"/>
                </a:solidFill>
                <a:latin typeface="Times New Roman" panose="02020603050405020304" pitchFamily="18" charset="0"/>
                <a:cs typeface="Times New Roman" panose="02020603050405020304" pitchFamily="18" charset="0"/>
              </a:rPr>
              <a:t>са в процес на разглеждане от агенцията. Допълнително, </a:t>
            </a:r>
            <a:r>
              <a:rPr lang="en-GB" sz="2200" b="1" dirty="0">
                <a:solidFill>
                  <a:srgbClr val="002060"/>
                </a:solidFill>
                <a:latin typeface="Times New Roman" panose="02020603050405020304" pitchFamily="18" charset="0"/>
                <a:cs typeface="Times New Roman" panose="02020603050405020304" pitchFamily="18" charset="0"/>
              </a:rPr>
              <a:t>BBIBP-</a:t>
            </a:r>
            <a:r>
              <a:rPr lang="en-GB" sz="2200" b="1" dirty="0" err="1">
                <a:solidFill>
                  <a:srgbClr val="002060"/>
                </a:solidFill>
                <a:latin typeface="Times New Roman" panose="02020603050405020304" pitchFamily="18" charset="0"/>
                <a:cs typeface="Times New Roman" panose="02020603050405020304" pitchFamily="18" charset="0"/>
              </a:rPr>
              <a:t>CorV</a:t>
            </a:r>
            <a:r>
              <a:rPr lang="en-GB"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на </a:t>
            </a:r>
            <a:r>
              <a:rPr lang="en-US" sz="2200" b="1" dirty="0" err="1">
                <a:solidFill>
                  <a:srgbClr val="002060"/>
                </a:solidFill>
                <a:latin typeface="Times New Roman" panose="02020603050405020304" pitchFamily="18" charset="0"/>
                <a:cs typeface="Times New Roman" panose="02020603050405020304" pitchFamily="18" charset="0"/>
              </a:rPr>
              <a:t>Sinopharm</a:t>
            </a:r>
            <a:r>
              <a:rPr lang="en-US"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се използва в няколко Европейски страни (напр. Унгария) без регистрация от ЕМА.</a:t>
            </a:r>
            <a:endParaRPr lang="ru-RU" sz="2200"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29273E30-8259-46EA-89BC-7DE7AA06E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 y="644859"/>
            <a:ext cx="8039236" cy="2208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82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2455"/>
            <a:ext cx="8229600" cy="648072"/>
          </a:xfrm>
        </p:spPr>
        <p:txBody>
          <a:bodyPr/>
          <a:lstStyle/>
          <a:p>
            <a:pPr marL="0" indent="0">
              <a:buNone/>
            </a:pPr>
            <a:r>
              <a:rPr lang="bg-BG" sz="2400" dirty="0">
                <a:solidFill>
                  <a:srgbClr val="FF0000"/>
                </a:solidFill>
                <a:effectLst/>
                <a:latin typeface="Times New Roman" panose="02020603050405020304" pitchFamily="18" charset="0"/>
                <a:cs typeface="Times New Roman" panose="02020603050405020304" pitchFamily="18" charset="0"/>
              </a:rPr>
              <a:t>ВИДОВЕ ВАКСИНИ</a:t>
            </a: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251520" y="620688"/>
            <a:ext cx="8640960" cy="6237312"/>
          </a:xfrm>
        </p:spPr>
        <p:txBody>
          <a:bodyPr>
            <a:normAutofit fontScale="47500" lnSpcReduction="20000"/>
          </a:bodyPr>
          <a:lstStyle/>
          <a:p>
            <a:pPr marL="320040" lvl="1" indent="0" algn="ctr">
              <a:buNone/>
            </a:pPr>
            <a:r>
              <a:rPr lang="bg-BG" sz="5100" b="1" dirty="0">
                <a:solidFill>
                  <a:srgbClr val="FF0000"/>
                </a:solidFill>
                <a:latin typeface="Times New Roman" panose="02020603050405020304" pitchFamily="18" charset="0"/>
                <a:cs typeface="Times New Roman" panose="02020603050405020304" pitchFamily="18" charset="0"/>
              </a:rPr>
              <a:t>ВАКСИНИ С ВИРУСЕН ВЕКТОР</a:t>
            </a:r>
          </a:p>
          <a:p>
            <a:pPr marL="320040" lvl="1" indent="0" algn="ctr">
              <a:buNone/>
            </a:pPr>
            <a:endParaRPr lang="bg-BG" sz="1300" b="1" dirty="0">
              <a:solidFill>
                <a:srgbClr val="C0000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ru-RU" sz="4600" b="1" dirty="0">
                <a:solidFill>
                  <a:srgbClr val="002060"/>
                </a:solidFill>
                <a:latin typeface="Times New Roman" panose="02020603050405020304" pitchFamily="18" charset="0"/>
                <a:cs typeface="Times New Roman" panose="02020603050405020304" pitchFamily="18" charset="0"/>
              </a:rPr>
              <a:t>При този тип ваксини се използва атенюиран или инактивиран вирус (наречен вектор) като преносител на микробен ген към клетките на реципиента. Векторните вируси са генетично модифицирани, така че да се намали тяхната вирулентност или  напълно да се предотврати репликацията. Аденовируси и поксвируси са най-широко използваните нереплициращи се вирусни вектори. Реплициращи се в клетките вирусни вектори (напр. вирус на морбили) по-рядко се използват. </a:t>
            </a:r>
            <a:r>
              <a:rPr lang="bg-BG" sz="4600" b="1" dirty="0">
                <a:solidFill>
                  <a:srgbClr val="002060"/>
                </a:solidFill>
                <a:latin typeface="Times New Roman" panose="02020603050405020304" pitchFamily="18" charset="0"/>
                <a:cs typeface="Times New Roman" panose="02020603050405020304" pitchFamily="18" charset="0"/>
              </a:rPr>
              <a:t>Такъв тип е първата регистрирана векторна ваксина (срещу вируса Ебола Заир).</a:t>
            </a:r>
          </a:p>
          <a:p>
            <a:pPr marL="662940" lvl="1" indent="-342900" algn="just">
              <a:buFont typeface="Wingdings" panose="05000000000000000000" pitchFamily="2" charset="2"/>
              <a:buChar char="ü"/>
            </a:pPr>
            <a:endParaRPr lang="bg-BG" sz="46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ru-RU" sz="4800" b="1" dirty="0">
                <a:solidFill>
                  <a:srgbClr val="002060"/>
                </a:solidFill>
                <a:latin typeface="Times New Roman" panose="02020603050405020304" pitchFamily="18" charset="0"/>
                <a:cs typeface="Times New Roman" panose="02020603050405020304" pitchFamily="18" charset="0"/>
              </a:rPr>
              <a:t>След ваксинация, векторът навлиза в клетките и освобождава своите модифицирани гени (съдържащи ген, кодиращ синтезата на специфичен за патогена протеин). Гените се транспортират до клетъчното ядро и след това последователно следва транскрипция в иРНК и транслация в протеин. Т.е. човешките клетки, под въздействието на пренесения с вектора ген, сами синтезират специфичния за патогена антиген. </a:t>
            </a:r>
            <a:endParaRPr lang="en-GB" sz="48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ru-RU" sz="4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85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648072"/>
          </a:xfrm>
        </p:spPr>
        <p:txBody>
          <a:bodyPr/>
          <a:lstStyle/>
          <a:p>
            <a:pPr marL="0" indent="0" algn="ctr">
              <a:buNone/>
            </a:pPr>
            <a:r>
              <a:rPr lang="bg-BG" sz="2400" dirty="0">
                <a:solidFill>
                  <a:srgbClr val="FF0000"/>
                </a:solidFill>
                <a:effectLst/>
                <a:latin typeface="Times New Roman" panose="02020603050405020304" pitchFamily="18" charset="0"/>
                <a:cs typeface="Times New Roman" panose="02020603050405020304" pitchFamily="18" charset="0"/>
              </a:rPr>
              <a:t>          ВЕКТОРНИ ВАКСИНИ ПРИ МС</a:t>
            </a: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395536" y="1601416"/>
            <a:ext cx="8496944" cy="5256584"/>
          </a:xfrm>
        </p:spPr>
        <p:txBody>
          <a:bodyPr>
            <a:normAutofit/>
          </a:bodyPr>
          <a:lstStyle/>
          <a:p>
            <a:pPr marL="342900" lvl="1" indent="-342900" algn="just">
              <a:buFont typeface="Wingdings" panose="05000000000000000000" pitchFamily="2" charset="2"/>
              <a:buChar char="ü"/>
            </a:pPr>
            <a:r>
              <a:rPr lang="ru-RU" sz="2200" b="1" dirty="0">
                <a:solidFill>
                  <a:srgbClr val="002060"/>
                </a:solidFill>
                <a:latin typeface="Times New Roman" panose="02020603050405020304" pitchFamily="18" charset="0"/>
                <a:cs typeface="Times New Roman" panose="02020603050405020304" pitchFamily="18" charset="0"/>
              </a:rPr>
              <a:t>Тези ваксини продуцират силен имунен отговор, при нисък инфекциозен риск, тъй като не съдържат истинска патогенна част на тергетния вирус и следователно не могат да предизвикат заболяване. Ваксините с нереплициращ се вектор са безопасни за пациентите с МС (по отношение на Мултиплената склероза), включително при болните на имуносупресивна терапия, докато тези с реплициращ се вектор могат да бъдат  свързани с известен риск (липсват клинични данни).</a:t>
            </a:r>
          </a:p>
          <a:p>
            <a:pPr marL="0" indent="0" algn="just">
              <a:buNone/>
            </a:pPr>
            <a:endParaRPr lang="ru-RU" sz="13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 Ефикасността на тези ваксини е възможно да бъде по-ниска при МС пациенти на терапия с </a:t>
            </a:r>
            <a:r>
              <a:rPr lang="en-US" b="1" dirty="0">
                <a:solidFill>
                  <a:srgbClr val="002060"/>
                </a:solidFill>
                <a:latin typeface="Times New Roman" panose="02020603050405020304" pitchFamily="18" charset="0"/>
                <a:cs typeface="Times New Roman" panose="02020603050405020304" pitchFamily="18" charset="0"/>
              </a:rPr>
              <a:t>DMTs</a:t>
            </a:r>
            <a:r>
              <a:rPr lang="bg-BG" b="1" dirty="0">
                <a:solidFill>
                  <a:srgbClr val="002060"/>
                </a:solidFill>
                <a:latin typeface="Times New Roman" panose="02020603050405020304" pitchFamily="18" charset="0"/>
                <a:cs typeface="Times New Roman" panose="02020603050405020304" pitchFamily="18" charset="0"/>
              </a:rPr>
              <a:t>, понижаващи сигнификантно лимфоцитния брой</a:t>
            </a:r>
            <a:r>
              <a:rPr lang="ru-RU" b="1" dirty="0">
                <a:solidFill>
                  <a:srgbClr val="002060"/>
                </a:solidFill>
                <a:latin typeface="Times New Roman" panose="02020603050405020304" pitchFamily="18" charset="0"/>
                <a:cs typeface="Times New Roman" panose="02020603050405020304" pitchFamily="18" charset="0"/>
              </a:rPr>
              <a:t>, поради по-слаб имунен отговор на организма, но на този етап липсва</a:t>
            </a:r>
            <a:r>
              <a:rPr lang="bg-BG" b="1" dirty="0">
                <a:solidFill>
                  <a:srgbClr val="002060"/>
                </a:solidFill>
                <a:latin typeface="Times New Roman" panose="02020603050405020304" pitchFamily="18" charset="0"/>
                <a:cs typeface="Times New Roman" panose="02020603050405020304" pitchFamily="18" charset="0"/>
              </a:rPr>
              <a:t>т</a:t>
            </a:r>
            <a:r>
              <a:rPr lang="ru-RU" b="1" dirty="0">
                <a:solidFill>
                  <a:srgbClr val="002060"/>
                </a:solidFill>
                <a:latin typeface="Times New Roman" panose="02020603050405020304" pitchFamily="18" charset="0"/>
                <a:cs typeface="Times New Roman" panose="02020603050405020304" pitchFamily="18" charset="0"/>
              </a:rPr>
              <a:t> </a:t>
            </a:r>
            <a:r>
              <a:rPr lang="bg-BG" b="1" dirty="0">
                <a:solidFill>
                  <a:srgbClr val="002060"/>
                </a:solidFill>
                <a:latin typeface="Times New Roman" panose="02020603050405020304" pitchFamily="18" charset="0"/>
                <a:cs typeface="Times New Roman" panose="02020603050405020304" pitchFamily="18" charset="0"/>
              </a:rPr>
              <a:t>данни, които да потвърдят или отхвърлят тази хипотеза</a:t>
            </a:r>
            <a:r>
              <a:rPr lang="ru-RU" b="1" dirty="0">
                <a:solidFill>
                  <a:srgbClr val="002060"/>
                </a:solidFill>
                <a:latin typeface="Times New Roman" panose="02020603050405020304" pitchFamily="18" charset="0"/>
                <a:cs typeface="Times New Roman" panose="02020603050405020304" pitchFamily="18" charset="0"/>
              </a:rPr>
              <a:t>. </a:t>
            </a:r>
          </a:p>
          <a:p>
            <a:pPr marL="320040" lvl="1" indent="0" algn="just">
              <a:buNone/>
            </a:pPr>
            <a:endParaRPr lang="ru-RU"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p:txBody>
      </p:sp>
      <p:pic>
        <p:nvPicPr>
          <p:cNvPr id="4" name="Picture 2" descr="C:\Users\Detelina Stoilova\Desktop\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400" y="55890"/>
            <a:ext cx="1577280" cy="114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694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792088"/>
          </a:xfrm>
        </p:spPr>
        <p:txBody>
          <a:bodyPr/>
          <a:lstStyle/>
          <a:p>
            <a:pPr lvl="1" algn="ctr" rtl="0">
              <a:spcBef>
                <a:spcPct val="0"/>
              </a:spcBef>
              <a:buClr>
                <a:schemeClr val="accent6">
                  <a:lumMod val="75000"/>
                </a:schemeClr>
              </a:buClr>
              <a:buSzPct val="128000"/>
            </a:pPr>
            <a:r>
              <a:rPr lang="bg-BG" sz="2200" b="1" dirty="0">
                <a:solidFill>
                  <a:srgbClr val="FF0000"/>
                </a:solidFill>
                <a:latin typeface="Times New Roman" panose="02020603050405020304" pitchFamily="18" charset="0"/>
                <a:cs typeface="Times New Roman" panose="02020603050405020304" pitchFamily="18" charset="0"/>
              </a:rPr>
              <a:t>ВЕКТОРНИ ВАКСИНИ ЗА </a:t>
            </a:r>
            <a:r>
              <a:rPr lang="ru-RU" sz="2200" b="1" dirty="0">
                <a:solidFill>
                  <a:srgbClr val="FF0000"/>
                </a:solidFill>
                <a:latin typeface="Times New Roman" panose="02020603050405020304" pitchFamily="18" charset="0"/>
                <a:cs typeface="Times New Roman" panose="02020603050405020304" pitchFamily="18" charset="0"/>
              </a:rPr>
              <a:t>SARS-CoV-2</a:t>
            </a:r>
            <a:r>
              <a:rPr lang="bg-BG" sz="2200" b="1" dirty="0">
                <a:solidFill>
                  <a:srgbClr val="FF0000"/>
                </a:solidFill>
                <a:latin typeface="Times New Roman" panose="02020603050405020304" pitchFamily="18" charset="0"/>
                <a:cs typeface="Times New Roman" panose="02020603050405020304" pitchFamily="18" charset="0"/>
              </a:rPr>
              <a:t> </a:t>
            </a:r>
            <a:br>
              <a:rPr lang="bg-BG" sz="2400" b="1" dirty="0">
                <a:solidFill>
                  <a:srgbClr val="C00000"/>
                </a:solidFill>
                <a:latin typeface="Times New Roman" panose="02020603050405020304" pitchFamily="18" charset="0"/>
                <a:cs typeface="Times New Roman" panose="02020603050405020304" pitchFamily="18" charset="0"/>
              </a:rPr>
            </a:b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323528" y="836712"/>
            <a:ext cx="8568952" cy="5904656"/>
          </a:xfrm>
        </p:spPr>
        <p:txBody>
          <a:bodyPr>
            <a:normAutofit fontScale="92500"/>
          </a:bodyPr>
          <a:lstStyle/>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bg-BG" sz="2200" b="1" dirty="0">
                <a:solidFill>
                  <a:srgbClr val="002060"/>
                </a:solidFill>
                <a:latin typeface="Times New Roman" panose="02020603050405020304" pitchFamily="18" charset="0"/>
                <a:cs typeface="Times New Roman" panose="02020603050405020304" pitchFamily="18" charset="0"/>
              </a:rPr>
              <a:t>Към февруари 2022 г. в глобален план са регистрирани 5</a:t>
            </a:r>
            <a:r>
              <a:rPr lang="en-GB"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векторни ваксини срещу </a:t>
            </a:r>
            <a:r>
              <a:rPr lang="en-US" sz="2200" b="1" dirty="0">
                <a:solidFill>
                  <a:srgbClr val="002060"/>
                </a:solidFill>
                <a:latin typeface="Times New Roman" panose="02020603050405020304" pitchFamily="18" charset="0"/>
                <a:cs typeface="Times New Roman" panose="02020603050405020304" pitchFamily="18" charset="0"/>
              </a:rPr>
              <a:t>SARS-CoV-2</a:t>
            </a:r>
            <a:r>
              <a:rPr lang="bg-BG" sz="2200" b="1" dirty="0">
                <a:solidFill>
                  <a:srgbClr val="002060"/>
                </a:solidFill>
                <a:latin typeface="Times New Roman" panose="02020603050405020304" pitchFamily="18" charset="0"/>
                <a:cs typeface="Times New Roman" panose="02020603050405020304" pitchFamily="18" charset="0"/>
              </a:rPr>
              <a:t> </a:t>
            </a:r>
            <a:r>
              <a:rPr lang="en-GB" sz="2200" b="1" dirty="0">
                <a:solidFill>
                  <a:srgbClr val="002060"/>
                </a:solidFill>
                <a:latin typeface="Times New Roman" panose="02020603050405020304" pitchFamily="18" charset="0"/>
                <a:cs typeface="Times New Roman" panose="02020603050405020304" pitchFamily="18" charset="0"/>
              </a:rPr>
              <a:t>(</a:t>
            </a:r>
            <a:r>
              <a:rPr lang="en-GB" sz="2200" b="1" dirty="0" err="1">
                <a:solidFill>
                  <a:srgbClr val="002060"/>
                </a:solidFill>
                <a:latin typeface="Times New Roman" panose="02020603050405020304" pitchFamily="18" charset="0"/>
                <a:cs typeface="Times New Roman" panose="02020603050405020304" pitchFamily="18" charset="0"/>
              </a:rPr>
              <a:t>Vaxzevria</a:t>
            </a:r>
            <a:r>
              <a:rPr lang="bg-BG" sz="2200" b="1" dirty="0">
                <a:solidFill>
                  <a:srgbClr val="002060"/>
                </a:solidFill>
                <a:latin typeface="Times New Roman" panose="02020603050405020304" pitchFamily="18" charset="0"/>
                <a:cs typeface="Times New Roman" panose="02020603050405020304" pitchFamily="18" charset="0"/>
              </a:rPr>
              <a:t> на </a:t>
            </a:r>
            <a:r>
              <a:rPr lang="en-GB" sz="2200" b="1" dirty="0">
                <a:solidFill>
                  <a:srgbClr val="002060"/>
                </a:solidFill>
                <a:latin typeface="Times New Roman" panose="02020603050405020304" pitchFamily="18" charset="0"/>
                <a:cs typeface="Times New Roman" panose="02020603050405020304" pitchFamily="18" charset="0"/>
              </a:rPr>
              <a:t>Oxford-AstraZeneca, Johnson and Johnson, Sputnik Light, Sputnik V, </a:t>
            </a:r>
            <a:r>
              <a:rPr lang="en-GB" sz="2200" b="1" dirty="0" err="1">
                <a:solidFill>
                  <a:srgbClr val="002060"/>
                </a:solidFill>
                <a:latin typeface="Times New Roman" panose="02020603050405020304" pitchFamily="18" charset="0"/>
                <a:cs typeface="Times New Roman" panose="02020603050405020304" pitchFamily="18" charset="0"/>
              </a:rPr>
              <a:t>Convidecia</a:t>
            </a:r>
            <a:r>
              <a:rPr lang="en-GB" sz="2200" b="1" dirty="0">
                <a:solidFill>
                  <a:srgbClr val="002060"/>
                </a:solidFill>
                <a:latin typeface="Times New Roman" panose="02020603050405020304" pitchFamily="18" charset="0"/>
                <a:cs typeface="Times New Roman" panose="02020603050405020304" pitchFamily="18" charset="0"/>
              </a:rPr>
              <a:t>)</a:t>
            </a:r>
            <a:r>
              <a:rPr lang="bg-BG" sz="2200" b="1" dirty="0">
                <a:solidFill>
                  <a:srgbClr val="002060"/>
                </a:solidFill>
                <a:latin typeface="Times New Roman" panose="02020603050405020304" pitchFamily="18" charset="0"/>
                <a:cs typeface="Times New Roman" panose="02020603050405020304" pitchFamily="18" charset="0"/>
              </a:rPr>
              <a:t> - те използват </a:t>
            </a:r>
            <a:r>
              <a:rPr lang="ru-RU" sz="2200" b="1" dirty="0">
                <a:solidFill>
                  <a:srgbClr val="002060"/>
                </a:solidFill>
                <a:latin typeface="Times New Roman" panose="02020603050405020304" pitchFamily="18" charset="0"/>
                <a:cs typeface="Times New Roman" panose="02020603050405020304" pitchFamily="18" charset="0"/>
              </a:rPr>
              <a:t>аденовирус като вектор и кодират синтезата на S протеина. </a:t>
            </a:r>
            <a:r>
              <a:rPr lang="ru-RU" sz="2400" b="1" dirty="0">
                <a:solidFill>
                  <a:srgbClr val="002060"/>
                </a:solidFill>
                <a:latin typeface="Times New Roman" panose="02020603050405020304" pitchFamily="18" charset="0"/>
                <a:cs typeface="Times New Roman" panose="02020603050405020304" pitchFamily="18" charset="0"/>
              </a:rPr>
              <a:t>Във ваксината на </a:t>
            </a:r>
            <a:r>
              <a:rPr lang="en-GB" sz="2400" b="1" dirty="0">
                <a:solidFill>
                  <a:srgbClr val="002060"/>
                </a:solidFill>
                <a:latin typeface="Times New Roman" panose="02020603050405020304" pitchFamily="18" charset="0"/>
                <a:cs typeface="Times New Roman" panose="02020603050405020304" pitchFamily="18" charset="0"/>
              </a:rPr>
              <a:t>Johnson and Johnson </a:t>
            </a:r>
            <a:r>
              <a:rPr lang="bg-BG" sz="2400" b="1" dirty="0">
                <a:solidFill>
                  <a:srgbClr val="002060"/>
                </a:solidFill>
                <a:latin typeface="Times New Roman" panose="02020603050405020304" pitchFamily="18" charset="0"/>
                <a:cs typeface="Times New Roman" panose="02020603050405020304" pitchFamily="18" charset="0"/>
              </a:rPr>
              <a:t>е използван човешки аденовирус, докато в тази на </a:t>
            </a:r>
            <a:r>
              <a:rPr lang="en-GB" sz="2400" b="1" dirty="0">
                <a:solidFill>
                  <a:srgbClr val="002060"/>
                </a:solidFill>
                <a:latin typeface="Times New Roman" panose="02020603050405020304" pitchFamily="18" charset="0"/>
                <a:cs typeface="Times New Roman" panose="02020603050405020304" pitchFamily="18" charset="0"/>
              </a:rPr>
              <a:t>Oxford-AstraZeneca</a:t>
            </a:r>
            <a:r>
              <a:rPr lang="bg-BG" sz="2400" b="1" dirty="0">
                <a:solidFill>
                  <a:srgbClr val="002060"/>
                </a:solidFill>
                <a:latin typeface="Times New Roman" panose="02020603050405020304" pitchFamily="18" charset="0"/>
                <a:cs typeface="Times New Roman" panose="02020603050405020304" pitchFamily="18" charset="0"/>
              </a:rPr>
              <a:t>,</a:t>
            </a:r>
            <a:r>
              <a:rPr lang="en-GB" sz="2400" b="1" dirty="0">
                <a:solidFill>
                  <a:srgbClr val="002060"/>
                </a:solidFill>
                <a:latin typeface="Times New Roman" panose="02020603050405020304" pitchFamily="18" charset="0"/>
                <a:cs typeface="Times New Roman" panose="02020603050405020304" pitchFamily="18" charset="0"/>
              </a:rPr>
              <a:t> </a:t>
            </a:r>
            <a:r>
              <a:rPr lang="bg-BG" sz="2400" b="1" dirty="0">
                <a:solidFill>
                  <a:srgbClr val="002060"/>
                </a:solidFill>
                <a:latin typeface="Times New Roman" panose="02020603050405020304" pitchFamily="18" charset="0"/>
                <a:cs typeface="Times New Roman" panose="02020603050405020304" pitchFamily="18" charset="0"/>
              </a:rPr>
              <a:t>с цел да се преодолее риска от антивекторен имунитет, е използван вирус от шимпанзе. </a:t>
            </a:r>
            <a:endParaRPr lang="ru-RU" sz="2200" b="1" dirty="0">
              <a:solidFill>
                <a:srgbClr val="002060"/>
              </a:solidFill>
              <a:latin typeface="Times New Roman" panose="02020603050405020304" pitchFamily="18" charset="0"/>
              <a:cs typeface="Times New Roman" panose="02020603050405020304" pitchFamily="18" charset="0"/>
            </a:endParaRPr>
          </a:p>
          <a:p>
            <a:pPr marL="320040" lvl="1" indent="0" algn="just">
              <a:buNone/>
            </a:pPr>
            <a:r>
              <a:rPr lang="ru-RU" b="1" dirty="0">
                <a:solidFill>
                  <a:srgbClr val="002060"/>
                </a:solidFill>
                <a:latin typeface="Times New Roman" panose="02020603050405020304" pitchFamily="18" charset="0"/>
                <a:cs typeface="Times New Roman" panose="02020603050405020304" pitchFamily="18" charset="0"/>
              </a:rPr>
              <a:t> </a:t>
            </a:r>
          </a:p>
          <a:p>
            <a:pPr marL="320040" lvl="1" indent="0" algn="just">
              <a:buNone/>
            </a:pPr>
            <a:endParaRPr lang="bg-BG" sz="1100" b="1" dirty="0">
              <a:solidFill>
                <a:srgbClr val="002060"/>
              </a:solidFill>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59F2BE18-C385-4169-94DE-7BB18BE2B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80" y="764704"/>
            <a:ext cx="777686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76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792088"/>
          </a:xfrm>
        </p:spPr>
        <p:txBody>
          <a:bodyPr/>
          <a:lstStyle/>
          <a:p>
            <a:pPr lvl="1" algn="ctr" rtl="0">
              <a:spcBef>
                <a:spcPct val="0"/>
              </a:spcBef>
              <a:buClr>
                <a:schemeClr val="accent6">
                  <a:lumMod val="75000"/>
                </a:schemeClr>
              </a:buClr>
              <a:buSzPct val="128000"/>
            </a:pPr>
            <a:r>
              <a:rPr lang="bg-BG" sz="2200" b="1" dirty="0">
                <a:solidFill>
                  <a:srgbClr val="FF0000"/>
                </a:solidFill>
                <a:latin typeface="Times New Roman" panose="02020603050405020304" pitchFamily="18" charset="0"/>
                <a:cs typeface="Times New Roman" panose="02020603050405020304" pitchFamily="18" charset="0"/>
              </a:rPr>
              <a:t>ВЕКТОРНИ ВАКСИНИ ЗА </a:t>
            </a:r>
            <a:r>
              <a:rPr lang="ru-RU" sz="2200" b="1" dirty="0">
                <a:solidFill>
                  <a:srgbClr val="FF0000"/>
                </a:solidFill>
                <a:latin typeface="Times New Roman" panose="02020603050405020304" pitchFamily="18" charset="0"/>
                <a:cs typeface="Times New Roman" panose="02020603050405020304" pitchFamily="18" charset="0"/>
              </a:rPr>
              <a:t>SARS-CoV-2</a:t>
            </a:r>
            <a:r>
              <a:rPr lang="bg-BG" sz="2200" b="1" dirty="0">
                <a:solidFill>
                  <a:srgbClr val="FF0000"/>
                </a:solidFill>
                <a:latin typeface="Times New Roman" panose="02020603050405020304" pitchFamily="18" charset="0"/>
                <a:cs typeface="Times New Roman" panose="02020603050405020304" pitchFamily="18" charset="0"/>
              </a:rPr>
              <a:t> </a:t>
            </a:r>
            <a:br>
              <a:rPr lang="bg-BG" sz="2400" b="1" dirty="0">
                <a:solidFill>
                  <a:srgbClr val="C00000"/>
                </a:solidFill>
                <a:latin typeface="Times New Roman" panose="02020603050405020304" pitchFamily="18" charset="0"/>
                <a:cs typeface="Times New Roman" panose="02020603050405020304" pitchFamily="18" charset="0"/>
              </a:rPr>
            </a:b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323528" y="692696"/>
            <a:ext cx="8568952" cy="6048672"/>
          </a:xfrm>
        </p:spPr>
        <p:txBody>
          <a:bodyPr>
            <a:normAutofit/>
          </a:bodyPr>
          <a:lstStyle/>
          <a:p>
            <a:pPr marL="662940" lvl="1" indent="-342900" algn="just">
              <a:buFont typeface="Wingdings" panose="05000000000000000000" pitchFamily="2" charset="2"/>
              <a:buChar char="ü"/>
            </a:pPr>
            <a:r>
              <a:rPr lang="bg-BG" sz="2200" b="1" dirty="0">
                <a:solidFill>
                  <a:srgbClr val="002060"/>
                </a:solidFill>
                <a:latin typeface="Times New Roman" panose="02020603050405020304" pitchFamily="18" charset="0"/>
                <a:cs typeface="Times New Roman" panose="02020603050405020304" pitchFamily="18" charset="0"/>
              </a:rPr>
              <a:t>Над 15 векторни ваксини (вкл. с реплициращ се вирусен вектор, като вируса на морбили) са в различен етап на развитие, като п</a:t>
            </a:r>
            <a:r>
              <a:rPr lang="ru-RU" sz="2200" b="1" dirty="0">
                <a:solidFill>
                  <a:srgbClr val="002060"/>
                </a:solidFill>
                <a:latin typeface="Times New Roman" panose="02020603050405020304" pitchFamily="18" charset="0"/>
                <a:cs typeface="Times New Roman" panose="02020603050405020304" pitchFamily="18" charset="0"/>
              </a:rPr>
              <a:t>о-голямата част  от тях кодират S протеина или RBD, а една (базирана на морбили) е насочена към N протеина. </a:t>
            </a:r>
          </a:p>
          <a:p>
            <a:pPr marL="320040" lvl="1" indent="0" algn="just">
              <a:buNone/>
            </a:pPr>
            <a:endParaRPr lang="ru-RU" b="1" dirty="0">
              <a:solidFill>
                <a:srgbClr val="002060"/>
              </a:solidFill>
              <a:latin typeface="Times New Roman" panose="02020603050405020304" pitchFamily="18" charset="0"/>
              <a:cs typeface="Times New Roman" panose="02020603050405020304" pitchFamily="18" charset="0"/>
            </a:endParaRPr>
          </a:p>
          <a:p>
            <a:pPr marL="320040" lvl="1" indent="0" algn="just">
              <a:buNone/>
            </a:pPr>
            <a:r>
              <a:rPr lang="ru-RU" b="1" dirty="0">
                <a:solidFill>
                  <a:srgbClr val="002060"/>
                </a:solidFill>
                <a:latin typeface="Times New Roman" panose="02020603050405020304" pitchFamily="18" charset="0"/>
                <a:cs typeface="Times New Roman" panose="02020603050405020304" pitchFamily="18" charset="0"/>
              </a:rPr>
              <a:t> </a:t>
            </a:r>
          </a:p>
          <a:p>
            <a:pPr marL="320040" lvl="1" indent="0" algn="just">
              <a:buNone/>
            </a:pPr>
            <a:endParaRPr lang="bg-BG" sz="1100"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56" y="2492896"/>
            <a:ext cx="804001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243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648072"/>
          </a:xfrm>
        </p:spPr>
        <p:txBody>
          <a:bodyPr/>
          <a:lstStyle/>
          <a:p>
            <a:pPr marL="0" indent="0">
              <a:buNone/>
            </a:pPr>
            <a:r>
              <a:rPr lang="bg-BG" sz="2400" dirty="0">
                <a:solidFill>
                  <a:srgbClr val="FF0000"/>
                </a:solidFill>
                <a:effectLst/>
                <a:latin typeface="Times New Roman" panose="02020603050405020304" pitchFamily="18" charset="0"/>
                <a:cs typeface="Times New Roman" panose="02020603050405020304" pitchFamily="18" charset="0"/>
              </a:rPr>
              <a:t>ВИДОВЕ ВАКСИНИ</a:t>
            </a: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179512" y="908720"/>
            <a:ext cx="8712968" cy="5544616"/>
          </a:xfrm>
        </p:spPr>
        <p:txBody>
          <a:bodyPr>
            <a:normAutofit/>
          </a:bodyPr>
          <a:lstStyle/>
          <a:p>
            <a:pPr marL="320040" lvl="1" indent="0" algn="ctr">
              <a:buNone/>
            </a:pPr>
            <a:r>
              <a:rPr lang="bg-BG" sz="2400" b="1" dirty="0">
                <a:solidFill>
                  <a:srgbClr val="FF0000"/>
                </a:solidFill>
                <a:latin typeface="Times New Roman" panose="02020603050405020304" pitchFamily="18" charset="0"/>
                <a:cs typeface="Times New Roman" panose="02020603050405020304" pitchFamily="18" charset="0"/>
              </a:rPr>
              <a:t>ПРОТЕИНОВИ (ПЕПТИДНИ</a:t>
            </a:r>
            <a:r>
              <a:rPr lang="en-US" sz="2400" b="1" dirty="0">
                <a:solidFill>
                  <a:srgbClr val="FF0000"/>
                </a:solidFill>
                <a:latin typeface="Times New Roman" panose="02020603050405020304" pitchFamily="18" charset="0"/>
                <a:cs typeface="Times New Roman" panose="02020603050405020304" pitchFamily="18" charset="0"/>
              </a:rPr>
              <a:t>, </a:t>
            </a:r>
            <a:r>
              <a:rPr lang="bg-BG" sz="2400" b="1" dirty="0">
                <a:solidFill>
                  <a:srgbClr val="FF0000"/>
                </a:solidFill>
                <a:latin typeface="Times New Roman" panose="02020603050405020304" pitchFamily="18" charset="0"/>
                <a:cs typeface="Times New Roman" panose="02020603050405020304" pitchFamily="18" charset="0"/>
              </a:rPr>
              <a:t>АНТИГЕННИ) ВАКСИНИ</a:t>
            </a:r>
          </a:p>
          <a:p>
            <a:pPr marL="320040" lvl="1" indent="0" algn="ctr">
              <a:buNone/>
            </a:pPr>
            <a:endParaRPr lang="bg-BG" sz="2400" b="1" dirty="0">
              <a:solidFill>
                <a:srgbClr val="C00000"/>
              </a:solidFill>
              <a:latin typeface="Times New Roman" panose="02020603050405020304" pitchFamily="18" charset="0"/>
              <a:cs typeface="Times New Roman" panose="02020603050405020304" pitchFamily="18" charset="0"/>
            </a:endParaRPr>
          </a:p>
          <a:p>
            <a:pPr marL="320040" lvl="1" indent="0" algn="ctr">
              <a:buNone/>
            </a:pPr>
            <a:endParaRPr lang="bg-BG" sz="1300" b="1" dirty="0">
              <a:solidFill>
                <a:srgbClr val="C0000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ru-RU" sz="2200" b="1" dirty="0">
                <a:solidFill>
                  <a:srgbClr val="002060"/>
                </a:solidFill>
                <a:latin typeface="Times New Roman" panose="02020603050405020304" pitchFamily="18" charset="0"/>
                <a:cs typeface="Times New Roman" panose="02020603050405020304" pitchFamily="18" charset="0"/>
              </a:rPr>
              <a:t>При тези ваксини, вместо да се използва целия патоген или отделни фрагменти от него, антигенните му протеини (или пептиди) се генерират </a:t>
            </a:r>
            <a:r>
              <a:rPr lang="en-US" sz="2200" b="1" dirty="0">
                <a:solidFill>
                  <a:srgbClr val="002060"/>
                </a:solidFill>
                <a:latin typeface="Times New Roman" panose="02020603050405020304" pitchFamily="18" charset="0"/>
                <a:cs typeface="Times New Roman" panose="02020603050405020304" pitchFamily="18" charset="0"/>
              </a:rPr>
              <a:t>in vitro</a:t>
            </a:r>
            <a:r>
              <a:rPr lang="en-GB" sz="2200" b="1" dirty="0">
                <a:solidFill>
                  <a:srgbClr val="002060"/>
                </a:solidFill>
                <a:latin typeface="Times New Roman" panose="02020603050405020304" pitchFamily="18" charset="0"/>
                <a:cs typeface="Times New Roman" panose="02020603050405020304" pitchFamily="18" charset="0"/>
              </a:rPr>
              <a:t> </a:t>
            </a:r>
            <a:r>
              <a:rPr lang="ru-RU" sz="2200" b="1" dirty="0">
                <a:solidFill>
                  <a:srgbClr val="002060"/>
                </a:solidFill>
                <a:latin typeface="Times New Roman" panose="02020603050405020304" pitchFamily="18" charset="0"/>
                <a:cs typeface="Times New Roman" panose="02020603050405020304" pitchFamily="18" charset="0"/>
              </a:rPr>
              <a:t>с рекомбинантна технология</a:t>
            </a:r>
            <a:r>
              <a:rPr lang="en-GB" sz="2200" b="1" dirty="0">
                <a:solidFill>
                  <a:srgbClr val="002060"/>
                </a:solidFill>
                <a:latin typeface="Times New Roman" panose="02020603050405020304" pitchFamily="18" charset="0"/>
                <a:cs typeface="Times New Roman" panose="02020603050405020304" pitchFamily="18" charset="0"/>
              </a:rPr>
              <a:t>. </a:t>
            </a:r>
            <a:endParaRPr lang="ru-RU" sz="2200" b="1" dirty="0">
              <a:solidFill>
                <a:srgbClr val="002060"/>
              </a:solidFill>
              <a:latin typeface="Times New Roman" panose="02020603050405020304" pitchFamily="18" charset="0"/>
              <a:cs typeface="Times New Roman" panose="02020603050405020304" pitchFamily="18" charset="0"/>
            </a:endParaRPr>
          </a:p>
          <a:p>
            <a:pPr marL="320040" lvl="1" indent="0" algn="just">
              <a:buNone/>
            </a:pPr>
            <a:endParaRPr lang="ru-RU"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ru-RU" sz="2200" b="1" dirty="0">
                <a:solidFill>
                  <a:srgbClr val="002060"/>
                </a:solidFill>
                <a:latin typeface="Times New Roman" panose="02020603050405020304" pitchFamily="18" charset="0"/>
                <a:cs typeface="Times New Roman" panose="02020603050405020304" pitchFamily="18" charset="0"/>
              </a:rPr>
              <a:t>Пептидните ваксини най-често се състоят от 15–30 аминокиселинни епитопни области на ключови антигени, като позволяват целенасочен имунен отговор. Но тези ваксини често изискват повече дози, за да се стимулира адекватен имунен отговор. </a:t>
            </a:r>
            <a:endParaRPr lang="en-US" sz="2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57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792088"/>
          </a:xfrm>
        </p:spPr>
        <p:txBody>
          <a:bodyPr/>
          <a:lstStyle/>
          <a:p>
            <a:pPr lvl="1" algn="ctr" rtl="0">
              <a:spcBef>
                <a:spcPct val="0"/>
              </a:spcBef>
              <a:buClr>
                <a:schemeClr val="accent6">
                  <a:lumMod val="75000"/>
                </a:schemeClr>
              </a:buClr>
              <a:buSzPct val="128000"/>
            </a:pPr>
            <a:r>
              <a:rPr lang="en-US" sz="2000" b="1" dirty="0">
                <a:solidFill>
                  <a:srgbClr val="FF0000"/>
                </a:solidFill>
                <a:latin typeface="Times New Roman" panose="02020603050405020304" pitchFamily="18" charset="0"/>
                <a:cs typeface="Times New Roman" panose="02020603050405020304" pitchFamily="18" charset="0"/>
              </a:rPr>
              <a:t>        </a:t>
            </a:r>
            <a:r>
              <a:rPr lang="bg-BG" sz="2000" b="1" dirty="0">
                <a:solidFill>
                  <a:srgbClr val="FF0000"/>
                </a:solidFill>
                <a:latin typeface="Times New Roman" panose="02020603050405020304" pitchFamily="18" charset="0"/>
                <a:cs typeface="Times New Roman" panose="02020603050405020304" pitchFamily="18" charset="0"/>
              </a:rPr>
              <a:t>         ПРОТЕИНОВИ (АНТИГЕННИ) ВАКСИНИ ПРИ МС</a:t>
            </a:r>
            <a:br>
              <a:rPr lang="bg-BG" sz="2000" b="1" dirty="0">
                <a:solidFill>
                  <a:srgbClr val="C00000"/>
                </a:solidFill>
                <a:latin typeface="Times New Roman" panose="02020603050405020304" pitchFamily="18" charset="0"/>
                <a:cs typeface="Times New Roman" panose="02020603050405020304" pitchFamily="18" charset="0"/>
              </a:rPr>
            </a:b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251520" y="1484784"/>
            <a:ext cx="8640960" cy="5472608"/>
          </a:xfrm>
        </p:spPr>
        <p:txBody>
          <a:bodyPr>
            <a:normAutofit/>
          </a:bodyPr>
          <a:lstStyle/>
          <a:p>
            <a:pPr marL="662940" lvl="1" indent="-342900" algn="just">
              <a:buFont typeface="Wingdings" panose="05000000000000000000" pitchFamily="2" charset="2"/>
              <a:buChar char="ü"/>
            </a:pPr>
            <a:r>
              <a:rPr lang="ru-RU" sz="2200" b="1" dirty="0">
                <a:solidFill>
                  <a:srgbClr val="002060"/>
                </a:solidFill>
                <a:latin typeface="Times New Roman" panose="02020603050405020304" pitchFamily="18" charset="0"/>
                <a:cs typeface="Times New Roman" panose="02020603050405020304" pitchFamily="18" charset="0"/>
              </a:rPr>
              <a:t>Тези ваксини не съдържат жив патоген, а създаден по рекомбинантен път протеин и са безопасни при пациентите с МС, включително при болните на имуносупресивна терапия.</a:t>
            </a:r>
          </a:p>
          <a:p>
            <a:pPr marL="320040" lvl="1" indent="0" algn="just">
              <a:buNone/>
            </a:pPr>
            <a:endParaRPr lang="ru-RU"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ru-RU" sz="2200" b="1" dirty="0">
                <a:solidFill>
                  <a:srgbClr val="002060"/>
                </a:solidFill>
                <a:latin typeface="Times New Roman" panose="02020603050405020304" pitchFamily="18" charset="0"/>
                <a:cs typeface="Times New Roman" panose="02020603050405020304" pitchFamily="18" charset="0"/>
              </a:rPr>
              <a:t>Терапията с някои медикаменти при МС е възможно да е свързана с намалена ефикасност на ваксинацията (постваксинационен имунитет), поради по-слаб имунен отговор на организма, но на този етап липсват клинични данни, които да подкрепят това предположение. </a:t>
            </a:r>
            <a:endParaRPr lang="bg-BG" sz="2200" b="1" dirty="0">
              <a:solidFill>
                <a:srgbClr val="002060"/>
              </a:solidFill>
              <a:latin typeface="Times New Roman" panose="02020603050405020304" pitchFamily="18" charset="0"/>
              <a:cs typeface="Times New Roman" panose="02020603050405020304" pitchFamily="18" charset="0"/>
            </a:endParaRPr>
          </a:p>
        </p:txBody>
      </p:sp>
      <p:pic>
        <p:nvPicPr>
          <p:cNvPr id="4" name="Picture 2" descr="C:\Users\Detelina Stoilova\Desktop\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4625"/>
            <a:ext cx="1512168" cy="115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23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496944" cy="792088"/>
          </a:xfrm>
        </p:spPr>
        <p:txBody>
          <a:bodyPr/>
          <a:lstStyle/>
          <a:p>
            <a:pPr lvl="1" algn="l" rtl="0">
              <a:spcBef>
                <a:spcPct val="0"/>
              </a:spcBef>
              <a:buClr>
                <a:schemeClr val="accent6">
                  <a:lumMod val="75000"/>
                </a:schemeClr>
              </a:buClr>
              <a:buSzPct val="128000"/>
            </a:pPr>
            <a:r>
              <a:rPr lang="en-US" sz="2000" b="1" dirty="0">
                <a:solidFill>
                  <a:srgbClr val="FF0000"/>
                </a:solidFill>
                <a:latin typeface="Times New Roman" panose="02020603050405020304" pitchFamily="18" charset="0"/>
                <a:cs typeface="Times New Roman" panose="02020603050405020304" pitchFamily="18" charset="0"/>
              </a:rPr>
              <a:t>           </a:t>
            </a:r>
            <a:r>
              <a:rPr lang="bg-BG" sz="2000" b="1" dirty="0">
                <a:solidFill>
                  <a:srgbClr val="FF0000"/>
                </a:solidFill>
                <a:latin typeface="Times New Roman" panose="02020603050405020304" pitchFamily="18" charset="0"/>
                <a:cs typeface="Times New Roman" panose="02020603050405020304" pitchFamily="18" charset="0"/>
              </a:rPr>
              <a:t>ПРОТЕИНОВИ (АНТИГЕННИ) ВАКСИНИ ЗА </a:t>
            </a:r>
            <a:r>
              <a:rPr lang="ru-RU" sz="2000" b="1" dirty="0">
                <a:solidFill>
                  <a:srgbClr val="FF0000"/>
                </a:solidFill>
                <a:latin typeface="Times New Roman" panose="02020603050405020304" pitchFamily="18" charset="0"/>
                <a:cs typeface="Times New Roman" panose="02020603050405020304" pitchFamily="18" charset="0"/>
              </a:rPr>
              <a:t>SARS-CoV-2</a:t>
            </a:r>
            <a:r>
              <a:rPr lang="bg-BG" sz="2000" b="1" dirty="0">
                <a:solidFill>
                  <a:srgbClr val="FF0000"/>
                </a:solidFill>
                <a:latin typeface="Times New Roman" panose="02020603050405020304" pitchFamily="18" charset="0"/>
                <a:cs typeface="Times New Roman" panose="02020603050405020304" pitchFamily="18" charset="0"/>
              </a:rPr>
              <a:t> </a:t>
            </a:r>
            <a:br>
              <a:rPr lang="bg-BG" sz="2400" b="1" dirty="0">
                <a:solidFill>
                  <a:srgbClr val="C00000"/>
                </a:solidFill>
                <a:latin typeface="Times New Roman" panose="02020603050405020304" pitchFamily="18" charset="0"/>
                <a:cs typeface="Times New Roman" panose="02020603050405020304" pitchFamily="18" charset="0"/>
              </a:rPr>
            </a:b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179512" y="836712"/>
            <a:ext cx="8784976" cy="5904656"/>
          </a:xfrm>
        </p:spPr>
        <p:txBody>
          <a:bodyPr>
            <a:normAutofit lnSpcReduction="10000"/>
          </a:bodyPr>
          <a:lstStyle/>
          <a:p>
            <a:pPr marL="662940" lvl="1" indent="-342900" algn="just">
              <a:buFont typeface="Wingdings" panose="05000000000000000000" pitchFamily="2" charset="2"/>
              <a:buChar char="ü"/>
            </a:pPr>
            <a:endParaRPr lang="bg-BG" sz="8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bg-BG" sz="2200" b="1" dirty="0">
                <a:solidFill>
                  <a:srgbClr val="002060"/>
                </a:solidFill>
                <a:latin typeface="Times New Roman" panose="02020603050405020304" pitchFamily="18" charset="0"/>
                <a:cs typeface="Times New Roman" panose="02020603050405020304" pitchFamily="18" charset="0"/>
              </a:rPr>
              <a:t>Към февруари 2022 г. в глобален план са регистрирани 11</a:t>
            </a:r>
            <a:r>
              <a:rPr lang="en-GB"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антигенни </a:t>
            </a:r>
            <a:r>
              <a:rPr lang="en-US" sz="2200" b="1" dirty="0">
                <a:solidFill>
                  <a:srgbClr val="002060"/>
                </a:solidFill>
                <a:latin typeface="Times New Roman" panose="02020603050405020304" pitchFamily="18" charset="0"/>
                <a:cs typeface="Times New Roman" panose="02020603050405020304" pitchFamily="18" charset="0"/>
              </a:rPr>
              <a:t>(</a:t>
            </a:r>
            <a:r>
              <a:rPr lang="bg-BG" sz="2200" b="1" dirty="0">
                <a:solidFill>
                  <a:srgbClr val="002060"/>
                </a:solidFill>
                <a:latin typeface="Times New Roman" panose="02020603050405020304" pitchFamily="18" charset="0"/>
                <a:cs typeface="Times New Roman" panose="02020603050405020304" pitchFamily="18" charset="0"/>
              </a:rPr>
              <a:t>протеинови</a:t>
            </a:r>
            <a:r>
              <a:rPr lang="en-US"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ваксини срещу </a:t>
            </a:r>
            <a:r>
              <a:rPr lang="en-US" sz="2200" b="1" dirty="0">
                <a:solidFill>
                  <a:srgbClr val="002060"/>
                </a:solidFill>
                <a:latin typeface="Times New Roman" panose="02020603050405020304" pitchFamily="18" charset="0"/>
                <a:cs typeface="Times New Roman" panose="02020603050405020304" pitchFamily="18" charset="0"/>
              </a:rPr>
              <a:t>SARS-CoV-2</a:t>
            </a:r>
            <a:r>
              <a:rPr lang="en-GB" sz="2200" b="1" dirty="0">
                <a:solidFill>
                  <a:srgbClr val="002060"/>
                </a:solidFill>
                <a:latin typeface="Times New Roman" panose="02020603050405020304" pitchFamily="18" charset="0"/>
                <a:cs typeface="Times New Roman" panose="02020603050405020304" pitchFamily="18" charset="0"/>
              </a:rPr>
              <a:t> (</a:t>
            </a:r>
            <a:r>
              <a:rPr lang="en-GB" sz="2200" b="1" dirty="0" err="1">
                <a:solidFill>
                  <a:srgbClr val="002060"/>
                </a:solidFill>
                <a:latin typeface="Times New Roman" panose="02020603050405020304" pitchFamily="18" charset="0"/>
                <a:cs typeface="Times New Roman" panose="02020603050405020304" pitchFamily="18" charset="0"/>
              </a:rPr>
              <a:t>NovaVax</a:t>
            </a:r>
            <a:r>
              <a:rPr lang="en-GB" sz="2200" b="1" dirty="0">
                <a:solidFill>
                  <a:srgbClr val="002060"/>
                </a:solidFill>
                <a:latin typeface="Times New Roman" panose="02020603050405020304" pitchFamily="18" charset="0"/>
                <a:cs typeface="Times New Roman" panose="02020603050405020304" pitchFamily="18" charset="0"/>
              </a:rPr>
              <a:t>, EpiVacCorona,</a:t>
            </a:r>
            <a:r>
              <a:rPr lang="bg-BG"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Zifivax</a:t>
            </a:r>
            <a:r>
              <a:rPr lang="en-US" sz="2200" b="1" dirty="0">
                <a:solidFill>
                  <a:srgbClr val="002060"/>
                </a:solidFill>
                <a:latin typeface="Times New Roman" panose="02020603050405020304" pitchFamily="18" charset="0"/>
                <a:cs typeface="Times New Roman" panose="02020603050405020304" pitchFamily="18" charset="0"/>
              </a:rPr>
              <a:t>, Abdala, </a:t>
            </a:r>
            <a:r>
              <a:rPr lang="en-US" sz="2200" b="1" dirty="0" err="1">
                <a:solidFill>
                  <a:srgbClr val="002060"/>
                </a:solidFill>
                <a:latin typeface="Times New Roman" panose="02020603050405020304" pitchFamily="18" charset="0"/>
                <a:cs typeface="Times New Roman" panose="02020603050405020304" pitchFamily="18" charset="0"/>
              </a:rPr>
              <a:t>Soberana</a:t>
            </a:r>
            <a:r>
              <a:rPr lang="en-US" sz="2200" b="1" dirty="0">
                <a:solidFill>
                  <a:srgbClr val="002060"/>
                </a:solidFill>
                <a:latin typeface="Times New Roman" panose="02020603050405020304" pitchFamily="18" charset="0"/>
                <a:cs typeface="Times New Roman" panose="02020603050405020304" pitchFamily="18" charset="0"/>
              </a:rPr>
              <a:t> 02, Medigen, COVAX-19, Razi </a:t>
            </a:r>
            <a:r>
              <a:rPr lang="en-US" sz="2200" b="1" dirty="0" err="1">
                <a:solidFill>
                  <a:srgbClr val="002060"/>
                </a:solidFill>
                <a:latin typeface="Times New Roman" panose="02020603050405020304" pitchFamily="18" charset="0"/>
                <a:cs typeface="Times New Roman" panose="02020603050405020304" pitchFamily="18" charset="0"/>
              </a:rPr>
              <a:t>Cov</a:t>
            </a:r>
            <a:r>
              <a:rPr lang="en-US" sz="2200" b="1" dirty="0">
                <a:solidFill>
                  <a:srgbClr val="002060"/>
                </a:solidFill>
                <a:latin typeface="Times New Roman" panose="02020603050405020304" pitchFamily="18" charset="0"/>
                <a:cs typeface="Times New Roman" panose="02020603050405020304" pitchFamily="18" charset="0"/>
              </a:rPr>
              <a:t> Pars, Sinopharm CNBG, </a:t>
            </a:r>
            <a:r>
              <a:rPr lang="en-US" sz="2200" b="1" dirty="0" err="1">
                <a:solidFill>
                  <a:srgbClr val="002060"/>
                </a:solidFill>
                <a:latin typeface="Times New Roman" panose="02020603050405020304" pitchFamily="18" charset="0"/>
                <a:cs typeface="Times New Roman" panose="02020603050405020304" pitchFamily="18" charset="0"/>
              </a:rPr>
              <a:t>Corbevax</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Soberana</a:t>
            </a:r>
            <a:r>
              <a:rPr lang="en-US" sz="2200" b="1" dirty="0">
                <a:solidFill>
                  <a:srgbClr val="002060"/>
                </a:solidFill>
                <a:latin typeface="Times New Roman" panose="02020603050405020304" pitchFamily="18" charset="0"/>
                <a:cs typeface="Times New Roman" panose="02020603050405020304" pitchFamily="18" charset="0"/>
              </a:rPr>
              <a:t> Plus</a:t>
            </a:r>
            <a:r>
              <a:rPr lang="en-GB" sz="2200" b="1" dirty="0">
                <a:solidFill>
                  <a:srgbClr val="002060"/>
                </a:solidFill>
                <a:latin typeface="Times New Roman" panose="02020603050405020304" pitchFamily="18" charset="0"/>
                <a:cs typeface="Times New Roman" panose="02020603050405020304" pitchFamily="18" charset="0"/>
              </a:rPr>
              <a:t>)</a:t>
            </a:r>
            <a:r>
              <a:rPr lang="bg-BG" sz="2200" b="1" dirty="0">
                <a:solidFill>
                  <a:srgbClr val="002060"/>
                </a:solidFill>
                <a:latin typeface="Times New Roman" panose="02020603050405020304" pitchFamily="18" charset="0"/>
                <a:cs typeface="Times New Roman" panose="02020603050405020304" pitchFamily="18" charset="0"/>
              </a:rPr>
              <a:t>. </a:t>
            </a:r>
            <a:r>
              <a:rPr lang="ru-RU" sz="2200" b="1" dirty="0">
                <a:solidFill>
                  <a:srgbClr val="002060"/>
                </a:solidFill>
                <a:latin typeface="Times New Roman" panose="02020603050405020304" pitchFamily="18" charset="0"/>
                <a:cs typeface="Times New Roman" panose="02020603050405020304" pitchFamily="18" charset="0"/>
              </a:rPr>
              <a:t>По-голямата част от тези ваксини с</a:t>
            </a:r>
            <a:r>
              <a:rPr lang="en-US" sz="2200" b="1" dirty="0">
                <a:solidFill>
                  <a:srgbClr val="002060"/>
                </a:solidFill>
                <a:latin typeface="Times New Roman" panose="02020603050405020304" pitchFamily="18" charset="0"/>
                <a:cs typeface="Times New Roman" panose="02020603050405020304" pitchFamily="18" charset="0"/>
              </a:rPr>
              <a:t>e </a:t>
            </a:r>
            <a:r>
              <a:rPr lang="bg-BG" sz="2200" b="1" dirty="0">
                <a:solidFill>
                  <a:srgbClr val="002060"/>
                </a:solidFill>
                <a:latin typeface="Times New Roman" panose="02020603050405020304" pitchFamily="18" charset="0"/>
                <a:cs typeface="Times New Roman" panose="02020603050405020304" pitchFamily="18" charset="0"/>
              </a:rPr>
              <a:t>базират на </a:t>
            </a:r>
            <a:r>
              <a:rPr lang="ru-RU" sz="2200" b="1" dirty="0">
                <a:solidFill>
                  <a:srgbClr val="002060"/>
                </a:solidFill>
                <a:latin typeface="Times New Roman" panose="02020603050405020304" pitchFamily="18" charset="0"/>
                <a:cs typeface="Times New Roman" panose="02020603050405020304" pitchFamily="18" charset="0"/>
              </a:rPr>
              <a:t>S протеина на </a:t>
            </a:r>
            <a:r>
              <a:rPr lang="en-US" sz="2200" b="1" dirty="0">
                <a:solidFill>
                  <a:srgbClr val="002060"/>
                </a:solidFill>
                <a:latin typeface="Times New Roman" panose="02020603050405020304" pitchFamily="18" charset="0"/>
                <a:cs typeface="Times New Roman" panose="02020603050405020304" pitchFamily="18" charset="0"/>
              </a:rPr>
              <a:t>SARS-CoV-2 </a:t>
            </a:r>
            <a:r>
              <a:rPr lang="ru-RU" sz="2200" b="1" dirty="0">
                <a:solidFill>
                  <a:srgbClr val="002060"/>
                </a:solidFill>
                <a:latin typeface="Times New Roman" panose="02020603050405020304" pitchFamily="18" charset="0"/>
                <a:cs typeface="Times New Roman" panose="02020603050405020304" pitchFamily="18" charset="0"/>
              </a:rPr>
              <a:t>- целия S протеин (</a:t>
            </a:r>
            <a:r>
              <a:rPr lang="en-US" sz="2200" b="1" dirty="0" err="1">
                <a:solidFill>
                  <a:srgbClr val="002060"/>
                </a:solidFill>
                <a:latin typeface="Times New Roman" panose="02020603050405020304" pitchFamily="18" charset="0"/>
                <a:cs typeface="Times New Roman" panose="02020603050405020304" pitchFamily="18" charset="0"/>
              </a:rPr>
              <a:t>NovaVax</a:t>
            </a:r>
            <a:r>
              <a:rPr lang="bg-BG"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Vidprevtyn</a:t>
            </a:r>
            <a:r>
              <a:rPr lang="bg-BG" sz="2200" b="1" dirty="0">
                <a:solidFill>
                  <a:srgbClr val="002060"/>
                </a:solidFill>
                <a:latin typeface="Times New Roman" panose="02020603050405020304" pitchFamily="18" charset="0"/>
                <a:cs typeface="Times New Roman" panose="02020603050405020304" pitchFamily="18" charset="0"/>
              </a:rPr>
              <a:t>) </a:t>
            </a:r>
            <a:r>
              <a:rPr lang="ru-RU" sz="2200" b="1" dirty="0">
                <a:solidFill>
                  <a:srgbClr val="002060"/>
                </a:solidFill>
                <a:latin typeface="Times New Roman" panose="02020603050405020304" pitchFamily="18" charset="0"/>
                <a:cs typeface="Times New Roman" panose="02020603050405020304" pitchFamily="18" charset="0"/>
              </a:rPr>
              <a:t>или само на неговия RBD регион (</a:t>
            </a:r>
            <a:r>
              <a:rPr lang="en-US" sz="2200" b="1" dirty="0" err="1">
                <a:solidFill>
                  <a:srgbClr val="002060"/>
                </a:solidFill>
                <a:latin typeface="Times New Roman" panose="02020603050405020304" pitchFamily="18" charset="0"/>
                <a:cs typeface="Times New Roman" panose="02020603050405020304" pitchFamily="18" charset="0"/>
              </a:rPr>
              <a:t>Zifivax</a:t>
            </a:r>
            <a:r>
              <a:rPr lang="ru-RU" sz="2200" b="1" dirty="0">
                <a:solidFill>
                  <a:srgbClr val="002060"/>
                </a:solidFill>
                <a:latin typeface="Times New Roman" panose="02020603050405020304" pitchFamily="18" charset="0"/>
                <a:cs typeface="Times New Roman" panose="02020603050405020304" pitchFamily="18" charset="0"/>
              </a:rPr>
              <a:t>)</a:t>
            </a:r>
          </a:p>
          <a:p>
            <a:pPr marL="320040" lvl="1" indent="0" algn="just">
              <a:buNone/>
            </a:pPr>
            <a:endParaRPr lang="ru-RU" sz="9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bg-BG" sz="2200" b="1" dirty="0">
                <a:solidFill>
                  <a:srgbClr val="002060"/>
                </a:solidFill>
                <a:latin typeface="Times New Roman" panose="02020603050405020304" pitchFamily="18" charset="0"/>
                <a:cs typeface="Times New Roman" panose="02020603050405020304" pitchFamily="18" charset="0"/>
              </a:rPr>
              <a:t>Една от тези ваксини </a:t>
            </a:r>
            <a:r>
              <a:rPr lang="en-US" sz="2200" b="1" dirty="0">
                <a:solidFill>
                  <a:srgbClr val="002060"/>
                </a:solidFill>
                <a:latin typeface="Times New Roman" panose="02020603050405020304" pitchFamily="18" charset="0"/>
                <a:cs typeface="Times New Roman" panose="02020603050405020304" pitchFamily="18" charset="0"/>
              </a:rPr>
              <a:t>(</a:t>
            </a:r>
            <a:r>
              <a:rPr lang="en-US" sz="2200" b="1" dirty="0" err="1">
                <a:solidFill>
                  <a:srgbClr val="002060"/>
                </a:solidFill>
                <a:latin typeface="Times New Roman" panose="02020603050405020304" pitchFamily="18" charset="0"/>
                <a:cs typeface="Times New Roman" panose="02020603050405020304" pitchFamily="18" charset="0"/>
              </a:rPr>
              <a:t>Nuvaxovid</a:t>
            </a:r>
            <a:r>
              <a:rPr lang="en-US"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на </a:t>
            </a:r>
            <a:r>
              <a:rPr lang="en-US" sz="2200" b="1" dirty="0" err="1">
                <a:solidFill>
                  <a:srgbClr val="002060"/>
                </a:solidFill>
                <a:latin typeface="Times New Roman" panose="02020603050405020304" pitchFamily="18" charset="0"/>
                <a:cs typeface="Times New Roman" panose="02020603050405020304" pitchFamily="18" charset="0"/>
              </a:rPr>
              <a:t>NovaVax</a:t>
            </a:r>
            <a:r>
              <a:rPr lang="en-US" sz="2200" b="1" dirty="0">
                <a:solidFill>
                  <a:srgbClr val="002060"/>
                </a:solidFill>
                <a:latin typeface="Times New Roman" panose="02020603050405020304" pitchFamily="18" charset="0"/>
                <a:cs typeface="Times New Roman" panose="02020603050405020304" pitchFamily="18" charset="0"/>
              </a:rPr>
              <a:t>)</a:t>
            </a:r>
            <a:r>
              <a:rPr lang="bg-BG" sz="2200" b="1" dirty="0">
                <a:solidFill>
                  <a:srgbClr val="002060"/>
                </a:solidFill>
                <a:latin typeface="Times New Roman" panose="02020603050405020304" pitchFamily="18" charset="0"/>
                <a:cs typeface="Times New Roman" panose="02020603050405020304" pitchFamily="18" charset="0"/>
              </a:rPr>
              <a:t> е одобрена за приложение от ЕМА, а друга </a:t>
            </a:r>
            <a:r>
              <a:rPr lang="en-US" sz="2200" b="1" dirty="0">
                <a:solidFill>
                  <a:srgbClr val="002060"/>
                </a:solidFill>
                <a:latin typeface="Times New Roman" panose="02020603050405020304" pitchFamily="18" charset="0"/>
                <a:cs typeface="Times New Roman" panose="02020603050405020304" pitchFamily="18" charset="0"/>
              </a:rPr>
              <a:t>(</a:t>
            </a:r>
            <a:r>
              <a:rPr lang="en-US" sz="2200" b="1" dirty="0" err="1">
                <a:solidFill>
                  <a:srgbClr val="002060"/>
                </a:solidFill>
                <a:latin typeface="Times New Roman" panose="02020603050405020304" pitchFamily="18" charset="0"/>
                <a:cs typeface="Times New Roman" panose="02020603050405020304" pitchFamily="18" charset="0"/>
              </a:rPr>
              <a:t>Vidprevtyn</a:t>
            </a:r>
            <a:r>
              <a:rPr lang="en-GB"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на </a:t>
            </a:r>
            <a:r>
              <a:rPr lang="en-GB" sz="2200" b="1" dirty="0">
                <a:solidFill>
                  <a:srgbClr val="002060"/>
                </a:solidFill>
                <a:latin typeface="Times New Roman" panose="02020603050405020304" pitchFamily="18" charset="0"/>
                <a:cs typeface="Times New Roman" panose="02020603050405020304" pitchFamily="18" charset="0"/>
              </a:rPr>
              <a:t>Sanofi-GSK</a:t>
            </a:r>
            <a:r>
              <a:rPr lang="bg-BG" sz="2200" b="1" dirty="0">
                <a:solidFill>
                  <a:srgbClr val="002060"/>
                </a:solidFill>
                <a:latin typeface="Times New Roman" panose="02020603050405020304" pitchFamily="18" charset="0"/>
                <a:cs typeface="Times New Roman" panose="02020603050405020304" pitchFamily="18" charset="0"/>
              </a:rPr>
              <a:t>)</a:t>
            </a:r>
            <a:r>
              <a:rPr lang="en-US"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е в процес на разглеждане от агенцията. </a:t>
            </a:r>
          </a:p>
          <a:p>
            <a:pPr marL="320040" lvl="1" indent="0" algn="just">
              <a:buNone/>
            </a:pPr>
            <a:endParaRPr lang="ru-RU" sz="2200" b="1" dirty="0">
              <a:solidFill>
                <a:srgbClr val="00206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FA73189C-280C-4BFC-B9DE-B543D84BA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12" y="600075"/>
            <a:ext cx="8136904" cy="232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784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648072"/>
          </a:xfrm>
        </p:spPr>
        <p:txBody>
          <a:bodyPr/>
          <a:lstStyle/>
          <a:p>
            <a:pPr marL="0" indent="0">
              <a:buNone/>
            </a:pPr>
            <a:r>
              <a:rPr lang="bg-BG" sz="2400" dirty="0">
                <a:solidFill>
                  <a:srgbClr val="FF0000"/>
                </a:solidFill>
                <a:effectLst/>
                <a:latin typeface="Times New Roman" panose="02020603050405020304" pitchFamily="18" charset="0"/>
                <a:cs typeface="Times New Roman" panose="02020603050405020304" pitchFamily="18" charset="0"/>
              </a:rPr>
              <a:t>ВИДОВЕ ВАКСИНИ</a:t>
            </a: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179512" y="764704"/>
            <a:ext cx="8784976" cy="6093296"/>
          </a:xfrm>
        </p:spPr>
        <p:txBody>
          <a:bodyPr>
            <a:normAutofit fontScale="40000" lnSpcReduction="20000"/>
          </a:bodyPr>
          <a:lstStyle/>
          <a:p>
            <a:pPr marL="320040" lvl="1" indent="0" algn="ctr">
              <a:buNone/>
            </a:pPr>
            <a:r>
              <a:rPr lang="bg-BG" sz="5500" b="1" dirty="0">
                <a:solidFill>
                  <a:srgbClr val="FF0000"/>
                </a:solidFill>
                <a:latin typeface="Times New Roman" panose="02020603050405020304" pitchFamily="18" charset="0"/>
                <a:cs typeface="Times New Roman" panose="02020603050405020304" pitchFamily="18" charset="0"/>
              </a:rPr>
              <a:t>ВАКСИНИ, БАЗИРАНИ НА НАНОЧАСТИЦИ</a:t>
            </a:r>
          </a:p>
          <a:p>
            <a:pPr marL="320040" lvl="1" indent="0" algn="ctr">
              <a:buNone/>
            </a:pPr>
            <a:endParaRPr lang="bg-BG" sz="3200" b="1" dirty="0">
              <a:solidFill>
                <a:srgbClr val="C0000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ru-RU" sz="5000" b="1" dirty="0">
                <a:solidFill>
                  <a:srgbClr val="002060"/>
                </a:solidFill>
                <a:latin typeface="Times New Roman" panose="02020603050405020304" pitchFamily="18" charset="0"/>
                <a:cs typeface="Times New Roman" panose="02020603050405020304" pitchFamily="18" charset="0"/>
              </a:rPr>
              <a:t>Ваксини, пакетирани в наноносители са повечето разработени ДНК и иРНК ваксини </a:t>
            </a:r>
            <a:r>
              <a:rPr lang="bg-BG" sz="5000" b="1" dirty="0">
                <a:solidFill>
                  <a:srgbClr val="002060"/>
                </a:solidFill>
                <a:latin typeface="Times New Roman" panose="02020603050405020304" pitchFamily="18" charset="0"/>
                <a:cs typeface="Times New Roman" panose="02020603050405020304" pitchFamily="18" charset="0"/>
              </a:rPr>
              <a:t>(вкл. </a:t>
            </a:r>
            <a:r>
              <a:rPr lang="en-GB" sz="5000" b="1" dirty="0">
                <a:solidFill>
                  <a:srgbClr val="002060"/>
                </a:solidFill>
                <a:latin typeface="Times New Roman" panose="02020603050405020304" pitchFamily="18" charset="0"/>
                <a:cs typeface="Times New Roman" panose="02020603050405020304" pitchFamily="18" charset="0"/>
              </a:rPr>
              <a:t>Pfizer-</a:t>
            </a:r>
            <a:r>
              <a:rPr lang="en-GB" sz="5000" b="1" dirty="0" err="1">
                <a:solidFill>
                  <a:srgbClr val="002060"/>
                </a:solidFill>
                <a:latin typeface="Times New Roman" panose="02020603050405020304" pitchFamily="18" charset="0"/>
                <a:cs typeface="Times New Roman" panose="02020603050405020304" pitchFamily="18" charset="0"/>
              </a:rPr>
              <a:t>BioNTech</a:t>
            </a:r>
            <a:r>
              <a:rPr lang="en-GB" sz="5000" b="1" dirty="0">
                <a:solidFill>
                  <a:srgbClr val="002060"/>
                </a:solidFill>
                <a:latin typeface="Times New Roman" panose="02020603050405020304" pitchFamily="18" charset="0"/>
                <a:cs typeface="Times New Roman" panose="02020603050405020304" pitchFamily="18" charset="0"/>
              </a:rPr>
              <a:t> </a:t>
            </a:r>
            <a:r>
              <a:rPr lang="bg-BG" sz="5000" b="1" dirty="0">
                <a:solidFill>
                  <a:srgbClr val="002060"/>
                </a:solidFill>
                <a:latin typeface="Times New Roman" panose="02020603050405020304" pitchFamily="18" charset="0"/>
                <a:cs typeface="Times New Roman" panose="02020603050405020304" pitchFamily="18" charset="0"/>
              </a:rPr>
              <a:t>и </a:t>
            </a:r>
            <a:r>
              <a:rPr lang="en-GB" sz="5000" b="1" dirty="0" err="1">
                <a:solidFill>
                  <a:srgbClr val="002060"/>
                </a:solidFill>
                <a:latin typeface="Times New Roman" panose="02020603050405020304" pitchFamily="18" charset="0"/>
                <a:cs typeface="Times New Roman" panose="02020603050405020304" pitchFamily="18" charset="0"/>
              </a:rPr>
              <a:t>Moderna</a:t>
            </a:r>
            <a:r>
              <a:rPr lang="en-GB" sz="5000" b="1" dirty="0">
                <a:solidFill>
                  <a:srgbClr val="002060"/>
                </a:solidFill>
                <a:latin typeface="Times New Roman" panose="02020603050405020304" pitchFamily="18" charset="0"/>
                <a:cs typeface="Times New Roman" panose="02020603050405020304" pitchFamily="18" charset="0"/>
              </a:rPr>
              <a:t>)</a:t>
            </a:r>
            <a:r>
              <a:rPr lang="ru-RU" sz="5000" b="1" dirty="0">
                <a:solidFill>
                  <a:srgbClr val="002060"/>
                </a:solidFill>
                <a:latin typeface="Times New Roman" panose="02020603050405020304" pitchFamily="18" charset="0"/>
                <a:cs typeface="Times New Roman" panose="02020603050405020304" pitchFamily="18" charset="0"/>
              </a:rPr>
              <a:t>. На тази тахнология се базират и някои протеинови ваксини (</a:t>
            </a:r>
            <a:r>
              <a:rPr lang="en-US" sz="5000" b="1" dirty="0" err="1">
                <a:solidFill>
                  <a:srgbClr val="002060"/>
                </a:solidFill>
                <a:latin typeface="Times New Roman" panose="02020603050405020304" pitchFamily="18" charset="0"/>
                <a:cs typeface="Times New Roman" panose="02020603050405020304" pitchFamily="18" charset="0"/>
              </a:rPr>
              <a:t>NovaVax</a:t>
            </a:r>
            <a:r>
              <a:rPr lang="bg-BG" sz="5000" b="1" dirty="0">
                <a:solidFill>
                  <a:srgbClr val="002060"/>
                </a:solidFill>
                <a:latin typeface="Times New Roman" panose="02020603050405020304" pitchFamily="18" charset="0"/>
                <a:cs typeface="Times New Roman" panose="02020603050405020304" pitchFamily="18" charset="0"/>
              </a:rPr>
              <a:t>) - </a:t>
            </a:r>
            <a:r>
              <a:rPr lang="ru-RU" sz="5000" b="1" dirty="0">
                <a:solidFill>
                  <a:srgbClr val="002060"/>
                </a:solidFill>
                <a:latin typeface="Times New Roman" panose="02020603050405020304" pitchFamily="18" charset="0"/>
                <a:cs typeface="Times New Roman" panose="02020603050405020304" pitchFamily="18" charset="0"/>
              </a:rPr>
              <a:t>с  антиген, прикрепен към повърхността на наночастиците или разположен в тяхната сърцевина.  Наночастиците са стабилни и по-малко податливи на разграждане в сравнение с приложението на изолирана ДНК, РНК или протеини. Материалите, използвани най-често за наночастици са вирусоподобни частици (</a:t>
            </a:r>
            <a:r>
              <a:rPr lang="en-GB" sz="5000" b="1" dirty="0">
                <a:solidFill>
                  <a:srgbClr val="002060"/>
                </a:solidFill>
                <a:latin typeface="Times New Roman" panose="02020603050405020304" pitchFamily="18" charset="0"/>
                <a:cs typeface="Times New Roman" panose="02020603050405020304" pitchFamily="18" charset="0"/>
              </a:rPr>
              <a:t>virus-like particles</a:t>
            </a:r>
            <a:r>
              <a:rPr lang="bg-BG" sz="5000" b="1" dirty="0">
                <a:solidFill>
                  <a:srgbClr val="002060"/>
                </a:solidFill>
                <a:latin typeface="Times New Roman" panose="02020603050405020304" pitchFamily="18" charset="0"/>
                <a:cs typeface="Times New Roman" panose="02020603050405020304" pitchFamily="18" charset="0"/>
              </a:rPr>
              <a:t>, </a:t>
            </a:r>
            <a:r>
              <a:rPr lang="ru-RU" sz="5000" b="1" dirty="0">
                <a:solidFill>
                  <a:srgbClr val="002060"/>
                </a:solidFill>
                <a:latin typeface="Times New Roman" panose="02020603050405020304" pitchFamily="18" charset="0"/>
                <a:cs typeface="Times New Roman" panose="02020603050405020304" pitchFamily="18" charset="0"/>
              </a:rPr>
              <a:t>VLP) и липиди (</a:t>
            </a:r>
            <a:r>
              <a:rPr lang="en-GB" sz="5000" b="1" dirty="0">
                <a:solidFill>
                  <a:srgbClr val="002060"/>
                </a:solidFill>
                <a:latin typeface="Times New Roman" panose="02020603050405020304" pitchFamily="18" charset="0"/>
                <a:cs typeface="Times New Roman" panose="02020603050405020304" pitchFamily="18" charset="0"/>
              </a:rPr>
              <a:t>lipid nanoparticles</a:t>
            </a:r>
            <a:r>
              <a:rPr lang="bg-BG" sz="5000" b="1" dirty="0">
                <a:solidFill>
                  <a:srgbClr val="002060"/>
                </a:solidFill>
                <a:latin typeface="Times New Roman" panose="02020603050405020304" pitchFamily="18" charset="0"/>
                <a:cs typeface="Times New Roman" panose="02020603050405020304" pitchFamily="18" charset="0"/>
              </a:rPr>
              <a:t>, </a:t>
            </a:r>
            <a:r>
              <a:rPr lang="ru-RU" sz="5000" b="1" dirty="0">
                <a:solidFill>
                  <a:srgbClr val="002060"/>
                </a:solidFill>
                <a:latin typeface="Times New Roman" panose="02020603050405020304" pitchFamily="18" charset="0"/>
                <a:cs typeface="Times New Roman" panose="02020603050405020304" pitchFamily="18" charset="0"/>
              </a:rPr>
              <a:t>LNP). </a:t>
            </a:r>
          </a:p>
          <a:p>
            <a:pPr marL="320040" lvl="1" indent="0" algn="just">
              <a:buNone/>
            </a:pPr>
            <a:endParaRPr lang="ru-RU" sz="50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ru-RU" sz="5000" b="1" dirty="0">
                <a:solidFill>
                  <a:srgbClr val="002060"/>
                </a:solidFill>
                <a:latin typeface="Times New Roman" panose="02020603050405020304" pitchFamily="18" charset="0"/>
                <a:cs typeface="Times New Roman" panose="02020603050405020304" pitchFamily="18" charset="0"/>
              </a:rPr>
              <a:t>При </a:t>
            </a:r>
            <a:r>
              <a:rPr lang="en-US" sz="5000" b="1" dirty="0">
                <a:solidFill>
                  <a:srgbClr val="002060"/>
                </a:solidFill>
                <a:latin typeface="Times New Roman" panose="02020603050405020304" pitchFamily="18" charset="0"/>
                <a:cs typeface="Times New Roman" panose="02020603050405020304" pitchFamily="18" charset="0"/>
              </a:rPr>
              <a:t>VLP</a:t>
            </a:r>
            <a:r>
              <a:rPr lang="en-GB" sz="5000" b="1" dirty="0">
                <a:solidFill>
                  <a:srgbClr val="002060"/>
                </a:solidFill>
                <a:latin typeface="Times New Roman" panose="02020603050405020304" pitchFamily="18" charset="0"/>
                <a:cs typeface="Times New Roman" panose="02020603050405020304" pitchFamily="18" charset="0"/>
              </a:rPr>
              <a:t> </a:t>
            </a:r>
            <a:r>
              <a:rPr lang="bg-BG" sz="5000" b="1" dirty="0">
                <a:solidFill>
                  <a:srgbClr val="002060"/>
                </a:solidFill>
                <a:latin typeface="Times New Roman" panose="02020603050405020304" pitchFamily="18" charset="0"/>
                <a:cs typeface="Times New Roman" panose="02020603050405020304" pitchFamily="18" charset="0"/>
              </a:rPr>
              <a:t>ваксините се използва рекомбинантно изградена </a:t>
            </a:r>
            <a:r>
              <a:rPr lang="ru-RU" sz="5000" b="1" dirty="0">
                <a:solidFill>
                  <a:srgbClr val="002060"/>
                </a:solidFill>
                <a:latin typeface="Times New Roman" panose="02020603050405020304" pitchFamily="18" charset="0"/>
                <a:cs typeface="Times New Roman" panose="02020603050405020304" pitchFamily="18" charset="0"/>
              </a:rPr>
              <a:t>вирусна мембрана, в която отсъстват ключови вирусни компоненти, за да се гарантира липса на способност за репликация. Такъв тип е използваната понастоящем ваксина за </a:t>
            </a:r>
            <a:r>
              <a:rPr lang="en-US" sz="5000" b="1" dirty="0">
                <a:solidFill>
                  <a:srgbClr val="002060"/>
                </a:solidFill>
                <a:latin typeface="Times New Roman" panose="02020603050405020304" pitchFamily="18" charset="0"/>
                <a:cs typeface="Times New Roman" panose="02020603050405020304" pitchFamily="18" charset="0"/>
              </a:rPr>
              <a:t>HPV</a:t>
            </a:r>
            <a:r>
              <a:rPr lang="ru-RU" sz="5000" b="1" dirty="0">
                <a:solidFill>
                  <a:srgbClr val="002060"/>
                </a:solidFill>
                <a:latin typeface="Times New Roman" panose="02020603050405020304" pitchFamily="18" charset="0"/>
                <a:cs typeface="Times New Roman" panose="02020603050405020304" pitchFamily="18" charset="0"/>
              </a:rPr>
              <a:t>. Има над 10 ваксини срещу SARS CoV-2 с технологията VLP в предклинични и една - във фаза на клинично изпитване (</a:t>
            </a:r>
            <a:r>
              <a:rPr lang="en-GB" sz="5000" b="1" dirty="0" err="1">
                <a:solidFill>
                  <a:srgbClr val="002060"/>
                </a:solidFill>
                <a:latin typeface="Times New Roman" panose="02020603050405020304" pitchFamily="18" charset="0"/>
                <a:cs typeface="Times New Roman" panose="02020603050405020304" pitchFamily="18" charset="0"/>
              </a:rPr>
              <a:t>Mendicago</a:t>
            </a:r>
            <a:r>
              <a:rPr lang="en-GB" sz="5000" b="1" dirty="0">
                <a:solidFill>
                  <a:srgbClr val="002060"/>
                </a:solidFill>
                <a:latin typeface="Times New Roman" panose="02020603050405020304" pitchFamily="18" charset="0"/>
                <a:cs typeface="Times New Roman" panose="02020603050405020304" pitchFamily="18" charset="0"/>
              </a:rPr>
              <a:t> Inc.</a:t>
            </a:r>
            <a:r>
              <a:rPr lang="bg-BG" sz="5000" b="1" dirty="0">
                <a:solidFill>
                  <a:srgbClr val="002060"/>
                </a:solidFill>
                <a:latin typeface="Times New Roman" panose="02020603050405020304" pitchFamily="18" charset="0"/>
                <a:cs typeface="Times New Roman" panose="02020603050405020304" pitchFamily="18" charset="0"/>
              </a:rPr>
              <a:t>). иРНК ваксините на </a:t>
            </a:r>
            <a:r>
              <a:rPr lang="en-GB" sz="5000" b="1" dirty="0">
                <a:solidFill>
                  <a:srgbClr val="002060"/>
                </a:solidFill>
                <a:latin typeface="Times New Roman" panose="02020603050405020304" pitchFamily="18" charset="0"/>
                <a:cs typeface="Times New Roman" panose="02020603050405020304" pitchFamily="18" charset="0"/>
              </a:rPr>
              <a:t>Pfizer-</a:t>
            </a:r>
            <a:r>
              <a:rPr lang="en-GB" sz="5000" b="1" dirty="0" err="1">
                <a:solidFill>
                  <a:srgbClr val="002060"/>
                </a:solidFill>
                <a:latin typeface="Times New Roman" panose="02020603050405020304" pitchFamily="18" charset="0"/>
                <a:cs typeface="Times New Roman" panose="02020603050405020304" pitchFamily="18" charset="0"/>
              </a:rPr>
              <a:t>BioNTech</a:t>
            </a:r>
            <a:r>
              <a:rPr lang="en-GB" sz="5000" b="1" dirty="0">
                <a:solidFill>
                  <a:srgbClr val="002060"/>
                </a:solidFill>
                <a:latin typeface="Times New Roman" panose="02020603050405020304" pitchFamily="18" charset="0"/>
                <a:cs typeface="Times New Roman" panose="02020603050405020304" pitchFamily="18" charset="0"/>
              </a:rPr>
              <a:t> </a:t>
            </a:r>
            <a:r>
              <a:rPr lang="bg-BG" sz="5000" b="1" dirty="0">
                <a:solidFill>
                  <a:srgbClr val="002060"/>
                </a:solidFill>
                <a:latin typeface="Times New Roman" panose="02020603050405020304" pitchFamily="18" charset="0"/>
                <a:cs typeface="Times New Roman" panose="02020603050405020304" pitchFamily="18" charset="0"/>
              </a:rPr>
              <a:t>и </a:t>
            </a:r>
            <a:r>
              <a:rPr lang="en-GB" sz="5000" b="1" dirty="0" err="1">
                <a:solidFill>
                  <a:srgbClr val="002060"/>
                </a:solidFill>
                <a:latin typeface="Times New Roman" panose="02020603050405020304" pitchFamily="18" charset="0"/>
                <a:cs typeface="Times New Roman" panose="02020603050405020304" pitchFamily="18" charset="0"/>
              </a:rPr>
              <a:t>Moderna</a:t>
            </a:r>
            <a:r>
              <a:rPr lang="en-GB" sz="5000" b="1" dirty="0">
                <a:solidFill>
                  <a:srgbClr val="002060"/>
                </a:solidFill>
                <a:latin typeface="Times New Roman" panose="02020603050405020304" pitchFamily="18" charset="0"/>
                <a:cs typeface="Times New Roman" panose="02020603050405020304" pitchFamily="18" charset="0"/>
              </a:rPr>
              <a:t> </a:t>
            </a:r>
            <a:r>
              <a:rPr lang="bg-BG" sz="5000" b="1" dirty="0">
                <a:solidFill>
                  <a:srgbClr val="002060"/>
                </a:solidFill>
                <a:latin typeface="Times New Roman" panose="02020603050405020304" pitchFamily="18" charset="0"/>
                <a:cs typeface="Times New Roman" panose="02020603050405020304" pitchFamily="18" charset="0"/>
              </a:rPr>
              <a:t>са пример за </a:t>
            </a:r>
            <a:r>
              <a:rPr lang="en-US" sz="5000" b="1" dirty="0">
                <a:solidFill>
                  <a:srgbClr val="002060"/>
                </a:solidFill>
                <a:latin typeface="Times New Roman" panose="02020603050405020304" pitchFamily="18" charset="0"/>
                <a:cs typeface="Times New Roman" panose="02020603050405020304" pitchFamily="18" charset="0"/>
              </a:rPr>
              <a:t>LPN</a:t>
            </a:r>
            <a:r>
              <a:rPr lang="en-GB" sz="5000" b="1" dirty="0">
                <a:solidFill>
                  <a:srgbClr val="002060"/>
                </a:solidFill>
                <a:latin typeface="Times New Roman" panose="02020603050405020304" pitchFamily="18" charset="0"/>
                <a:cs typeface="Times New Roman" panose="02020603050405020304" pitchFamily="18" charset="0"/>
              </a:rPr>
              <a:t> </a:t>
            </a:r>
            <a:r>
              <a:rPr lang="bg-BG" sz="5000" b="1" dirty="0">
                <a:solidFill>
                  <a:srgbClr val="002060"/>
                </a:solidFill>
                <a:latin typeface="Times New Roman" panose="02020603050405020304" pitchFamily="18" charset="0"/>
                <a:cs typeface="Times New Roman" panose="02020603050405020304" pitchFamily="18" charset="0"/>
              </a:rPr>
              <a:t>базирани ваксини.</a:t>
            </a:r>
            <a:r>
              <a:rPr lang="ru-RU" sz="5000" b="1" dirty="0">
                <a:solidFill>
                  <a:srgbClr val="002060"/>
                </a:solidFill>
                <a:latin typeface="Times New Roman" panose="02020603050405020304" pitchFamily="18" charset="0"/>
                <a:cs typeface="Times New Roman" panose="02020603050405020304" pitchFamily="18" charset="0"/>
              </a:rPr>
              <a:t> </a:t>
            </a:r>
          </a:p>
          <a:p>
            <a:pPr marL="662940" lvl="1" indent="-342900" algn="just">
              <a:buFont typeface="Wingdings" panose="05000000000000000000" pitchFamily="2" charset="2"/>
              <a:buChar char="ü"/>
            </a:pPr>
            <a:endParaRPr lang="ru-RU" sz="5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04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pPr marL="0" indent="0">
              <a:buNone/>
            </a:pPr>
            <a:r>
              <a:rPr lang="bg-BG" sz="2400" dirty="0">
                <a:solidFill>
                  <a:srgbClr val="FF0000"/>
                </a:solidFill>
                <a:effectLst/>
                <a:latin typeface="Times New Roman" panose="02020603050405020304" pitchFamily="18" charset="0"/>
                <a:cs typeface="Times New Roman" panose="02020603050405020304" pitchFamily="18" charset="0"/>
              </a:rPr>
              <a:t>ВАКСИНИ ЗА </a:t>
            </a:r>
            <a:r>
              <a:rPr lang="ru-RU" sz="2400" dirty="0">
                <a:solidFill>
                  <a:srgbClr val="FF0000"/>
                </a:solidFill>
                <a:effectLst/>
                <a:latin typeface="Times New Roman" panose="02020603050405020304" pitchFamily="18" charset="0"/>
                <a:cs typeface="Times New Roman" panose="02020603050405020304" pitchFamily="18" charset="0"/>
              </a:rPr>
              <a:t>SARS-CoV-2</a:t>
            </a:r>
            <a:endParaRPr lang="en-GB" sz="2400" dirty="0">
              <a:solidFill>
                <a:srgbClr val="FF0000"/>
              </a:solidFill>
              <a:effectLst/>
            </a:endParaRPr>
          </a:p>
        </p:txBody>
      </p:sp>
      <p:sp>
        <p:nvSpPr>
          <p:cNvPr id="3" name="Content Placeholder 2"/>
          <p:cNvSpPr>
            <a:spLocks noGrp="1"/>
          </p:cNvSpPr>
          <p:nvPr>
            <p:ph sz="quarter" idx="13"/>
          </p:nvPr>
        </p:nvSpPr>
        <p:spPr>
          <a:xfrm>
            <a:off x="323528" y="908720"/>
            <a:ext cx="8373616" cy="5544616"/>
          </a:xfrm>
        </p:spPr>
        <p:txBody>
          <a:bodyPr>
            <a:normAutofit fontScale="92500"/>
          </a:bodyPr>
          <a:lstStyle/>
          <a:p>
            <a:pPr marL="0" indent="0" algn="just">
              <a:buNone/>
            </a:pPr>
            <a:r>
              <a:rPr lang="bg-BG" b="1" dirty="0">
                <a:solidFill>
                  <a:srgbClr val="002060"/>
                </a:solidFill>
                <a:latin typeface="Times New Roman" panose="02020603050405020304" pitchFamily="18" charset="0"/>
                <a:cs typeface="Times New Roman" panose="02020603050405020304" pitchFamily="18" charset="0"/>
              </a:rPr>
              <a:t>Към февруари 2022 г.</a:t>
            </a:r>
            <a:r>
              <a:rPr lang="en-GB" b="1" dirty="0">
                <a:solidFill>
                  <a:srgbClr val="002060"/>
                </a:solidFill>
                <a:latin typeface="Times New Roman" panose="02020603050405020304" pitchFamily="18" charset="0"/>
                <a:cs typeface="Times New Roman" panose="02020603050405020304" pitchFamily="18" charset="0"/>
              </a:rPr>
              <a:t> </a:t>
            </a:r>
            <a:r>
              <a:rPr lang="bg-BG" b="1" dirty="0">
                <a:solidFill>
                  <a:srgbClr val="002060"/>
                </a:solidFill>
                <a:latin typeface="Times New Roman" panose="02020603050405020304" pitchFamily="18" charset="0"/>
                <a:cs typeface="Times New Roman" panose="02020603050405020304" pitchFamily="18" charset="0"/>
              </a:rPr>
              <a:t>(по данни на СЗО) в глобален план са регистрирани общо 30 ваксини </a:t>
            </a:r>
            <a:r>
              <a:rPr lang="en-GB" b="1" dirty="0">
                <a:solidFill>
                  <a:srgbClr val="002060"/>
                </a:solidFill>
                <a:latin typeface="Times New Roman" panose="02020603050405020304" pitchFamily="18" charset="0"/>
                <a:cs typeface="Times New Roman" panose="02020603050405020304" pitchFamily="18" charset="0"/>
              </a:rPr>
              <a:t> </a:t>
            </a:r>
            <a:r>
              <a:rPr lang="bg-BG" b="1" dirty="0">
                <a:solidFill>
                  <a:srgbClr val="002060"/>
                </a:solidFill>
                <a:latin typeface="Times New Roman" panose="02020603050405020304" pitchFamily="18" charset="0"/>
                <a:cs typeface="Times New Roman" panose="02020603050405020304" pitchFamily="18" charset="0"/>
              </a:rPr>
              <a:t>за </a:t>
            </a:r>
            <a:r>
              <a:rPr lang="en-GB" b="1" dirty="0">
                <a:solidFill>
                  <a:srgbClr val="002060"/>
                </a:solidFill>
                <a:latin typeface="Times New Roman" panose="02020603050405020304" pitchFamily="18" charset="0"/>
                <a:cs typeface="Times New Roman" panose="02020603050405020304" pitchFamily="18" charset="0"/>
              </a:rPr>
              <a:t>COVID-19</a:t>
            </a:r>
            <a:r>
              <a:rPr lang="en-GB" dirty="0">
                <a:solidFill>
                  <a:srgbClr val="002060"/>
                </a:solidFill>
                <a:latin typeface="Times New Roman" panose="02020603050405020304" pitchFamily="18" charset="0"/>
                <a:cs typeface="Times New Roman" panose="02020603050405020304" pitchFamily="18" charset="0"/>
              </a:rPr>
              <a:t>:</a:t>
            </a:r>
            <a:endParaRPr lang="bg-BG"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en-GB" sz="800"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Ø"/>
            </a:pPr>
            <a:r>
              <a:rPr lang="bg-BG" sz="2200" dirty="0">
                <a:solidFill>
                  <a:srgbClr val="002060"/>
                </a:solidFill>
                <a:latin typeface="Times New Roman" panose="02020603050405020304" pitchFamily="18" charset="0"/>
                <a:cs typeface="Times New Roman" panose="02020603050405020304" pitchFamily="18" charset="0"/>
              </a:rPr>
              <a:t> </a:t>
            </a:r>
            <a:r>
              <a:rPr lang="en-GB" sz="2200" b="1" dirty="0">
                <a:solidFill>
                  <a:srgbClr val="002060"/>
                </a:solidFill>
                <a:latin typeface="Times New Roman" panose="02020603050405020304" pitchFamily="18" charset="0"/>
                <a:cs typeface="Times New Roman" panose="02020603050405020304" pitchFamily="18" charset="0"/>
              </a:rPr>
              <a:t>2 </a:t>
            </a:r>
            <a:r>
              <a:rPr lang="bg-BG" sz="2200" b="1" dirty="0">
                <a:solidFill>
                  <a:srgbClr val="002060"/>
                </a:solidFill>
                <a:latin typeface="Times New Roman" panose="02020603050405020304" pitchFamily="18" charset="0"/>
                <a:cs typeface="Times New Roman" panose="02020603050405020304" pitchFamily="18" charset="0"/>
              </a:rPr>
              <a:t>иРНК ваксини</a:t>
            </a:r>
            <a:r>
              <a:rPr lang="en-GB" sz="2200" b="1" dirty="0">
                <a:solidFill>
                  <a:srgbClr val="002060"/>
                </a:solidFill>
                <a:latin typeface="Times New Roman" panose="02020603050405020304" pitchFamily="18" charset="0"/>
                <a:cs typeface="Times New Roman" panose="02020603050405020304" pitchFamily="18" charset="0"/>
              </a:rPr>
              <a:t> </a:t>
            </a:r>
            <a:r>
              <a:rPr lang="en-GB" dirty="0">
                <a:solidFill>
                  <a:srgbClr val="002060"/>
                </a:solidFill>
                <a:latin typeface="Times New Roman" panose="02020603050405020304" pitchFamily="18" charset="0"/>
                <a:cs typeface="Times New Roman" panose="02020603050405020304" pitchFamily="18" charset="0"/>
              </a:rPr>
              <a:t>(</a:t>
            </a:r>
            <a:r>
              <a:rPr lang="en-GB" dirty="0">
                <a:solidFill>
                  <a:srgbClr val="FF0000"/>
                </a:solidFill>
                <a:latin typeface="Times New Roman" panose="02020603050405020304" pitchFamily="18" charset="0"/>
                <a:cs typeface="Times New Roman" panose="02020603050405020304" pitchFamily="18" charset="0"/>
              </a:rPr>
              <a:t>Pfizer-</a:t>
            </a:r>
            <a:r>
              <a:rPr lang="en-GB" dirty="0" err="1">
                <a:solidFill>
                  <a:srgbClr val="FF0000"/>
                </a:solidFill>
                <a:latin typeface="Times New Roman" panose="02020603050405020304" pitchFamily="18" charset="0"/>
                <a:cs typeface="Times New Roman" panose="02020603050405020304" pitchFamily="18" charset="0"/>
              </a:rPr>
              <a:t>BioNTech</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FF0000"/>
                </a:solidFill>
                <a:latin typeface="Times New Roman" panose="02020603050405020304" pitchFamily="18" charset="0"/>
                <a:cs typeface="Times New Roman" panose="02020603050405020304" pitchFamily="18" charset="0"/>
              </a:rPr>
              <a:t>Moderna</a:t>
            </a:r>
            <a:r>
              <a:rPr lang="en-GB" dirty="0">
                <a:solidFill>
                  <a:srgbClr val="002060"/>
                </a:solidFill>
                <a:latin typeface="Times New Roman" panose="02020603050405020304" pitchFamily="18" charset="0"/>
                <a:cs typeface="Times New Roman" panose="02020603050405020304" pitchFamily="18" charset="0"/>
              </a:rPr>
              <a:t>)</a:t>
            </a:r>
            <a:r>
              <a:rPr lang="bg-BG" sz="2200" dirty="0">
                <a:solidFill>
                  <a:srgbClr val="002060"/>
                </a:solidFill>
                <a:latin typeface="Times New Roman" panose="02020603050405020304" pitchFamily="18" charset="0"/>
                <a:cs typeface="Times New Roman" panose="02020603050405020304" pitchFamily="18" charset="0"/>
              </a:rPr>
              <a:t>;</a:t>
            </a:r>
          </a:p>
          <a:p>
            <a:pPr marL="320040" lvl="1" indent="0" algn="just">
              <a:buNone/>
            </a:pPr>
            <a:endParaRPr lang="bg-BG" sz="800"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Ø"/>
            </a:pPr>
            <a:r>
              <a:rPr lang="bg-BG" sz="2200" dirty="0">
                <a:solidFill>
                  <a:srgbClr val="002060"/>
                </a:solidFill>
                <a:latin typeface="Times New Roman" panose="02020603050405020304" pitchFamily="18" charset="0"/>
                <a:cs typeface="Times New Roman" panose="02020603050405020304" pitchFamily="18" charset="0"/>
              </a:rPr>
              <a:t> </a:t>
            </a:r>
            <a:r>
              <a:rPr lang="en-US" sz="2200" b="1" dirty="0">
                <a:solidFill>
                  <a:srgbClr val="002060"/>
                </a:solidFill>
                <a:latin typeface="Times New Roman" panose="02020603050405020304" pitchFamily="18" charset="0"/>
                <a:cs typeface="Times New Roman" panose="02020603050405020304" pitchFamily="18" charset="0"/>
              </a:rPr>
              <a:t>11</a:t>
            </a:r>
            <a:r>
              <a:rPr lang="bg-BG" sz="2200" b="1" dirty="0">
                <a:solidFill>
                  <a:srgbClr val="002060"/>
                </a:solidFill>
                <a:latin typeface="Times New Roman" panose="02020603050405020304" pitchFamily="18" charset="0"/>
                <a:cs typeface="Times New Roman" panose="02020603050405020304" pitchFamily="18" charset="0"/>
              </a:rPr>
              <a:t> конвенционални инактивирани ваксини</a:t>
            </a:r>
            <a:r>
              <a:rPr lang="en-GB" sz="2200" b="1" dirty="0">
                <a:solidFill>
                  <a:srgbClr val="002060"/>
                </a:solidFill>
                <a:latin typeface="Times New Roman" panose="02020603050405020304" pitchFamily="18" charset="0"/>
                <a:cs typeface="Times New Roman" panose="02020603050405020304" pitchFamily="18" charset="0"/>
              </a:rPr>
              <a:t> </a:t>
            </a:r>
            <a:r>
              <a:rPr lang="en-GB" dirty="0">
                <a:solidFill>
                  <a:srgbClr val="002060"/>
                </a:solidFill>
                <a:latin typeface="Times New Roman" panose="02020603050405020304" pitchFamily="18" charset="0"/>
                <a:cs typeface="Times New Roman" panose="02020603050405020304" pitchFamily="18" charset="0"/>
              </a:rPr>
              <a:t>(BBIBP-CorV, CoronaVac, </a:t>
            </a:r>
            <a:r>
              <a:rPr lang="en-GB" dirty="0" err="1">
                <a:solidFill>
                  <a:srgbClr val="002060"/>
                </a:solidFill>
                <a:latin typeface="Times New Roman" panose="02020603050405020304" pitchFamily="18" charset="0"/>
                <a:cs typeface="Times New Roman" panose="02020603050405020304" pitchFamily="18" charset="0"/>
              </a:rPr>
              <a:t>Covaxin</a:t>
            </a:r>
            <a:r>
              <a:rPr lang="en-GB" dirty="0">
                <a:solidFill>
                  <a:srgbClr val="002060"/>
                </a:solidFill>
                <a:latin typeface="Times New Roman" panose="02020603050405020304" pitchFamily="18" charset="0"/>
                <a:cs typeface="Times New Roman" panose="02020603050405020304" pitchFamily="18" charset="0"/>
              </a:rPr>
              <a:t>, WIBP-</a:t>
            </a:r>
            <a:r>
              <a:rPr lang="en-GB" dirty="0" err="1">
                <a:solidFill>
                  <a:srgbClr val="002060"/>
                </a:solidFill>
                <a:latin typeface="Times New Roman" panose="02020603050405020304" pitchFamily="18" charset="0"/>
                <a:cs typeface="Times New Roman" panose="02020603050405020304" pitchFamily="18" charset="0"/>
              </a:rPr>
              <a:t>CorV</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CoviVac</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Minhai-Kangtai</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QazVac</a:t>
            </a:r>
            <a:r>
              <a:rPr lang="en-GB" dirty="0">
                <a:solidFill>
                  <a:srgbClr val="002060"/>
                </a:solidFill>
                <a:latin typeface="Times New Roman" panose="02020603050405020304" pitchFamily="18" charset="0"/>
                <a:cs typeface="Times New Roman" panose="02020603050405020304" pitchFamily="18" charset="0"/>
              </a:rPr>
              <a:t>, Chinese Academy of Medical Sciences</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err="1">
                <a:solidFill>
                  <a:srgbClr val="002060"/>
                </a:solidFill>
                <a:latin typeface="Times New Roman" panose="02020603050405020304" pitchFamily="18" charset="0"/>
                <a:cs typeface="Times New Roman" panose="02020603050405020304" pitchFamily="18" charset="0"/>
              </a:rPr>
              <a:t>COVIran</a:t>
            </a:r>
            <a:r>
              <a:rPr lang="en-GB" sz="2200" dirty="0">
                <a:solidFill>
                  <a:srgbClr val="002060"/>
                </a:solidFill>
                <a:latin typeface="Times New Roman" panose="02020603050405020304" pitchFamily="18" charset="0"/>
                <a:cs typeface="Times New Roman" panose="02020603050405020304" pitchFamily="18" charset="0"/>
              </a:rPr>
              <a:t> Barakat</a:t>
            </a:r>
            <a:r>
              <a:rPr lang="bg-BG"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FAKHRAVAC, </a:t>
            </a:r>
            <a:r>
              <a:rPr lang="en-US" sz="2200" dirty="0" err="1">
                <a:solidFill>
                  <a:srgbClr val="002060"/>
                </a:solidFill>
                <a:latin typeface="Times New Roman" panose="02020603050405020304" pitchFamily="18" charset="0"/>
                <a:cs typeface="Times New Roman" panose="02020603050405020304" pitchFamily="18" charset="0"/>
              </a:rPr>
              <a:t>Turkovac</a:t>
            </a:r>
            <a:r>
              <a:rPr lang="en-GB" sz="2400" dirty="0">
                <a:solidFill>
                  <a:srgbClr val="002060"/>
                </a:solidFill>
                <a:latin typeface="Times New Roman" panose="02020603050405020304" pitchFamily="18" charset="0"/>
                <a:cs typeface="Times New Roman" panose="02020603050405020304" pitchFamily="18" charset="0"/>
              </a:rPr>
              <a:t>)</a:t>
            </a:r>
            <a:r>
              <a:rPr lang="bg-BG" sz="2400" dirty="0">
                <a:solidFill>
                  <a:srgbClr val="002060"/>
                </a:solidFill>
                <a:latin typeface="Times New Roman" panose="02020603050405020304" pitchFamily="18" charset="0"/>
                <a:cs typeface="Times New Roman" panose="02020603050405020304" pitchFamily="18" charset="0"/>
              </a:rPr>
              <a:t>;</a:t>
            </a:r>
          </a:p>
          <a:p>
            <a:pPr marL="320040" lvl="1" indent="0" algn="just">
              <a:buNone/>
            </a:pPr>
            <a:endParaRPr lang="bg-BG" sz="800"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Ø"/>
            </a:pPr>
            <a:r>
              <a:rPr lang="en-GB" sz="2200" b="1" dirty="0">
                <a:solidFill>
                  <a:srgbClr val="002060"/>
                </a:solidFill>
                <a:latin typeface="Times New Roman" panose="02020603050405020304" pitchFamily="18" charset="0"/>
                <a:cs typeface="Times New Roman" panose="02020603050405020304" pitchFamily="18" charset="0"/>
              </a:rPr>
              <a:t> 5 </a:t>
            </a:r>
            <a:r>
              <a:rPr lang="bg-BG" sz="2200" b="1" dirty="0">
                <a:solidFill>
                  <a:srgbClr val="002060"/>
                </a:solidFill>
                <a:latin typeface="Times New Roman" panose="02020603050405020304" pitchFamily="18" charset="0"/>
                <a:cs typeface="Times New Roman" panose="02020603050405020304" pitchFamily="18" charset="0"/>
              </a:rPr>
              <a:t>вирусни векторни ваксини </a:t>
            </a:r>
            <a:r>
              <a:rPr lang="en-GB" sz="2200" dirty="0">
                <a:solidFill>
                  <a:srgbClr val="002060"/>
                </a:solidFill>
                <a:latin typeface="Times New Roman" panose="02020603050405020304" pitchFamily="18" charset="0"/>
                <a:cs typeface="Times New Roman" panose="02020603050405020304" pitchFamily="18" charset="0"/>
              </a:rPr>
              <a:t>(</a:t>
            </a:r>
            <a:r>
              <a:rPr lang="en-GB" sz="2200" dirty="0">
                <a:solidFill>
                  <a:srgbClr val="FF0000"/>
                </a:solidFill>
                <a:latin typeface="Times New Roman" panose="02020603050405020304" pitchFamily="18" charset="0"/>
                <a:cs typeface="Times New Roman" panose="02020603050405020304" pitchFamily="18" charset="0"/>
              </a:rPr>
              <a:t>Oxford-AstraZeneca</a:t>
            </a:r>
            <a:r>
              <a:rPr lang="en-GB"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FF0000"/>
                </a:solidFill>
                <a:latin typeface="Times New Roman" panose="02020603050405020304" pitchFamily="18" charset="0"/>
                <a:cs typeface="Times New Roman" panose="02020603050405020304" pitchFamily="18" charset="0"/>
              </a:rPr>
              <a:t>Johnson and Johnson</a:t>
            </a:r>
            <a:r>
              <a:rPr lang="en-GB" sz="2200" dirty="0">
                <a:solidFill>
                  <a:srgbClr val="002060"/>
                </a:solidFill>
                <a:latin typeface="Times New Roman" panose="02020603050405020304" pitchFamily="18" charset="0"/>
                <a:cs typeface="Times New Roman" panose="02020603050405020304" pitchFamily="18" charset="0"/>
              </a:rPr>
              <a:t>, Sputnik Light, Sputnik V, </a:t>
            </a:r>
            <a:r>
              <a:rPr lang="en-GB" sz="2200" dirty="0" err="1">
                <a:solidFill>
                  <a:srgbClr val="002060"/>
                </a:solidFill>
                <a:latin typeface="Times New Roman" panose="02020603050405020304" pitchFamily="18" charset="0"/>
                <a:cs typeface="Times New Roman" panose="02020603050405020304" pitchFamily="18" charset="0"/>
              </a:rPr>
              <a:t>Convidecia</a:t>
            </a:r>
            <a:r>
              <a:rPr lang="en-GB" sz="2200" dirty="0">
                <a:solidFill>
                  <a:srgbClr val="002060"/>
                </a:solidFill>
                <a:latin typeface="Times New Roman" panose="02020603050405020304" pitchFamily="18" charset="0"/>
                <a:cs typeface="Times New Roman" panose="02020603050405020304" pitchFamily="18" charset="0"/>
              </a:rPr>
              <a:t>)</a:t>
            </a:r>
            <a:r>
              <a:rPr lang="bg-BG" sz="2200" dirty="0">
                <a:solidFill>
                  <a:srgbClr val="002060"/>
                </a:solidFill>
                <a:latin typeface="Times New Roman" panose="02020603050405020304" pitchFamily="18" charset="0"/>
                <a:cs typeface="Times New Roman" panose="02020603050405020304" pitchFamily="18" charset="0"/>
              </a:rPr>
              <a:t>;</a:t>
            </a:r>
          </a:p>
          <a:p>
            <a:pPr marL="320040" lvl="1" indent="0" algn="just">
              <a:buNone/>
            </a:pPr>
            <a:endParaRPr lang="en-GB" sz="800"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Ø"/>
            </a:pPr>
            <a:r>
              <a:rPr lang="en-GB" sz="2400" b="1" dirty="0">
                <a:solidFill>
                  <a:srgbClr val="002060"/>
                </a:solidFill>
                <a:latin typeface="Times New Roman" panose="02020603050405020304" pitchFamily="18" charset="0"/>
                <a:cs typeface="Times New Roman" panose="02020603050405020304" pitchFamily="18" charset="0"/>
              </a:rPr>
              <a:t> 11</a:t>
            </a:r>
            <a:r>
              <a:rPr lang="en-GB"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антигенни /протеинови субкомпонентни/ ваксини </a:t>
            </a:r>
            <a:r>
              <a:rPr lang="en-GB" sz="2200" dirty="0">
                <a:solidFill>
                  <a:srgbClr val="002060"/>
                </a:solidFill>
                <a:latin typeface="Times New Roman" panose="02020603050405020304" pitchFamily="18" charset="0"/>
                <a:cs typeface="Times New Roman" panose="02020603050405020304" pitchFamily="18" charset="0"/>
              </a:rPr>
              <a:t>(</a:t>
            </a:r>
            <a:r>
              <a:rPr lang="en-GB" sz="2200" dirty="0">
                <a:solidFill>
                  <a:srgbClr val="FF0000"/>
                </a:solidFill>
                <a:latin typeface="Times New Roman" panose="02020603050405020304" pitchFamily="18" charset="0"/>
                <a:cs typeface="Times New Roman" panose="02020603050405020304" pitchFamily="18" charset="0"/>
              </a:rPr>
              <a:t>Novavax</a:t>
            </a:r>
            <a:r>
              <a:rPr lang="en-GB" sz="2200" dirty="0">
                <a:solidFill>
                  <a:srgbClr val="002060"/>
                </a:solidFill>
                <a:latin typeface="Times New Roman" panose="02020603050405020304" pitchFamily="18" charset="0"/>
                <a:cs typeface="Times New Roman" panose="02020603050405020304" pitchFamily="18" charset="0"/>
              </a:rPr>
              <a:t>, EpiVacCorona,</a:t>
            </a:r>
            <a:r>
              <a:rPr lang="bg-BG"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Zifivax</a:t>
            </a:r>
            <a:r>
              <a:rPr lang="en-US" sz="2200" dirty="0">
                <a:solidFill>
                  <a:srgbClr val="002060"/>
                </a:solidFill>
                <a:latin typeface="Times New Roman" panose="02020603050405020304" pitchFamily="18" charset="0"/>
                <a:cs typeface="Times New Roman" panose="02020603050405020304" pitchFamily="18" charset="0"/>
              </a:rPr>
              <a:t>, Abdala, </a:t>
            </a:r>
            <a:r>
              <a:rPr lang="en-US" sz="2200" dirty="0" err="1">
                <a:solidFill>
                  <a:srgbClr val="002060"/>
                </a:solidFill>
                <a:latin typeface="Times New Roman" panose="02020603050405020304" pitchFamily="18" charset="0"/>
                <a:cs typeface="Times New Roman" panose="02020603050405020304" pitchFamily="18" charset="0"/>
              </a:rPr>
              <a:t>Soberana</a:t>
            </a:r>
            <a:r>
              <a:rPr lang="en-US" sz="2200" dirty="0">
                <a:solidFill>
                  <a:srgbClr val="002060"/>
                </a:solidFill>
                <a:latin typeface="Times New Roman" panose="02020603050405020304" pitchFamily="18" charset="0"/>
                <a:cs typeface="Times New Roman" panose="02020603050405020304" pitchFamily="18" charset="0"/>
              </a:rPr>
              <a:t> 02, Medigen, COVAX-19, Razi </a:t>
            </a:r>
            <a:r>
              <a:rPr lang="en-US" sz="2200" dirty="0" err="1">
                <a:solidFill>
                  <a:srgbClr val="002060"/>
                </a:solidFill>
                <a:latin typeface="Times New Roman" panose="02020603050405020304" pitchFamily="18" charset="0"/>
                <a:cs typeface="Times New Roman" panose="02020603050405020304" pitchFamily="18" charset="0"/>
              </a:rPr>
              <a:t>Cov</a:t>
            </a:r>
            <a:r>
              <a:rPr lang="en-US" sz="2200" dirty="0">
                <a:solidFill>
                  <a:srgbClr val="002060"/>
                </a:solidFill>
                <a:latin typeface="Times New Roman" panose="02020603050405020304" pitchFamily="18" charset="0"/>
                <a:cs typeface="Times New Roman" panose="02020603050405020304" pitchFamily="18" charset="0"/>
              </a:rPr>
              <a:t> Pars, Sinopharm CNBG, </a:t>
            </a:r>
            <a:r>
              <a:rPr lang="en-US" sz="2200" dirty="0" err="1">
                <a:solidFill>
                  <a:srgbClr val="002060"/>
                </a:solidFill>
                <a:latin typeface="Times New Roman" panose="02020603050405020304" pitchFamily="18" charset="0"/>
                <a:cs typeface="Times New Roman" panose="02020603050405020304" pitchFamily="18" charset="0"/>
              </a:rPr>
              <a:t>Corbevax</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Soberana</a:t>
            </a:r>
            <a:r>
              <a:rPr lang="en-US" sz="2200" dirty="0">
                <a:solidFill>
                  <a:srgbClr val="002060"/>
                </a:solidFill>
                <a:latin typeface="Times New Roman" panose="02020603050405020304" pitchFamily="18" charset="0"/>
                <a:cs typeface="Times New Roman" panose="02020603050405020304" pitchFamily="18" charset="0"/>
              </a:rPr>
              <a:t> Plus</a:t>
            </a:r>
            <a:r>
              <a:rPr lang="en-GB" sz="2200" dirty="0">
                <a:solidFill>
                  <a:srgbClr val="002060"/>
                </a:solidFill>
                <a:latin typeface="Times New Roman" panose="02020603050405020304" pitchFamily="18" charset="0"/>
                <a:cs typeface="Times New Roman" panose="02020603050405020304" pitchFamily="18" charset="0"/>
              </a:rPr>
              <a:t>)</a:t>
            </a:r>
            <a:r>
              <a:rPr lang="bg-BG" sz="2200" dirty="0">
                <a:solidFill>
                  <a:srgbClr val="002060"/>
                </a:solidFill>
                <a:latin typeface="Times New Roman" panose="02020603050405020304" pitchFamily="18" charset="0"/>
                <a:cs typeface="Times New Roman" panose="02020603050405020304" pitchFamily="18" charset="0"/>
              </a:rPr>
              <a:t>;</a:t>
            </a:r>
          </a:p>
          <a:p>
            <a:pPr marL="320040" lvl="1" indent="0" algn="just">
              <a:buNone/>
            </a:pPr>
            <a:endParaRPr lang="en-GB" sz="800"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Ø"/>
            </a:pPr>
            <a:r>
              <a:rPr lang="en-GB" sz="2400" b="1" dirty="0">
                <a:solidFill>
                  <a:srgbClr val="002060"/>
                </a:solidFill>
                <a:latin typeface="Times New Roman" panose="02020603050405020304" pitchFamily="18" charset="0"/>
                <a:cs typeface="Times New Roman" panose="02020603050405020304" pitchFamily="18" charset="0"/>
              </a:rPr>
              <a:t> </a:t>
            </a:r>
            <a:r>
              <a:rPr lang="en-GB" sz="2200" b="1" dirty="0">
                <a:solidFill>
                  <a:srgbClr val="002060"/>
                </a:solidFill>
                <a:latin typeface="Times New Roman" panose="02020603050405020304" pitchFamily="18" charset="0"/>
                <a:cs typeface="Times New Roman" panose="02020603050405020304" pitchFamily="18" charset="0"/>
              </a:rPr>
              <a:t>1 </a:t>
            </a:r>
            <a:r>
              <a:rPr lang="bg-BG" sz="2200" b="1" dirty="0">
                <a:solidFill>
                  <a:srgbClr val="002060"/>
                </a:solidFill>
                <a:latin typeface="Times New Roman" panose="02020603050405020304" pitchFamily="18" charset="0"/>
                <a:cs typeface="Times New Roman" panose="02020603050405020304" pitchFamily="18" charset="0"/>
              </a:rPr>
              <a:t>ДНК плазмидна ваксина </a:t>
            </a:r>
            <a:r>
              <a:rPr lang="bg-BG" sz="2200" dirty="0">
                <a:solidFill>
                  <a:srgbClr val="002060"/>
                </a:solidFill>
                <a:latin typeface="Times New Roman" panose="02020603050405020304" pitchFamily="18" charset="0"/>
                <a:cs typeface="Times New Roman" panose="02020603050405020304" pitchFamily="18" charset="0"/>
              </a:rPr>
              <a:t>(</a:t>
            </a:r>
            <a:r>
              <a:rPr lang="en-US" sz="2200" dirty="0" err="1">
                <a:solidFill>
                  <a:srgbClr val="002060"/>
                </a:solidFill>
                <a:latin typeface="Times New Roman" panose="02020603050405020304" pitchFamily="18" charset="0"/>
                <a:cs typeface="Times New Roman" panose="02020603050405020304" pitchFamily="18" charset="0"/>
              </a:rPr>
              <a:t>ZyCoV</a:t>
            </a:r>
            <a:r>
              <a:rPr lang="en-US" sz="2200" dirty="0">
                <a:solidFill>
                  <a:srgbClr val="002060"/>
                </a:solidFill>
                <a:latin typeface="Times New Roman" panose="02020603050405020304" pitchFamily="18" charset="0"/>
                <a:cs typeface="Times New Roman" panose="02020603050405020304" pitchFamily="18" charset="0"/>
              </a:rPr>
              <a:t>-D)</a:t>
            </a:r>
            <a:r>
              <a:rPr lang="bg-BG" sz="2200" dirty="0">
                <a:solidFill>
                  <a:srgbClr val="002060"/>
                </a:solidFill>
                <a:latin typeface="Times New Roman" panose="02020603050405020304" pitchFamily="18" charset="0"/>
                <a:cs typeface="Times New Roman" panose="02020603050405020304" pitchFamily="18" charset="0"/>
              </a:rPr>
              <a:t>.</a:t>
            </a:r>
          </a:p>
          <a:p>
            <a:pPr marL="0" indent="0" algn="just">
              <a:buNone/>
            </a:pPr>
            <a:endParaRPr lang="bg-BG" sz="1600" b="1"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bg-BG"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576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648072"/>
          </a:xfrm>
        </p:spPr>
        <p:txBody>
          <a:bodyPr/>
          <a:lstStyle/>
          <a:p>
            <a:pPr marL="0" indent="0">
              <a:buNone/>
            </a:pPr>
            <a:r>
              <a:rPr lang="bg-BG" sz="2400" dirty="0">
                <a:solidFill>
                  <a:srgbClr val="FF0000"/>
                </a:solidFill>
                <a:effectLst/>
                <a:latin typeface="Times New Roman" panose="02020603050405020304" pitchFamily="18" charset="0"/>
                <a:cs typeface="Times New Roman" panose="02020603050405020304" pitchFamily="18" charset="0"/>
              </a:rPr>
              <a:t>ВИДОВЕ ВАКСИНИ</a:t>
            </a: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251520" y="692696"/>
            <a:ext cx="8568952" cy="6048672"/>
          </a:xfrm>
        </p:spPr>
        <p:txBody>
          <a:bodyPr>
            <a:normAutofit fontScale="77500" lnSpcReduction="20000"/>
          </a:bodyPr>
          <a:lstStyle/>
          <a:p>
            <a:pPr marL="320040" lvl="1" indent="0" algn="ctr">
              <a:buNone/>
            </a:pPr>
            <a:r>
              <a:rPr lang="bg-BG" sz="3100" b="1" dirty="0">
                <a:solidFill>
                  <a:srgbClr val="FF0000"/>
                </a:solidFill>
                <a:latin typeface="Times New Roman" panose="02020603050405020304" pitchFamily="18" charset="0"/>
                <a:cs typeface="Times New Roman" panose="02020603050405020304" pitchFamily="18" charset="0"/>
              </a:rPr>
              <a:t>ВАКСИНИ, БАЗИРАНИ НА НУКЛЕИНОВА КИСЕЛИНА</a:t>
            </a:r>
          </a:p>
          <a:p>
            <a:pPr marL="320040" lvl="1" indent="0" algn="ctr">
              <a:buNone/>
            </a:pPr>
            <a:endParaRPr lang="bg-BG" sz="900" b="1" dirty="0">
              <a:solidFill>
                <a:srgbClr val="C00000"/>
              </a:solidFill>
              <a:latin typeface="Times New Roman" panose="02020603050405020304" pitchFamily="18" charset="0"/>
              <a:cs typeface="Times New Roman" panose="02020603050405020304" pitchFamily="18" charset="0"/>
            </a:endParaRPr>
          </a:p>
          <a:p>
            <a:pPr marL="594360" lvl="2" indent="0" algn="just">
              <a:buNone/>
            </a:pPr>
            <a:r>
              <a:rPr lang="ru-RU" sz="2900" b="1" dirty="0">
                <a:solidFill>
                  <a:srgbClr val="002060"/>
                </a:solidFill>
                <a:latin typeface="Times New Roman" panose="02020603050405020304" pitchFamily="18" charset="0"/>
                <a:cs typeface="Times New Roman" panose="02020603050405020304" pitchFamily="18" charset="0"/>
              </a:rPr>
              <a:t>Т</a:t>
            </a:r>
            <a:r>
              <a:rPr lang="en-GB" sz="2900" b="1" dirty="0">
                <a:solidFill>
                  <a:srgbClr val="002060"/>
                </a:solidFill>
                <a:latin typeface="Times New Roman" panose="02020603050405020304" pitchFamily="18" charset="0"/>
                <a:cs typeface="Times New Roman" panose="02020603050405020304" pitchFamily="18" charset="0"/>
              </a:rPr>
              <a:t>o</a:t>
            </a:r>
            <a:r>
              <a:rPr lang="bg-BG" sz="2900" b="1" dirty="0">
                <a:solidFill>
                  <a:srgbClr val="002060"/>
                </a:solidFill>
                <a:latin typeface="Times New Roman" panose="02020603050405020304" pitchFamily="18" charset="0"/>
                <a:cs typeface="Times New Roman" panose="02020603050405020304" pitchFamily="18" charset="0"/>
              </a:rPr>
              <a:t>ва</a:t>
            </a:r>
            <a:r>
              <a:rPr lang="ru-RU" sz="2900" b="1" dirty="0">
                <a:solidFill>
                  <a:srgbClr val="002060"/>
                </a:solidFill>
                <a:latin typeface="Times New Roman" panose="02020603050405020304" pitchFamily="18" charset="0"/>
                <a:cs typeface="Times New Roman" panose="02020603050405020304" pitchFamily="18" charset="0"/>
              </a:rPr>
              <a:t> са ДНК и иРНК ваксини, обичайно пакетирани в наноносители като вирусоподобни частици (VLP) или липидни наночастици (LNP). </a:t>
            </a:r>
          </a:p>
          <a:p>
            <a:pPr marL="594360" lvl="2" indent="0" algn="just">
              <a:buNone/>
            </a:pPr>
            <a:endParaRPr lang="ru-RU" sz="1100" b="1" dirty="0">
              <a:solidFill>
                <a:srgbClr val="C00000"/>
              </a:solidFill>
              <a:latin typeface="Times New Roman" panose="02020603050405020304" pitchFamily="18" charset="0"/>
              <a:cs typeface="Times New Roman" panose="02020603050405020304" pitchFamily="18" charset="0"/>
            </a:endParaRPr>
          </a:p>
          <a:p>
            <a:pPr marL="320040" lvl="1" indent="0" algn="ctr">
              <a:buNone/>
            </a:pPr>
            <a:r>
              <a:rPr lang="ru-RU" sz="3000" b="1" dirty="0">
                <a:solidFill>
                  <a:srgbClr val="FF0000"/>
                </a:solidFill>
                <a:latin typeface="Times New Roman" panose="02020603050405020304" pitchFamily="18" charset="0"/>
                <a:cs typeface="Times New Roman" panose="02020603050405020304" pitchFamily="18" charset="0"/>
              </a:rPr>
              <a:t>ДНК ВАКСИНИ</a:t>
            </a:r>
          </a:p>
          <a:p>
            <a:pPr marL="868680" lvl="3" indent="0" algn="ctr">
              <a:buNone/>
            </a:pPr>
            <a:endParaRPr lang="ru-RU" sz="1100" b="1" dirty="0">
              <a:solidFill>
                <a:srgbClr val="C00000"/>
              </a:solidFill>
              <a:latin typeface="Times New Roman" panose="02020603050405020304" pitchFamily="18" charset="0"/>
              <a:cs typeface="Times New Roman" panose="02020603050405020304" pitchFamily="18" charset="0"/>
            </a:endParaRPr>
          </a:p>
          <a:p>
            <a:pPr marL="605790" lvl="1" indent="-285750" algn="just">
              <a:buFont typeface="Wingdings" panose="05000000000000000000" pitchFamily="2" charset="2"/>
              <a:buChar char="ü"/>
            </a:pPr>
            <a:r>
              <a:rPr lang="ru-RU" sz="2900" b="1" dirty="0">
                <a:solidFill>
                  <a:srgbClr val="002060"/>
                </a:solidFill>
                <a:latin typeface="Times New Roman" panose="02020603050405020304" pitchFamily="18" charset="0"/>
                <a:cs typeface="Times New Roman" panose="02020603050405020304" pitchFamily="18" charset="0"/>
              </a:rPr>
              <a:t>Изолирана ДНК може да бъдат инжектирана и поета от антиген-представящите клетки или APC могат да бъдат директно трансфектирани </a:t>
            </a:r>
            <a:r>
              <a:rPr lang="en-US" sz="2900" b="1" dirty="0">
                <a:solidFill>
                  <a:srgbClr val="002060"/>
                </a:solidFill>
                <a:latin typeface="Times New Roman" panose="02020603050405020304" pitchFamily="18" charset="0"/>
                <a:cs typeface="Times New Roman" panose="02020603050405020304" pitchFamily="18" charset="0"/>
              </a:rPr>
              <a:t>(</a:t>
            </a:r>
            <a:r>
              <a:rPr lang="bg-BG" sz="2900" b="1" dirty="0">
                <a:solidFill>
                  <a:srgbClr val="002060"/>
                </a:solidFill>
                <a:latin typeface="Times New Roman" panose="02020603050405020304" pitchFamily="18" charset="0"/>
                <a:cs typeface="Times New Roman" panose="02020603050405020304" pitchFamily="18" charset="0"/>
              </a:rPr>
              <a:t>инфектирани</a:t>
            </a:r>
            <a:r>
              <a:rPr lang="en-US" sz="2900" b="1" dirty="0">
                <a:solidFill>
                  <a:srgbClr val="002060"/>
                </a:solidFill>
                <a:latin typeface="Times New Roman" panose="02020603050405020304" pitchFamily="18" charset="0"/>
                <a:cs typeface="Times New Roman" panose="02020603050405020304" pitchFamily="18" charset="0"/>
              </a:rPr>
              <a:t>)</a:t>
            </a:r>
            <a:r>
              <a:rPr lang="bg-BG" sz="2900" b="1" dirty="0">
                <a:solidFill>
                  <a:srgbClr val="002060"/>
                </a:solidFill>
                <a:latin typeface="Times New Roman" panose="02020603050405020304" pitchFamily="18" charset="0"/>
                <a:cs typeface="Times New Roman" panose="02020603050405020304" pitchFamily="18" charset="0"/>
              </a:rPr>
              <a:t> </a:t>
            </a:r>
            <a:r>
              <a:rPr lang="ru-RU" sz="2900" b="1" dirty="0">
                <a:solidFill>
                  <a:srgbClr val="002060"/>
                </a:solidFill>
                <a:latin typeface="Times New Roman" panose="02020603050405020304" pitchFamily="18" charset="0"/>
                <a:cs typeface="Times New Roman" panose="02020603050405020304" pitchFamily="18" charset="0"/>
              </a:rPr>
              <a:t>с плазмидна ДНК, кодираща прицелния антиген. ДНК ваксини в проведени до този момент проучвания показват слаба имуногенност, затова се използват носители за доставяне на ДНК, за да се избегне нейното разграждане и да се стимулира имунния отговор. </a:t>
            </a:r>
          </a:p>
          <a:p>
            <a:pPr marL="605790" lvl="1" indent="-285750" algn="just">
              <a:buFont typeface="Wingdings" panose="05000000000000000000" pitchFamily="2" charset="2"/>
              <a:buChar char="ü"/>
            </a:pPr>
            <a:r>
              <a:rPr lang="ru-RU" sz="2900" b="1" dirty="0">
                <a:solidFill>
                  <a:srgbClr val="002060"/>
                </a:solidFill>
                <a:latin typeface="Times New Roman" panose="02020603050405020304" pitchFamily="18" charset="0"/>
                <a:cs typeface="Times New Roman" panose="02020603050405020304" pitchFamily="18" charset="0"/>
              </a:rPr>
              <a:t>Съществените опасения при тези ваксини са относно потенциалния риск от интеграция с ДНК на реципиента, което да причини неконтролирана генна експресия, въпреки че повечето учени приемат това за слабо вероятно. </a:t>
            </a:r>
            <a:endParaRPr lang="ru-RU" sz="29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49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352928" cy="648072"/>
          </a:xfrm>
        </p:spPr>
        <p:txBody>
          <a:bodyPr/>
          <a:lstStyle/>
          <a:p>
            <a:pPr lvl="1" algn="ctr" rtl="0">
              <a:spcBef>
                <a:spcPct val="0"/>
              </a:spcBef>
              <a:buClr>
                <a:schemeClr val="accent6">
                  <a:lumMod val="75000"/>
                </a:schemeClr>
              </a:buClr>
              <a:buSzPct val="128000"/>
            </a:pPr>
            <a:r>
              <a:rPr lang="bg-BG" sz="2000" b="1" dirty="0">
                <a:solidFill>
                  <a:srgbClr val="C00000"/>
                </a:solidFill>
                <a:latin typeface="Times New Roman" panose="02020603050405020304" pitchFamily="18" charset="0"/>
                <a:cs typeface="Times New Roman" panose="02020603050405020304" pitchFamily="18" charset="0"/>
              </a:rPr>
              <a:t>    </a:t>
            </a:r>
            <a:r>
              <a:rPr lang="bg-BG" sz="2200" b="1" dirty="0">
                <a:solidFill>
                  <a:srgbClr val="FF0000"/>
                </a:solidFill>
                <a:latin typeface="Times New Roman" panose="02020603050405020304" pitchFamily="18" charset="0"/>
                <a:cs typeface="Times New Roman" panose="02020603050405020304" pitchFamily="18" charset="0"/>
              </a:rPr>
              <a:t>ВАКСИНИ</a:t>
            </a:r>
            <a:r>
              <a:rPr lang="en-US" sz="2200" b="1" dirty="0">
                <a:solidFill>
                  <a:srgbClr val="FF0000"/>
                </a:solidFill>
                <a:latin typeface="Times New Roman" panose="02020603050405020304" pitchFamily="18" charset="0"/>
                <a:cs typeface="Times New Roman" panose="02020603050405020304" pitchFamily="18" charset="0"/>
              </a:rPr>
              <a:t>, </a:t>
            </a:r>
            <a:r>
              <a:rPr lang="bg-BG" sz="2200" b="1" dirty="0">
                <a:solidFill>
                  <a:srgbClr val="FF0000"/>
                </a:solidFill>
                <a:latin typeface="Times New Roman" panose="02020603050405020304" pitchFamily="18" charset="0"/>
                <a:cs typeface="Times New Roman" panose="02020603050405020304" pitchFamily="18" charset="0"/>
              </a:rPr>
              <a:t>БАЗИРАНИ НА НУКЛЕИНОВА КИСЕЛИНА</a:t>
            </a:r>
            <a:br>
              <a:rPr lang="bg-BG" sz="2400" b="1" dirty="0">
                <a:solidFill>
                  <a:srgbClr val="C00000"/>
                </a:solidFill>
                <a:latin typeface="Times New Roman" panose="02020603050405020304" pitchFamily="18" charset="0"/>
                <a:cs typeface="Times New Roman" panose="02020603050405020304" pitchFamily="18" charset="0"/>
              </a:rPr>
            </a:b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179512" y="722288"/>
            <a:ext cx="8784976" cy="6120680"/>
          </a:xfrm>
        </p:spPr>
        <p:txBody>
          <a:bodyPr>
            <a:normAutofit/>
          </a:bodyPr>
          <a:lstStyle/>
          <a:p>
            <a:pPr marL="594360" lvl="2" indent="0" algn="ctr">
              <a:buNone/>
            </a:pPr>
            <a:r>
              <a:rPr lang="ru-RU" sz="2600" b="1" dirty="0">
                <a:solidFill>
                  <a:srgbClr val="002060"/>
                </a:solidFill>
                <a:latin typeface="Times New Roman" panose="02020603050405020304" pitchFamily="18" charset="0"/>
                <a:cs typeface="Times New Roman" panose="02020603050405020304" pitchFamily="18" charset="0"/>
              </a:rPr>
              <a:t> </a:t>
            </a:r>
            <a:r>
              <a:rPr lang="ru-RU" sz="2200" b="1" dirty="0">
                <a:solidFill>
                  <a:srgbClr val="FF0000"/>
                </a:solidFill>
                <a:latin typeface="Times New Roman" panose="02020603050405020304" pitchFamily="18" charset="0"/>
                <a:cs typeface="Times New Roman" panose="02020603050405020304" pitchFamily="18" charset="0"/>
              </a:rPr>
              <a:t>иРНК ВАКСИНИ</a:t>
            </a:r>
          </a:p>
          <a:p>
            <a:pPr marL="868680" lvl="3" indent="0" algn="ctr">
              <a:buNone/>
            </a:pPr>
            <a:endParaRPr lang="ru-RU" sz="1100" b="1" dirty="0">
              <a:solidFill>
                <a:srgbClr val="C00000"/>
              </a:solidFill>
            </a:endParaRPr>
          </a:p>
          <a:p>
            <a:pPr marL="605790" lvl="1" indent="-285750" algn="just">
              <a:buFont typeface="Wingdings" panose="05000000000000000000" pitchFamily="2" charset="2"/>
              <a:buChar char="ü"/>
            </a:pPr>
            <a:r>
              <a:rPr lang="ru-RU" sz="2200" b="1" dirty="0">
                <a:solidFill>
                  <a:srgbClr val="002060"/>
                </a:solidFill>
                <a:latin typeface="Times New Roman" panose="02020603050405020304" pitchFamily="18" charset="0"/>
                <a:cs typeface="Times New Roman" panose="02020603050405020304" pitchFamily="18" charset="0"/>
              </a:rPr>
              <a:t>Информационна РНК (иРНК) ваксините се състоят от РНК верига, опакована в </a:t>
            </a:r>
            <a:r>
              <a:rPr lang="en-US" sz="2200" b="1" dirty="0">
                <a:solidFill>
                  <a:srgbClr val="002060"/>
                </a:solidFill>
                <a:latin typeface="Times New Roman" panose="02020603050405020304" pitchFamily="18" charset="0"/>
                <a:cs typeface="Times New Roman" panose="02020603050405020304" pitchFamily="18" charset="0"/>
              </a:rPr>
              <a:t>LNP</a:t>
            </a:r>
            <a:r>
              <a:rPr lang="bg-BG" sz="2200" b="1" dirty="0">
                <a:solidFill>
                  <a:srgbClr val="002060"/>
                </a:solidFill>
                <a:latin typeface="Times New Roman" panose="02020603050405020304" pitchFamily="18" charset="0"/>
                <a:cs typeface="Times New Roman" panose="02020603050405020304" pitchFamily="18" charset="0"/>
              </a:rPr>
              <a:t> </a:t>
            </a:r>
            <a:r>
              <a:rPr lang="ru-RU" sz="2200" b="1" dirty="0">
                <a:solidFill>
                  <a:srgbClr val="002060"/>
                </a:solidFill>
                <a:latin typeface="Times New Roman" panose="02020603050405020304" pitchFamily="18" charset="0"/>
                <a:cs typeface="Times New Roman" panose="02020603050405020304" pitchFamily="18" charset="0"/>
              </a:rPr>
              <a:t>и доставена в нереплицираща се форма или опакована с друга РНК като in vivo реплицираща се ваксина. Регистрираните иРНК ваксини (</a:t>
            </a:r>
            <a:r>
              <a:rPr lang="en-GB" sz="2200" b="1" dirty="0" err="1">
                <a:solidFill>
                  <a:srgbClr val="002060"/>
                </a:solidFill>
                <a:latin typeface="Times New Roman" panose="02020603050405020304" pitchFamily="18" charset="0"/>
                <a:cs typeface="Times New Roman" panose="02020603050405020304" pitchFamily="18" charset="0"/>
              </a:rPr>
              <a:t>Comirnaty</a:t>
            </a:r>
            <a:r>
              <a:rPr lang="bg-BG"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Spikevax</a:t>
            </a:r>
            <a:r>
              <a:rPr lang="en-US" sz="2200" b="1" dirty="0">
                <a:solidFill>
                  <a:srgbClr val="002060"/>
                </a:solidFill>
                <a:latin typeface="Times New Roman" panose="02020603050405020304" pitchFamily="18" charset="0"/>
                <a:cs typeface="Times New Roman" panose="02020603050405020304" pitchFamily="18" charset="0"/>
              </a:rPr>
              <a:t>)</a:t>
            </a:r>
            <a:r>
              <a:rPr lang="bg-BG" sz="2200" b="1" dirty="0">
                <a:solidFill>
                  <a:srgbClr val="002060"/>
                </a:solidFill>
                <a:latin typeface="Times New Roman" panose="02020603050405020304" pitchFamily="18" charset="0"/>
                <a:cs typeface="Times New Roman" panose="02020603050405020304" pitchFamily="18" charset="0"/>
              </a:rPr>
              <a:t> съдържат </a:t>
            </a:r>
            <a:r>
              <a:rPr lang="ru-RU" sz="2200" b="1" dirty="0">
                <a:solidFill>
                  <a:srgbClr val="002060"/>
                </a:solidFill>
                <a:latin typeface="Times New Roman" panose="02020603050405020304" pitchFamily="18" charset="0"/>
                <a:cs typeface="Times New Roman" panose="02020603050405020304" pitchFamily="18" charset="0"/>
              </a:rPr>
              <a:t>пакетирана в </a:t>
            </a:r>
            <a:r>
              <a:rPr lang="en-US" sz="2200" b="1" dirty="0">
                <a:solidFill>
                  <a:srgbClr val="002060"/>
                </a:solidFill>
                <a:latin typeface="Times New Roman" panose="02020603050405020304" pitchFamily="18" charset="0"/>
                <a:cs typeface="Times New Roman" panose="02020603050405020304" pitchFamily="18" charset="0"/>
              </a:rPr>
              <a:t>LNP </a:t>
            </a:r>
            <a:r>
              <a:rPr lang="bg-BG" sz="2200" b="1" dirty="0">
                <a:solidFill>
                  <a:srgbClr val="002060"/>
                </a:solidFill>
                <a:latin typeface="Times New Roman" panose="02020603050405020304" pitchFamily="18" charset="0"/>
                <a:cs typeface="Times New Roman" panose="02020603050405020304" pitchFamily="18" charset="0"/>
              </a:rPr>
              <a:t>е</a:t>
            </a:r>
            <a:r>
              <a:rPr lang="ru-RU" sz="2200" b="1" dirty="0">
                <a:solidFill>
                  <a:srgbClr val="002060"/>
                </a:solidFill>
                <a:latin typeface="Times New Roman" panose="02020603050405020304" pitchFamily="18" charset="0"/>
                <a:cs typeface="Times New Roman" panose="02020603050405020304" pitchFamily="18" charset="0"/>
              </a:rPr>
              <a:t>дноверижна нереплицираща се иРНК, произведена чрез in vitro транскрипция от ДНК-матрици, кодиращи вирусния S протеин. </a:t>
            </a:r>
          </a:p>
          <a:p>
            <a:pPr marL="320040" lvl="1" indent="0" algn="just">
              <a:buNone/>
            </a:pPr>
            <a:endParaRPr lang="ru-RU" sz="800" b="1" dirty="0">
              <a:solidFill>
                <a:srgbClr val="002060"/>
              </a:solidFill>
              <a:latin typeface="Times New Roman" panose="02020603050405020304" pitchFamily="18" charset="0"/>
              <a:cs typeface="Times New Roman" panose="02020603050405020304" pitchFamily="18" charset="0"/>
            </a:endParaRPr>
          </a:p>
          <a:p>
            <a:pPr marL="605790" lvl="1" indent="-285750" algn="just">
              <a:buFont typeface="Wingdings" panose="05000000000000000000" pitchFamily="2" charset="2"/>
              <a:buChar char="ü"/>
            </a:pPr>
            <a:r>
              <a:rPr lang="ru-RU" sz="2200" b="1" dirty="0">
                <a:solidFill>
                  <a:srgbClr val="002060"/>
                </a:solidFill>
                <a:latin typeface="Times New Roman" panose="02020603050405020304" pitchFamily="18" charset="0"/>
                <a:cs typeface="Times New Roman" panose="02020603050405020304" pitchFamily="18" charset="0"/>
              </a:rPr>
              <a:t>При иРНК ваксините, доставената интрацелуларно иРНК директно се транслира в съответния протеин, без да навлиза в клетъчното ядро и без да взаимодейства с генома. Тя не се репли</a:t>
            </a:r>
            <a:r>
              <a:rPr lang="bg-BG" sz="2200" b="1" dirty="0">
                <a:solidFill>
                  <a:srgbClr val="002060"/>
                </a:solidFill>
                <a:latin typeface="Times New Roman" panose="02020603050405020304" pitchFamily="18" charset="0"/>
                <a:cs typeface="Times New Roman" panose="02020603050405020304" pitchFamily="18" charset="0"/>
              </a:rPr>
              <a:t>ц</a:t>
            </a:r>
            <a:r>
              <a:rPr lang="ru-RU" sz="2200" b="1" dirty="0">
                <a:solidFill>
                  <a:srgbClr val="002060"/>
                </a:solidFill>
                <a:latin typeface="Times New Roman" panose="02020603050405020304" pitchFamily="18" charset="0"/>
                <a:cs typeface="Times New Roman" panose="02020603050405020304" pitchFamily="18" charset="0"/>
              </a:rPr>
              <a:t>ира и предизвиква преходна експресия на прицелен антиген, който се разпознава от Т и В-лимфоцитите. </a:t>
            </a:r>
            <a:endParaRPr lang="ru-RU" sz="2400" b="1" dirty="0">
              <a:solidFill>
                <a:srgbClr val="002060"/>
              </a:solidFill>
              <a:latin typeface="Times New Roman" panose="02020603050405020304" pitchFamily="18" charset="0"/>
              <a:cs typeface="Times New Roman" panose="02020603050405020304" pitchFamily="18" charset="0"/>
            </a:endParaRPr>
          </a:p>
          <a:p>
            <a:pPr marL="320040" lvl="1" indent="0" algn="just">
              <a:buNone/>
            </a:pPr>
            <a:endParaRPr lang="ru-RU" sz="1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74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FE28D2-252E-4BB7-B65F-3705BE18B8FF}"/>
              </a:ext>
            </a:extLst>
          </p:cNvPr>
          <p:cNvSpPr>
            <a:spLocks noGrp="1"/>
          </p:cNvSpPr>
          <p:nvPr>
            <p:ph type="body" idx="1"/>
          </p:nvPr>
        </p:nvSpPr>
        <p:spPr>
          <a:xfrm>
            <a:off x="539552" y="731520"/>
            <a:ext cx="8064896" cy="825272"/>
          </a:xfrm>
        </p:spPr>
        <p:txBody>
          <a:bodyPr/>
          <a:lstStyle/>
          <a:p>
            <a:pPr algn="just"/>
            <a:r>
              <a:rPr lang="ru-RU" sz="1800" dirty="0">
                <a:solidFill>
                  <a:srgbClr val="002060"/>
                </a:solidFill>
                <a:effectLst/>
                <a:latin typeface="Times New Roman" panose="02020603050405020304" pitchFamily="18" charset="0"/>
                <a:cs typeface="Times New Roman" panose="02020603050405020304" pitchFamily="18" charset="0"/>
              </a:rPr>
              <a:t>иРНК ваксините имат добър профил на безопасност, тъй като практически не съдържат патоген и не се интегрират с ДНК на реципиента.</a:t>
            </a:r>
            <a:endParaRPr lang="en-US" sz="1800" dirty="0"/>
          </a:p>
        </p:txBody>
      </p:sp>
      <p:pic>
        <p:nvPicPr>
          <p:cNvPr id="7" name="Content Placeholder 6">
            <a:extLst>
              <a:ext uri="{FF2B5EF4-FFF2-40B4-BE49-F238E27FC236}">
                <a16:creationId xmlns:a16="http://schemas.microsoft.com/office/drawing/2014/main" id="{205EE9C0-227D-41C7-9448-28788E9ED3FD}"/>
              </a:ext>
            </a:extLst>
          </p:cNvPr>
          <p:cNvPicPr>
            <a:picLocks noGrp="1" noChangeAspect="1"/>
          </p:cNvPicPr>
          <p:nvPr>
            <p:ph sz="half" idx="2"/>
          </p:nvPr>
        </p:nvPicPr>
        <p:blipFill>
          <a:blip r:embed="rId2"/>
          <a:stretch>
            <a:fillRect/>
          </a:stretch>
        </p:blipFill>
        <p:spPr>
          <a:xfrm>
            <a:off x="539552" y="1764434"/>
            <a:ext cx="8064896" cy="3896814"/>
          </a:xfrm>
          <a:prstGeom prst="rect">
            <a:avLst/>
          </a:prstGeom>
        </p:spPr>
      </p:pic>
      <p:sp>
        <p:nvSpPr>
          <p:cNvPr id="4" name="Text Placeholder 3">
            <a:extLst>
              <a:ext uri="{FF2B5EF4-FFF2-40B4-BE49-F238E27FC236}">
                <a16:creationId xmlns:a16="http://schemas.microsoft.com/office/drawing/2014/main" id="{B77EE24A-ED02-46A0-91C6-76C31FFEF8C8}"/>
              </a:ext>
            </a:extLst>
          </p:cNvPr>
          <p:cNvSpPr>
            <a:spLocks noGrp="1"/>
          </p:cNvSpPr>
          <p:nvPr>
            <p:ph type="body" sz="quarter" idx="3"/>
          </p:nvPr>
        </p:nvSpPr>
        <p:spPr>
          <a:xfrm>
            <a:off x="4647302" y="116632"/>
            <a:ext cx="3957146" cy="504056"/>
          </a:xfrm>
        </p:spPr>
        <p:txBody>
          <a:bodyPr/>
          <a:lstStyle/>
          <a:p>
            <a:pPr algn="r"/>
            <a:r>
              <a:rPr lang="ru-RU" sz="2400" dirty="0">
                <a:solidFill>
                  <a:srgbClr val="FF0000"/>
                </a:solidFill>
                <a:effectLst/>
                <a:latin typeface="Times New Roman" panose="02020603050405020304" pitchFamily="18" charset="0"/>
                <a:cs typeface="Times New Roman" panose="02020603050405020304" pitchFamily="18" charset="0"/>
              </a:rPr>
              <a:t>иРНК ВАКСИНИ</a:t>
            </a:r>
            <a:endParaRPr lang="en-US" dirty="0">
              <a:solidFill>
                <a:srgbClr val="FF0000"/>
              </a:solidFill>
            </a:endParaRPr>
          </a:p>
        </p:txBody>
      </p:sp>
      <p:sp>
        <p:nvSpPr>
          <p:cNvPr id="5" name="Content Placeholder 4">
            <a:extLst>
              <a:ext uri="{FF2B5EF4-FFF2-40B4-BE49-F238E27FC236}">
                <a16:creationId xmlns:a16="http://schemas.microsoft.com/office/drawing/2014/main" id="{FDFB9AF0-1D33-4380-87D1-5915C4CDD647}"/>
              </a:ext>
            </a:extLst>
          </p:cNvPr>
          <p:cNvSpPr>
            <a:spLocks noGrp="1"/>
          </p:cNvSpPr>
          <p:nvPr>
            <p:ph sz="quarter" idx="4"/>
          </p:nvPr>
        </p:nvSpPr>
        <p:spPr/>
        <p:txBody>
          <a:bodyPr/>
          <a:lstStyle/>
          <a:p>
            <a:endParaRPr lang="en-US"/>
          </a:p>
        </p:txBody>
      </p:sp>
      <p:sp>
        <p:nvSpPr>
          <p:cNvPr id="6" name="Title 5">
            <a:extLst>
              <a:ext uri="{FF2B5EF4-FFF2-40B4-BE49-F238E27FC236}">
                <a16:creationId xmlns:a16="http://schemas.microsoft.com/office/drawing/2014/main" id="{0FF1AF84-FF21-4DCE-821B-771739854760}"/>
              </a:ext>
            </a:extLst>
          </p:cNvPr>
          <p:cNvSpPr>
            <a:spLocks noGrp="1"/>
          </p:cNvSpPr>
          <p:nvPr>
            <p:ph type="title"/>
          </p:nvPr>
        </p:nvSpPr>
        <p:spPr>
          <a:xfrm>
            <a:off x="539552" y="5780118"/>
            <a:ext cx="8064896" cy="241170"/>
          </a:xfrm>
        </p:spPr>
        <p:txBody>
          <a:bodyPr/>
          <a:lstStyle/>
          <a:p>
            <a:pPr marL="0" indent="0">
              <a:buNone/>
            </a:pPr>
            <a:r>
              <a:rPr lang="en-US" sz="1050" dirty="0">
                <a:solidFill>
                  <a:srgbClr val="002060"/>
                </a:solidFill>
                <a:effectLst/>
                <a:latin typeface="Times New Roman" panose="02020603050405020304" pitchFamily="18" charset="0"/>
                <a:cs typeface="Times New Roman" panose="02020603050405020304" pitchFamily="18" charset="0"/>
              </a:rPr>
              <a:t>Flanagan K et al. </a:t>
            </a:r>
            <a:r>
              <a:rPr lang="en-US" sz="1050" dirty="0">
                <a:solidFill>
                  <a:srgbClr val="002060"/>
                </a:solidFill>
                <a:effectLst/>
              </a:rPr>
              <a:t>Progress and Pitfalls in the Quest for Effective SARS-CoV-2 (COVID-19) Vaccines. </a:t>
            </a:r>
            <a:r>
              <a:rPr lang="en-GB" sz="1050" b="0" dirty="0">
                <a:solidFill>
                  <a:srgbClr val="002060"/>
                </a:solidFill>
                <a:effectLst/>
              </a:rPr>
              <a:t>Front. </a:t>
            </a:r>
            <a:r>
              <a:rPr lang="bg-BG" sz="1050" b="0" dirty="0">
                <a:solidFill>
                  <a:srgbClr val="002060"/>
                </a:solidFill>
                <a:effectLst/>
              </a:rPr>
              <a:t>                      </a:t>
            </a:r>
            <a:r>
              <a:rPr lang="en-GB" sz="1050" b="0" dirty="0" err="1">
                <a:solidFill>
                  <a:srgbClr val="002060"/>
                </a:solidFill>
                <a:effectLst/>
              </a:rPr>
              <a:t>Immunol.</a:t>
            </a:r>
            <a:r>
              <a:rPr lang="en-GB" sz="1050" b="0" dirty="0" err="1">
                <a:solidFill>
                  <a:srgbClr val="002060"/>
                </a:solidFill>
                <a:effectLst/>
                <a:hlinkClick r:id="rId3">
                  <a:extLst>
                    <a:ext uri="{A12FA001-AC4F-418D-AE19-62706E023703}">
                      <ahyp:hlinkClr xmlns:ahyp="http://schemas.microsoft.com/office/drawing/2018/hyperlinkcolor" val="tx"/>
                    </a:ext>
                  </a:extLst>
                </a:hlinkClick>
              </a:rPr>
              <a:t>https</a:t>
            </a:r>
            <a:r>
              <a:rPr lang="en-GB" sz="1050" b="0" dirty="0">
                <a:solidFill>
                  <a:srgbClr val="002060"/>
                </a:solidFill>
                <a:effectLst/>
                <a:hlinkClick r:id="rId3">
                  <a:extLst>
                    <a:ext uri="{A12FA001-AC4F-418D-AE19-62706E023703}">
                      <ahyp:hlinkClr xmlns:ahyp="http://schemas.microsoft.com/office/drawing/2018/hyperlinkcolor" val="tx"/>
                    </a:ext>
                  </a:extLst>
                </a:hlinkClick>
              </a:rPr>
              <a:t>://doi.org/10.3389/fimmu.2020.579250</a:t>
            </a:r>
            <a:br>
              <a:rPr lang="en-US" sz="4800" dirty="0">
                <a:solidFill>
                  <a:srgbClr val="C00000"/>
                </a:solidFill>
                <a:effectLst/>
              </a:rPr>
            </a:br>
            <a:endParaRPr lang="en-US" dirty="0"/>
          </a:p>
        </p:txBody>
      </p:sp>
    </p:spTree>
    <p:extLst>
      <p:ext uri="{BB962C8B-B14F-4D97-AF65-F5344CB8AC3E}">
        <p14:creationId xmlns:p14="http://schemas.microsoft.com/office/powerpoint/2010/main" val="3549883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964488" cy="792088"/>
          </a:xfrm>
        </p:spPr>
        <p:txBody>
          <a:bodyPr/>
          <a:lstStyle/>
          <a:p>
            <a:pPr lvl="1" algn="ctr" rtl="0">
              <a:spcBef>
                <a:spcPct val="0"/>
              </a:spcBef>
              <a:buClr>
                <a:schemeClr val="accent6">
                  <a:lumMod val="75000"/>
                </a:schemeClr>
              </a:buClr>
              <a:buSzPct val="128000"/>
            </a:pPr>
            <a:r>
              <a:rPr lang="bg-BG" sz="1900" b="1" dirty="0">
                <a:solidFill>
                  <a:srgbClr val="FF0000"/>
                </a:solidFill>
                <a:latin typeface="Times New Roman" panose="02020603050405020304" pitchFamily="18" charset="0"/>
                <a:cs typeface="Times New Roman" panose="02020603050405020304" pitchFamily="18" charset="0"/>
              </a:rPr>
              <a:t>ВАКСИНИ ЗА </a:t>
            </a:r>
            <a:r>
              <a:rPr lang="ru-RU" sz="1900" b="1" dirty="0">
                <a:solidFill>
                  <a:srgbClr val="FF0000"/>
                </a:solidFill>
                <a:latin typeface="Times New Roman" panose="02020603050405020304" pitchFamily="18" charset="0"/>
                <a:cs typeface="Times New Roman" panose="02020603050405020304" pitchFamily="18" charset="0"/>
              </a:rPr>
              <a:t>SARS-CoV-2</a:t>
            </a:r>
            <a:r>
              <a:rPr lang="bg-BG" sz="1900" b="1" dirty="0">
                <a:solidFill>
                  <a:srgbClr val="FF0000"/>
                </a:solidFill>
                <a:latin typeface="Times New Roman" panose="02020603050405020304" pitchFamily="18" charset="0"/>
                <a:cs typeface="Times New Roman" panose="02020603050405020304" pitchFamily="18" charset="0"/>
              </a:rPr>
              <a:t> , БАЗИРАНИ НА НУКЛЕИНОВА КИСЕЛИНА</a:t>
            </a:r>
            <a:br>
              <a:rPr lang="bg-BG" b="1" dirty="0">
                <a:solidFill>
                  <a:srgbClr val="C00000"/>
                </a:solidFill>
                <a:latin typeface="Times New Roman" panose="02020603050405020304" pitchFamily="18" charset="0"/>
                <a:cs typeface="Times New Roman" panose="02020603050405020304" pitchFamily="18" charset="0"/>
              </a:rPr>
            </a:br>
            <a:br>
              <a:rPr lang="bg-BG" sz="2400" b="1" dirty="0">
                <a:solidFill>
                  <a:srgbClr val="C00000"/>
                </a:solidFill>
                <a:latin typeface="Times New Roman" panose="02020603050405020304" pitchFamily="18" charset="0"/>
                <a:cs typeface="Times New Roman" panose="02020603050405020304" pitchFamily="18" charset="0"/>
              </a:rPr>
            </a:b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251520" y="620688"/>
            <a:ext cx="8640960" cy="5904656"/>
          </a:xfrm>
        </p:spPr>
        <p:txBody>
          <a:bodyPr>
            <a:normAutofit fontScale="85000" lnSpcReduction="20000"/>
          </a:bodyPr>
          <a:lstStyle/>
          <a:p>
            <a:pPr marL="320040" lvl="1" indent="0" algn="just">
              <a:buNone/>
            </a:pPr>
            <a:endParaRPr lang="bg-BG" sz="8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bg-BG" sz="24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en-US" sz="24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bg-BG" sz="2600" b="1" dirty="0">
                <a:solidFill>
                  <a:srgbClr val="002060"/>
                </a:solidFill>
                <a:latin typeface="Times New Roman" panose="02020603050405020304" pitchFamily="18" charset="0"/>
                <a:cs typeface="Times New Roman" panose="02020603050405020304" pitchFamily="18" charset="0"/>
              </a:rPr>
              <a:t>Към септември 2021 г. в глобален план са регистрирани </a:t>
            </a:r>
            <a:r>
              <a:rPr lang="en-GB" sz="2600" b="1" dirty="0">
                <a:solidFill>
                  <a:srgbClr val="002060"/>
                </a:solidFill>
                <a:latin typeface="Times New Roman" panose="02020603050405020304" pitchFamily="18" charset="0"/>
                <a:cs typeface="Times New Roman" panose="02020603050405020304" pitchFamily="18" charset="0"/>
              </a:rPr>
              <a:t>2 </a:t>
            </a:r>
            <a:r>
              <a:rPr lang="bg-BG" sz="2600" b="1" dirty="0">
                <a:solidFill>
                  <a:srgbClr val="002060"/>
                </a:solidFill>
                <a:latin typeface="Times New Roman" panose="02020603050405020304" pitchFamily="18" charset="0"/>
                <a:cs typeface="Times New Roman" panose="02020603050405020304" pitchFamily="18" charset="0"/>
              </a:rPr>
              <a:t>иРНК ваксини</a:t>
            </a:r>
            <a:r>
              <a:rPr lang="en-GB" sz="2600" b="1" dirty="0">
                <a:solidFill>
                  <a:srgbClr val="002060"/>
                </a:solidFill>
                <a:latin typeface="Times New Roman" panose="02020603050405020304" pitchFamily="18" charset="0"/>
                <a:cs typeface="Times New Roman" panose="02020603050405020304" pitchFamily="18" charset="0"/>
              </a:rPr>
              <a:t> </a:t>
            </a:r>
            <a:r>
              <a:rPr lang="ru-RU" sz="2600" b="1" dirty="0">
                <a:solidFill>
                  <a:srgbClr val="002060"/>
                </a:solidFill>
                <a:latin typeface="Times New Roman" panose="02020603050405020304" pitchFamily="18" charset="0"/>
                <a:cs typeface="Times New Roman" panose="02020603050405020304" pitchFamily="18" charset="0"/>
              </a:rPr>
              <a:t>за SARS-CoV-2 </a:t>
            </a:r>
            <a:r>
              <a:rPr lang="en-GB" sz="2600" b="1" dirty="0">
                <a:solidFill>
                  <a:srgbClr val="002060"/>
                </a:solidFill>
                <a:latin typeface="Times New Roman" panose="02020603050405020304" pitchFamily="18" charset="0"/>
                <a:cs typeface="Times New Roman" panose="02020603050405020304" pitchFamily="18" charset="0"/>
              </a:rPr>
              <a:t>(</a:t>
            </a:r>
            <a:r>
              <a:rPr lang="bg-BG" sz="2600" b="1" dirty="0">
                <a:solidFill>
                  <a:srgbClr val="002060"/>
                </a:solidFill>
                <a:latin typeface="Times New Roman" panose="02020603050405020304" pitchFamily="18" charset="0"/>
                <a:cs typeface="Times New Roman" panose="02020603050405020304" pitchFamily="18" charset="0"/>
              </a:rPr>
              <a:t>на </a:t>
            </a:r>
            <a:r>
              <a:rPr lang="en-GB" sz="2600" b="1" dirty="0">
                <a:solidFill>
                  <a:srgbClr val="002060"/>
                </a:solidFill>
                <a:latin typeface="Times New Roman" panose="02020603050405020304" pitchFamily="18" charset="0"/>
                <a:cs typeface="Times New Roman" panose="02020603050405020304" pitchFamily="18" charset="0"/>
              </a:rPr>
              <a:t>Pfizer-</a:t>
            </a:r>
            <a:r>
              <a:rPr lang="en-GB" sz="2600" b="1" dirty="0" err="1">
                <a:solidFill>
                  <a:srgbClr val="002060"/>
                </a:solidFill>
                <a:latin typeface="Times New Roman" panose="02020603050405020304" pitchFamily="18" charset="0"/>
                <a:cs typeface="Times New Roman" panose="02020603050405020304" pitchFamily="18" charset="0"/>
              </a:rPr>
              <a:t>BioNTech</a:t>
            </a:r>
            <a:r>
              <a:rPr lang="bg-BG" sz="2600" b="1" dirty="0">
                <a:solidFill>
                  <a:srgbClr val="002060"/>
                </a:solidFill>
                <a:latin typeface="Times New Roman" panose="02020603050405020304" pitchFamily="18" charset="0"/>
                <a:cs typeface="Times New Roman" panose="02020603050405020304" pitchFamily="18" charset="0"/>
              </a:rPr>
              <a:t> и</a:t>
            </a:r>
            <a:r>
              <a:rPr lang="en-GB" sz="2600" b="1" dirty="0">
                <a:solidFill>
                  <a:srgbClr val="002060"/>
                </a:solidFill>
                <a:latin typeface="Times New Roman" panose="02020603050405020304" pitchFamily="18" charset="0"/>
                <a:cs typeface="Times New Roman" panose="02020603050405020304" pitchFamily="18" charset="0"/>
              </a:rPr>
              <a:t> </a:t>
            </a:r>
            <a:r>
              <a:rPr lang="en-GB" sz="2600" b="1" dirty="0" err="1">
                <a:solidFill>
                  <a:srgbClr val="002060"/>
                </a:solidFill>
                <a:latin typeface="Times New Roman" panose="02020603050405020304" pitchFamily="18" charset="0"/>
                <a:cs typeface="Times New Roman" panose="02020603050405020304" pitchFamily="18" charset="0"/>
              </a:rPr>
              <a:t>Moderna</a:t>
            </a:r>
            <a:r>
              <a:rPr lang="en-GB" sz="2600" b="1" dirty="0">
                <a:solidFill>
                  <a:srgbClr val="002060"/>
                </a:solidFill>
                <a:latin typeface="Times New Roman" panose="02020603050405020304" pitchFamily="18" charset="0"/>
                <a:cs typeface="Times New Roman" panose="02020603050405020304" pitchFamily="18" charset="0"/>
              </a:rPr>
              <a:t>)</a:t>
            </a:r>
            <a:r>
              <a:rPr lang="bg-BG" sz="2600" b="1" dirty="0">
                <a:solidFill>
                  <a:srgbClr val="002060"/>
                </a:solidFill>
                <a:latin typeface="Times New Roman" panose="02020603050405020304" pitchFamily="18" charset="0"/>
                <a:cs typeface="Times New Roman" panose="02020603050405020304" pitchFamily="18" charset="0"/>
              </a:rPr>
              <a:t> и 1 ДНК ваксина (</a:t>
            </a:r>
            <a:r>
              <a:rPr lang="en-US" sz="2600" b="1" dirty="0" err="1">
                <a:solidFill>
                  <a:srgbClr val="002060"/>
                </a:solidFill>
                <a:latin typeface="Times New Roman" panose="02020603050405020304" pitchFamily="18" charset="0"/>
                <a:cs typeface="Times New Roman" panose="02020603050405020304" pitchFamily="18" charset="0"/>
              </a:rPr>
              <a:t>ZyCoV</a:t>
            </a:r>
            <a:r>
              <a:rPr lang="en-US" sz="2600" b="1" dirty="0">
                <a:solidFill>
                  <a:srgbClr val="002060"/>
                </a:solidFill>
                <a:latin typeface="Times New Roman" panose="02020603050405020304" pitchFamily="18" charset="0"/>
                <a:cs typeface="Times New Roman" panose="02020603050405020304" pitchFamily="18" charset="0"/>
              </a:rPr>
              <a:t>-D)</a:t>
            </a:r>
            <a:r>
              <a:rPr lang="bg-BG" sz="2600" b="1" dirty="0">
                <a:solidFill>
                  <a:srgbClr val="002060"/>
                </a:solidFill>
                <a:latin typeface="Times New Roman" panose="02020603050405020304" pitchFamily="18" charset="0"/>
                <a:cs typeface="Times New Roman" panose="02020603050405020304" pitchFamily="18" charset="0"/>
              </a:rPr>
              <a:t>. Двете иРНК ваксини (</a:t>
            </a:r>
            <a:r>
              <a:rPr lang="en-US" sz="2600" b="1" dirty="0" err="1">
                <a:solidFill>
                  <a:srgbClr val="002060"/>
                </a:solidFill>
                <a:latin typeface="Times New Roman" panose="02020603050405020304" pitchFamily="18" charset="0"/>
                <a:cs typeface="Times New Roman" panose="02020603050405020304" pitchFamily="18" charset="0"/>
              </a:rPr>
              <a:t>Comirnaty</a:t>
            </a:r>
            <a:r>
              <a:rPr lang="en-US" sz="2600" b="1" dirty="0">
                <a:solidFill>
                  <a:srgbClr val="002060"/>
                </a:solidFill>
                <a:latin typeface="Times New Roman" panose="02020603050405020304" pitchFamily="18" charset="0"/>
                <a:cs typeface="Times New Roman" panose="02020603050405020304" pitchFamily="18" charset="0"/>
              </a:rPr>
              <a:t> </a:t>
            </a:r>
            <a:r>
              <a:rPr lang="bg-BG" sz="2600" b="1" dirty="0">
                <a:solidFill>
                  <a:srgbClr val="002060"/>
                </a:solidFill>
                <a:latin typeface="Times New Roman" panose="02020603050405020304" pitchFamily="18" charset="0"/>
                <a:cs typeface="Times New Roman" panose="02020603050405020304" pitchFamily="18" charset="0"/>
              </a:rPr>
              <a:t>и</a:t>
            </a:r>
            <a:r>
              <a:rPr lang="en-GB" sz="2600" b="1" dirty="0">
                <a:solidFill>
                  <a:srgbClr val="002060"/>
                </a:solidFill>
                <a:latin typeface="Times New Roman" panose="02020603050405020304" pitchFamily="18" charset="0"/>
                <a:cs typeface="Times New Roman" panose="02020603050405020304" pitchFamily="18" charset="0"/>
              </a:rPr>
              <a:t> </a:t>
            </a:r>
            <a:r>
              <a:rPr lang="en-GB" sz="2600" b="1" dirty="0" err="1">
                <a:solidFill>
                  <a:srgbClr val="002060"/>
                </a:solidFill>
                <a:latin typeface="Times New Roman" panose="02020603050405020304" pitchFamily="18" charset="0"/>
                <a:cs typeface="Times New Roman" panose="02020603050405020304" pitchFamily="18" charset="0"/>
              </a:rPr>
              <a:t>Spikevax</a:t>
            </a:r>
            <a:r>
              <a:rPr lang="en-GB" sz="2600" b="1" dirty="0">
                <a:solidFill>
                  <a:srgbClr val="002060"/>
                </a:solidFill>
                <a:latin typeface="Times New Roman" panose="02020603050405020304" pitchFamily="18" charset="0"/>
                <a:cs typeface="Times New Roman" panose="02020603050405020304" pitchFamily="18" charset="0"/>
              </a:rPr>
              <a:t>) </a:t>
            </a:r>
            <a:r>
              <a:rPr lang="bg-BG" sz="2600" b="1" dirty="0">
                <a:solidFill>
                  <a:srgbClr val="002060"/>
                </a:solidFill>
                <a:latin typeface="Times New Roman" panose="02020603050405020304" pitchFamily="18" charset="0"/>
                <a:cs typeface="Times New Roman" panose="02020603050405020304" pitchFamily="18" charset="0"/>
              </a:rPr>
              <a:t>са одобрени за приложение от ЕМА и представляват най-широко използваните в ЕС ваксини, а в някои страни - единствените използвани към момента. </a:t>
            </a:r>
          </a:p>
          <a:p>
            <a:pPr marL="320040" lvl="1" indent="0" algn="just">
              <a:buNone/>
            </a:pPr>
            <a:endParaRPr lang="bg-BG" sz="9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bg-BG" sz="2600" b="1" dirty="0">
                <a:solidFill>
                  <a:srgbClr val="002060"/>
                </a:solidFill>
                <a:latin typeface="Times New Roman" panose="02020603050405020304" pitchFamily="18" charset="0"/>
                <a:cs typeface="Times New Roman" panose="02020603050405020304" pitchFamily="18" charset="0"/>
              </a:rPr>
              <a:t>Над 15 други иРНК ваксини са във фаза на клинично изпитване или предклиничен етап на развитие. Към днешна дата са разработени също така </a:t>
            </a:r>
            <a:r>
              <a:rPr lang="ru-RU" sz="2600" b="1" dirty="0">
                <a:solidFill>
                  <a:srgbClr val="002060"/>
                </a:solidFill>
                <a:latin typeface="Times New Roman" panose="02020603050405020304" pitchFamily="18" charset="0"/>
                <a:cs typeface="Times New Roman" panose="02020603050405020304" pitchFamily="18" charset="0"/>
              </a:rPr>
              <a:t>над 10 ДНК ваксини за SARS-CoV-2, като 4 от тях са в стадий на клинично проучване. </a:t>
            </a:r>
            <a:endParaRPr lang="bg-BG" sz="2600" b="1" dirty="0">
              <a:solidFill>
                <a:srgbClr val="002060"/>
              </a:solidFill>
              <a:latin typeface="Times New Roman" panose="02020603050405020304" pitchFamily="18" charset="0"/>
              <a:cs typeface="Times New Roman" panose="02020603050405020304" pitchFamily="18" charset="0"/>
            </a:endParaRPr>
          </a:p>
          <a:p>
            <a:pPr marL="320040" lvl="1" indent="0" algn="just">
              <a:buNone/>
            </a:pPr>
            <a:r>
              <a:rPr lang="bg-BG" sz="2400" b="1" dirty="0">
                <a:solidFill>
                  <a:srgbClr val="002060"/>
                </a:solidFill>
                <a:latin typeface="Times New Roman" panose="02020603050405020304" pitchFamily="18" charset="0"/>
                <a:cs typeface="Times New Roman" panose="02020603050405020304" pitchFamily="18" charset="0"/>
              </a:rPr>
              <a:t> </a:t>
            </a: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2052" name="Picture 4">
            <a:extLst>
              <a:ext uri="{FF2B5EF4-FFF2-40B4-BE49-F238E27FC236}">
                <a16:creationId xmlns:a16="http://schemas.microsoft.com/office/drawing/2014/main" id="{888F0CA1-3C71-4C8D-AE74-74A89A34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99288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6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648072"/>
          </a:xfrm>
        </p:spPr>
        <p:txBody>
          <a:bodyPr/>
          <a:lstStyle/>
          <a:p>
            <a:pPr marL="0" indent="0" algn="ctr">
              <a:buNone/>
            </a:pPr>
            <a:r>
              <a:rPr lang="ru-RU" sz="2400" dirty="0">
                <a:solidFill>
                  <a:srgbClr val="FF0000"/>
                </a:solidFill>
                <a:effectLst/>
                <a:latin typeface="Times New Roman" panose="02020603050405020304" pitchFamily="18" charset="0"/>
                <a:cs typeface="Times New Roman" panose="02020603050405020304" pitchFamily="18" charset="0"/>
              </a:rPr>
              <a:t>      иРНК ВАКСИНИ </a:t>
            </a:r>
            <a:r>
              <a:rPr lang="bg-BG" sz="2400" dirty="0">
                <a:solidFill>
                  <a:srgbClr val="FF0000"/>
                </a:solidFill>
                <a:effectLst/>
                <a:latin typeface="Times New Roman" panose="02020603050405020304" pitchFamily="18" charset="0"/>
                <a:cs typeface="Times New Roman" panose="02020603050405020304" pitchFamily="18" charset="0"/>
              </a:rPr>
              <a:t>ПРИ МС</a:t>
            </a: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251520" y="1196752"/>
            <a:ext cx="8712968" cy="5616624"/>
          </a:xfrm>
        </p:spPr>
        <p:txBody>
          <a:bodyPr>
            <a:normAutofit/>
          </a:bodyPr>
          <a:lstStyle/>
          <a:p>
            <a:pPr marL="320040" lvl="1" indent="0" algn="just">
              <a:buNone/>
            </a:pPr>
            <a:endParaRPr lang="ru-RU"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bg-BG" sz="2200" b="1" dirty="0">
                <a:solidFill>
                  <a:srgbClr val="002060"/>
                </a:solidFill>
                <a:latin typeface="Times New Roman" panose="02020603050405020304" pitchFamily="18" charset="0"/>
                <a:cs typeface="Times New Roman" panose="02020603050405020304" pitchFamily="18" charset="0"/>
              </a:rPr>
              <a:t>иРНК ваксините (</a:t>
            </a:r>
            <a:r>
              <a:rPr lang="en-GB" sz="2200" b="1" dirty="0">
                <a:solidFill>
                  <a:srgbClr val="002060"/>
                </a:solidFill>
                <a:latin typeface="Times New Roman" panose="02020603050405020304" pitchFamily="18" charset="0"/>
                <a:cs typeface="Times New Roman" panose="02020603050405020304" pitchFamily="18" charset="0"/>
              </a:rPr>
              <a:t>Pfizer-</a:t>
            </a:r>
            <a:r>
              <a:rPr lang="en-GB" sz="2200" b="1" dirty="0" err="1">
                <a:solidFill>
                  <a:srgbClr val="002060"/>
                </a:solidFill>
                <a:latin typeface="Times New Roman" panose="02020603050405020304" pitchFamily="18" charset="0"/>
                <a:cs typeface="Times New Roman" panose="02020603050405020304" pitchFamily="18" charset="0"/>
              </a:rPr>
              <a:t>BioNTech</a:t>
            </a:r>
            <a:r>
              <a:rPr lang="en-GB"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и </a:t>
            </a:r>
            <a:r>
              <a:rPr lang="en-GB" sz="2200" b="1" dirty="0" err="1">
                <a:solidFill>
                  <a:srgbClr val="002060"/>
                </a:solidFill>
                <a:latin typeface="Times New Roman" panose="02020603050405020304" pitchFamily="18" charset="0"/>
                <a:cs typeface="Times New Roman" panose="02020603050405020304" pitchFamily="18" charset="0"/>
              </a:rPr>
              <a:t>Moderna</a:t>
            </a:r>
            <a:r>
              <a:rPr lang="en-GB"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не съдържат жив вирус и не могат да провокират активна инфекция при пациентите с МС, независимо от провежданата терапия. </a:t>
            </a:r>
          </a:p>
          <a:p>
            <a:pPr marL="320040" lvl="1" indent="0" algn="just">
              <a:buNone/>
            </a:pPr>
            <a:endParaRPr lang="bg-BG" sz="26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ru-RU" sz="2200" b="1" dirty="0">
                <a:solidFill>
                  <a:srgbClr val="002060"/>
                </a:solidFill>
                <a:latin typeface="Times New Roman" panose="02020603050405020304" pitchFamily="18" charset="0"/>
                <a:cs typeface="Times New Roman" panose="02020603050405020304" pitchFamily="18" charset="0"/>
              </a:rPr>
              <a:t>Ефикасността на тези ваксини е възможно да е по-ниска при МС пациенти на терапия с определени </a:t>
            </a:r>
            <a:r>
              <a:rPr lang="en-US" sz="2200" b="1" dirty="0">
                <a:solidFill>
                  <a:srgbClr val="002060"/>
                </a:solidFill>
                <a:latin typeface="Times New Roman" panose="02020603050405020304" pitchFamily="18" charset="0"/>
                <a:cs typeface="Times New Roman" panose="02020603050405020304" pitchFamily="18" charset="0"/>
              </a:rPr>
              <a:t>DMTs</a:t>
            </a:r>
            <a:r>
              <a:rPr lang="bg-BG" sz="2200" b="1" dirty="0">
                <a:solidFill>
                  <a:srgbClr val="002060"/>
                </a:solidFill>
                <a:latin typeface="Times New Roman" panose="02020603050405020304" pitchFamily="18" charset="0"/>
                <a:cs typeface="Times New Roman" panose="02020603050405020304" pitchFamily="18" charset="0"/>
              </a:rPr>
              <a:t>, понижаващи сигнификантно лимфоцитния брой</a:t>
            </a:r>
            <a:r>
              <a:rPr lang="ru-RU" sz="2200" b="1" dirty="0">
                <a:solidFill>
                  <a:srgbClr val="002060"/>
                </a:solidFill>
                <a:latin typeface="Times New Roman" panose="02020603050405020304" pitchFamily="18" charset="0"/>
                <a:cs typeface="Times New Roman" panose="02020603050405020304" pitchFamily="18" charset="0"/>
              </a:rPr>
              <a:t>, поради по-слаб имунен отговор</a:t>
            </a:r>
            <a:r>
              <a:rPr lang="en-US"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към тях</a:t>
            </a:r>
            <a:r>
              <a:rPr lang="ru-RU" sz="2200" b="1" dirty="0">
                <a:solidFill>
                  <a:srgbClr val="002060"/>
                </a:solidFill>
                <a:latin typeface="Times New Roman" panose="02020603050405020304" pitchFamily="18" charset="0"/>
                <a:cs typeface="Times New Roman" panose="02020603050405020304" pitchFamily="18" charset="0"/>
              </a:rPr>
              <a:t>. </a:t>
            </a:r>
          </a:p>
        </p:txBody>
      </p:sp>
      <p:pic>
        <p:nvPicPr>
          <p:cNvPr id="4" name="Picture 2" descr="C:\Users\Detelina Stoilova\Desktop\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35" y="11461"/>
            <a:ext cx="1461729" cy="1086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268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648072"/>
          </a:xfrm>
        </p:spPr>
        <p:txBody>
          <a:bodyPr/>
          <a:lstStyle/>
          <a:p>
            <a:pPr marL="0" indent="0" algn="ctr">
              <a:buNone/>
            </a:pPr>
            <a:r>
              <a:rPr lang="ru-RU" sz="2400" dirty="0">
                <a:solidFill>
                  <a:srgbClr val="FF0000"/>
                </a:solidFill>
                <a:effectLst/>
                <a:latin typeface="Times New Roman" panose="02020603050405020304" pitchFamily="18" charset="0"/>
                <a:cs typeface="Times New Roman" panose="02020603050405020304" pitchFamily="18" charset="0"/>
              </a:rPr>
              <a:t>   иРНК ВАКСИНИ </a:t>
            </a:r>
            <a:r>
              <a:rPr lang="bg-BG" sz="2400" dirty="0">
                <a:solidFill>
                  <a:srgbClr val="FF0000"/>
                </a:solidFill>
                <a:effectLst/>
                <a:latin typeface="Times New Roman" panose="02020603050405020304" pitchFamily="18" charset="0"/>
                <a:cs typeface="Times New Roman" panose="02020603050405020304" pitchFamily="18" charset="0"/>
              </a:rPr>
              <a:t>ПРИ МС</a:t>
            </a: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179512" y="1340768"/>
            <a:ext cx="8712968" cy="5472608"/>
          </a:xfrm>
        </p:spPr>
        <p:txBody>
          <a:bodyPr>
            <a:normAutofit/>
          </a:bodyPr>
          <a:lstStyle/>
          <a:p>
            <a:pPr marL="320040" lvl="1" indent="0" algn="just">
              <a:buNone/>
            </a:pPr>
            <a:endParaRPr lang="ru-RU" sz="11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bg-BG" sz="2200" b="1" dirty="0">
                <a:solidFill>
                  <a:srgbClr val="002060"/>
                </a:solidFill>
                <a:latin typeface="Times New Roman" panose="02020603050405020304" pitchFamily="18" charset="0"/>
                <a:cs typeface="Times New Roman" panose="02020603050405020304" pitchFamily="18" charset="0"/>
              </a:rPr>
              <a:t>Първите по-обстойни данни в това отношение са съобщени през март 2021 г. от </a:t>
            </a:r>
            <a:r>
              <a:rPr lang="en-US" sz="2200" b="1" dirty="0">
                <a:solidFill>
                  <a:srgbClr val="002060"/>
                </a:solidFill>
                <a:latin typeface="Times New Roman" panose="02020603050405020304" pitchFamily="18" charset="0"/>
                <a:cs typeface="Times New Roman" panose="02020603050405020304" pitchFamily="18" charset="0"/>
              </a:rPr>
              <a:t>Achiron et al.* </a:t>
            </a:r>
            <a:r>
              <a:rPr lang="en-US" sz="13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на базата на изследвани 125 МС пациенти без или с придружаваща терапия с: </a:t>
            </a:r>
            <a:r>
              <a:rPr lang="en-US" sz="2200" b="1" dirty="0" err="1">
                <a:solidFill>
                  <a:srgbClr val="002060"/>
                </a:solidFill>
                <a:latin typeface="Times New Roman" panose="02020603050405020304" pitchFamily="18" charset="0"/>
                <a:cs typeface="Times New Roman" panose="02020603050405020304" pitchFamily="18" charset="0"/>
              </a:rPr>
              <a:t>Cladribine</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Fingolimod</a:t>
            </a:r>
            <a:r>
              <a:rPr lang="en-US"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и </a:t>
            </a:r>
            <a:r>
              <a:rPr lang="en-US" sz="2200" b="1" dirty="0" err="1">
                <a:solidFill>
                  <a:srgbClr val="002060"/>
                </a:solidFill>
                <a:latin typeface="Times New Roman" panose="02020603050405020304" pitchFamily="18" charset="0"/>
                <a:cs typeface="Times New Roman" panose="02020603050405020304" pitchFamily="18" charset="0"/>
              </a:rPr>
              <a:t>Ocrelizumab</a:t>
            </a:r>
            <a:r>
              <a:rPr lang="bg-BG" sz="2200" b="1" dirty="0">
                <a:solidFill>
                  <a:srgbClr val="002060"/>
                </a:solidFill>
                <a:latin typeface="Times New Roman" panose="02020603050405020304" pitchFamily="18" charset="0"/>
                <a:cs typeface="Times New Roman" panose="02020603050405020304" pitchFamily="18" charset="0"/>
              </a:rPr>
              <a:t>, в сравнение със здрави контроли.</a:t>
            </a:r>
          </a:p>
          <a:p>
            <a:pPr marL="662940" lvl="1" indent="-342900" algn="just">
              <a:buFont typeface="Wingdings" panose="05000000000000000000" pitchFamily="2" charset="2"/>
              <a:buChar char="ü"/>
            </a:pPr>
            <a:endParaRPr lang="bg-BG" sz="8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bg-BG" sz="2200" b="1" dirty="0">
                <a:solidFill>
                  <a:srgbClr val="002060"/>
                </a:solidFill>
                <a:latin typeface="Times New Roman" panose="02020603050405020304" pitchFamily="18" charset="0"/>
                <a:cs typeface="Times New Roman" panose="02020603050405020304" pitchFamily="18" charset="0"/>
              </a:rPr>
              <a:t> Протективен хуморален имунитет след ваксинация се н</a:t>
            </a:r>
            <a:r>
              <a:rPr lang="ru-RU" sz="2200" b="1" dirty="0">
                <a:solidFill>
                  <a:srgbClr val="002060"/>
                </a:solidFill>
                <a:latin typeface="Times New Roman" panose="02020603050405020304" pitchFamily="18" charset="0"/>
                <a:cs typeface="Times New Roman" panose="02020603050405020304" pitchFamily="18" charset="0"/>
              </a:rPr>
              <a:t>аблюдава при 100%, от пациентите без лечение (общо 32 болни), 100% от тези на терапия с </a:t>
            </a:r>
            <a:r>
              <a:rPr lang="en-US" sz="2200" b="1" dirty="0" err="1">
                <a:solidFill>
                  <a:srgbClr val="002060"/>
                </a:solidFill>
                <a:latin typeface="Times New Roman" panose="02020603050405020304" pitchFamily="18" charset="0"/>
                <a:cs typeface="Times New Roman" panose="02020603050405020304" pitchFamily="18" charset="0"/>
              </a:rPr>
              <a:t>Cladribine</a:t>
            </a:r>
            <a:r>
              <a:rPr lang="bg-BG" sz="2200" b="1" dirty="0">
                <a:solidFill>
                  <a:srgbClr val="002060"/>
                </a:solidFill>
                <a:latin typeface="Times New Roman" panose="02020603050405020304" pitchFamily="18" charset="0"/>
                <a:cs typeface="Times New Roman" panose="02020603050405020304" pitchFamily="18" charset="0"/>
              </a:rPr>
              <a:t> (23 болни), </a:t>
            </a:r>
            <a:r>
              <a:rPr lang="ru-RU" sz="2200" b="1" dirty="0">
                <a:solidFill>
                  <a:srgbClr val="002060"/>
                </a:solidFill>
                <a:latin typeface="Times New Roman" panose="02020603050405020304" pitchFamily="18" charset="0"/>
                <a:cs typeface="Times New Roman" panose="02020603050405020304" pitchFamily="18" charset="0"/>
              </a:rPr>
              <a:t>22.7% - на терапия с </a:t>
            </a:r>
            <a:r>
              <a:rPr lang="en-US" sz="2200" b="1" dirty="0" err="1">
                <a:solidFill>
                  <a:srgbClr val="002060"/>
                </a:solidFill>
                <a:latin typeface="Times New Roman" panose="02020603050405020304" pitchFamily="18" charset="0"/>
                <a:cs typeface="Times New Roman" panose="02020603050405020304" pitchFamily="18" charset="0"/>
              </a:rPr>
              <a:t>Ocrelizumab</a:t>
            </a:r>
            <a:r>
              <a:rPr lang="en-US"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(44 болни)</a:t>
            </a:r>
            <a:r>
              <a:rPr lang="ru-RU" sz="2200" b="1" dirty="0">
                <a:solidFill>
                  <a:srgbClr val="002060"/>
                </a:solidFill>
                <a:latin typeface="Times New Roman" panose="02020603050405020304" pitchFamily="18" charset="0"/>
                <a:cs typeface="Times New Roman" panose="02020603050405020304" pitchFamily="18" charset="0"/>
              </a:rPr>
              <a:t> и 3.8% - на терапия с </a:t>
            </a:r>
            <a:r>
              <a:rPr lang="en-US" sz="2200" b="1" dirty="0" err="1">
                <a:solidFill>
                  <a:srgbClr val="002060"/>
                </a:solidFill>
                <a:latin typeface="Times New Roman" panose="02020603050405020304" pitchFamily="18" charset="0"/>
                <a:cs typeface="Times New Roman" panose="02020603050405020304" pitchFamily="18" charset="0"/>
              </a:rPr>
              <a:t>Fingolimod</a:t>
            </a:r>
            <a:r>
              <a:rPr lang="bg-BG" sz="2200" b="1" dirty="0">
                <a:solidFill>
                  <a:srgbClr val="002060"/>
                </a:solidFill>
                <a:latin typeface="Times New Roman" panose="02020603050405020304" pitchFamily="18" charset="0"/>
                <a:cs typeface="Times New Roman" panose="02020603050405020304" pitchFamily="18" charset="0"/>
              </a:rPr>
              <a:t> </a:t>
            </a:r>
            <a:r>
              <a:rPr lang="ru-RU" sz="2200" b="1" dirty="0">
                <a:solidFill>
                  <a:srgbClr val="002060"/>
                </a:solidFill>
                <a:latin typeface="Times New Roman" panose="02020603050405020304" pitchFamily="18" charset="0"/>
                <a:cs typeface="Times New Roman" panose="02020603050405020304" pitchFamily="18" charset="0"/>
              </a:rPr>
              <a:t>(26 болни). </a:t>
            </a:r>
            <a:endParaRPr lang="en-US"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endParaRPr lang="en-US" sz="2200" b="1" dirty="0">
              <a:solidFill>
                <a:srgbClr val="002060"/>
              </a:solidFill>
              <a:latin typeface="Times New Roman" panose="02020603050405020304" pitchFamily="18" charset="0"/>
              <a:cs typeface="Times New Roman" panose="02020603050405020304" pitchFamily="18" charset="0"/>
            </a:endParaRPr>
          </a:p>
          <a:p>
            <a:pPr marL="320040" lvl="1" indent="0" algn="just">
              <a:buNone/>
            </a:pPr>
            <a:endParaRPr lang="en-US" sz="2200" b="1" dirty="0">
              <a:solidFill>
                <a:srgbClr val="002060"/>
              </a:solidFill>
              <a:latin typeface="Times New Roman" panose="02020603050405020304" pitchFamily="18" charset="0"/>
              <a:cs typeface="Times New Roman" panose="02020603050405020304" pitchFamily="18" charset="0"/>
            </a:endParaRPr>
          </a:p>
          <a:p>
            <a:pPr marL="320040" lvl="1" indent="0" algn="just">
              <a:buNone/>
            </a:pPr>
            <a:r>
              <a:rPr lang="en-US" sz="1100" b="1" dirty="0">
                <a:solidFill>
                  <a:srgbClr val="002060"/>
                </a:solidFill>
                <a:latin typeface="Times New Roman" panose="02020603050405020304" pitchFamily="18" charset="0"/>
                <a:cs typeface="Times New Roman" panose="02020603050405020304" pitchFamily="18" charset="0"/>
              </a:rPr>
              <a:t>* Achiron A et al. Humoral immune response to COVID-19 mRNA vaccine in patients with multiple sclerosis treated with high-efficacy  disease-modifying therapies. </a:t>
            </a:r>
            <a:r>
              <a:rPr lang="en-US" sz="1100" b="1" dirty="0" err="1">
                <a:solidFill>
                  <a:srgbClr val="002060"/>
                </a:solidFill>
                <a:latin typeface="Times New Roman" panose="02020603050405020304" pitchFamily="18" charset="0"/>
                <a:cs typeface="Times New Roman" panose="02020603050405020304" pitchFamily="18" charset="0"/>
              </a:rPr>
              <a:t>Ther</a:t>
            </a:r>
            <a:r>
              <a:rPr lang="en-US" sz="1100" b="1" dirty="0">
                <a:solidFill>
                  <a:srgbClr val="002060"/>
                </a:solidFill>
                <a:latin typeface="Times New Roman" panose="02020603050405020304" pitchFamily="18" charset="0"/>
                <a:cs typeface="Times New Roman" panose="02020603050405020304" pitchFamily="18" charset="0"/>
              </a:rPr>
              <a:t> Adv Neurol </a:t>
            </a:r>
            <a:r>
              <a:rPr lang="en-US" sz="1100" b="1" dirty="0" err="1">
                <a:solidFill>
                  <a:srgbClr val="002060"/>
                </a:solidFill>
                <a:latin typeface="Times New Roman" panose="02020603050405020304" pitchFamily="18" charset="0"/>
                <a:cs typeface="Times New Roman" panose="02020603050405020304" pitchFamily="18" charset="0"/>
              </a:rPr>
              <a:t>Disord</a:t>
            </a:r>
            <a:r>
              <a:rPr lang="en-US" sz="1100" b="1" dirty="0">
                <a:solidFill>
                  <a:srgbClr val="002060"/>
                </a:solidFill>
                <a:latin typeface="Times New Roman" panose="02020603050405020304" pitchFamily="18" charset="0"/>
                <a:cs typeface="Times New Roman" panose="02020603050405020304" pitchFamily="18" charset="0"/>
              </a:rPr>
              <a:t>, 2021 14: 1-8</a:t>
            </a:r>
            <a:endParaRPr lang="ru-RU" sz="1100" b="1" dirty="0">
              <a:solidFill>
                <a:srgbClr val="002060"/>
              </a:solidFill>
              <a:latin typeface="Times New Roman" panose="02020603050405020304" pitchFamily="18" charset="0"/>
              <a:cs typeface="Times New Roman" panose="02020603050405020304" pitchFamily="18" charset="0"/>
            </a:endParaRPr>
          </a:p>
        </p:txBody>
      </p:sp>
      <p:pic>
        <p:nvPicPr>
          <p:cNvPr id="4" name="Picture 2" descr="C:\Users\Detelina Stoilova\Desktop\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4625"/>
            <a:ext cx="1512168" cy="112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19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013176"/>
            <a:ext cx="8568952" cy="1584176"/>
          </a:xfrm>
        </p:spPr>
        <p:txBody>
          <a:bodyPr/>
          <a:lstStyle/>
          <a:p>
            <a:pPr marL="0" indent="0" algn="just">
              <a:buNone/>
            </a:pPr>
            <a:r>
              <a:rPr lang="bg-BG" sz="1600" dirty="0">
                <a:solidFill>
                  <a:srgbClr val="C00000"/>
                </a:solidFill>
                <a:latin typeface="Times New Roman" panose="02020603050405020304" pitchFamily="18" charset="0"/>
                <a:cs typeface="Times New Roman" panose="02020603050405020304" pitchFamily="18" charset="0"/>
              </a:rPr>
              <a:t>А.</a:t>
            </a:r>
            <a:r>
              <a:rPr lang="bg-BG" sz="1600" dirty="0">
                <a:solidFill>
                  <a:srgbClr val="002060"/>
                </a:solidFill>
                <a:latin typeface="Times New Roman" panose="02020603050405020304" pitchFamily="18" charset="0"/>
                <a:cs typeface="Times New Roman" panose="02020603050405020304" pitchFamily="18" charset="0"/>
              </a:rPr>
              <a:t> </a:t>
            </a:r>
            <a:r>
              <a:rPr lang="bg-BG" sz="1600" dirty="0">
                <a:solidFill>
                  <a:srgbClr val="002060"/>
                </a:solidFill>
                <a:effectLst/>
                <a:latin typeface="Times New Roman" panose="02020603050405020304" pitchFamily="18" charset="0"/>
                <a:cs typeface="Times New Roman" panose="02020603050405020304" pitchFamily="18" charset="0"/>
              </a:rPr>
              <a:t>Постваксинален титър на </a:t>
            </a:r>
            <a:r>
              <a:rPr lang="en-US" sz="1600" dirty="0">
                <a:solidFill>
                  <a:srgbClr val="002060"/>
                </a:solidFill>
                <a:effectLst/>
                <a:latin typeface="Times New Roman" panose="02020603050405020304" pitchFamily="18" charset="0"/>
                <a:cs typeface="Times New Roman" panose="02020603050405020304" pitchFamily="18" charset="0"/>
              </a:rPr>
              <a:t>SARS-CoV-2 IgG</a:t>
            </a:r>
            <a:r>
              <a:rPr lang="en-GB" sz="1600" dirty="0">
                <a:solidFill>
                  <a:srgbClr val="002060"/>
                </a:solidFill>
                <a:effectLst/>
                <a:latin typeface="Times New Roman" panose="02020603050405020304" pitchFamily="18" charset="0"/>
                <a:cs typeface="Times New Roman" panose="02020603050405020304" pitchFamily="18" charset="0"/>
              </a:rPr>
              <a:t> </a:t>
            </a:r>
            <a:r>
              <a:rPr lang="bg-BG" sz="1600" dirty="0">
                <a:solidFill>
                  <a:srgbClr val="002060"/>
                </a:solidFill>
                <a:effectLst/>
                <a:latin typeface="Times New Roman" panose="02020603050405020304" pitchFamily="18" charset="0"/>
                <a:cs typeface="Times New Roman" panose="02020603050405020304" pitchFamily="18" charset="0"/>
              </a:rPr>
              <a:t>съответно при здрави контроли, нелекувани МС пациенти и на терапия </a:t>
            </a:r>
            <a:r>
              <a:rPr lang="en-US" sz="1600" dirty="0" err="1">
                <a:solidFill>
                  <a:srgbClr val="002060"/>
                </a:solidFill>
                <a:effectLst/>
                <a:latin typeface="Times New Roman" panose="02020603050405020304" pitchFamily="18" charset="0"/>
                <a:cs typeface="Times New Roman" panose="02020603050405020304" pitchFamily="18" charset="0"/>
              </a:rPr>
              <a:t>Cladribine</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Fingolimod</a:t>
            </a:r>
            <a:r>
              <a:rPr lang="en-US" sz="1600" dirty="0">
                <a:solidFill>
                  <a:srgbClr val="002060"/>
                </a:solidFill>
                <a:effectLst/>
                <a:latin typeface="Times New Roman" panose="02020603050405020304" pitchFamily="18" charset="0"/>
                <a:cs typeface="Times New Roman" panose="02020603050405020304" pitchFamily="18" charset="0"/>
              </a:rPr>
              <a:t> </a:t>
            </a:r>
            <a:r>
              <a:rPr lang="bg-BG" sz="1600" dirty="0">
                <a:solidFill>
                  <a:srgbClr val="002060"/>
                </a:solidFill>
                <a:effectLst/>
                <a:latin typeface="Times New Roman" panose="02020603050405020304" pitchFamily="18" charset="0"/>
                <a:cs typeface="Times New Roman" panose="02020603050405020304" pitchFamily="18" charset="0"/>
              </a:rPr>
              <a:t>и </a:t>
            </a:r>
            <a:r>
              <a:rPr lang="en-US" sz="1600" dirty="0" err="1">
                <a:solidFill>
                  <a:srgbClr val="002060"/>
                </a:solidFill>
                <a:effectLst/>
                <a:latin typeface="Times New Roman" panose="02020603050405020304" pitchFamily="18" charset="0"/>
                <a:cs typeface="Times New Roman" panose="02020603050405020304" pitchFamily="18" charset="0"/>
              </a:rPr>
              <a:t>Ocrelizumab</a:t>
            </a:r>
            <a:r>
              <a:rPr lang="bg-BG" sz="1600" dirty="0">
                <a:solidFill>
                  <a:srgbClr val="002060"/>
                </a:solidFill>
                <a:effectLst/>
                <a:latin typeface="Times New Roman" panose="02020603050405020304" pitchFamily="18" charset="0"/>
                <a:cs typeface="Times New Roman" panose="02020603050405020304" pitchFamily="18" charset="0"/>
              </a:rPr>
              <a:t>,</a:t>
            </a:r>
            <a:r>
              <a:rPr lang="en-US" sz="1600" dirty="0">
                <a:solidFill>
                  <a:srgbClr val="002060"/>
                </a:solidFill>
                <a:effectLst/>
                <a:latin typeface="Times New Roman" panose="02020603050405020304" pitchFamily="18" charset="0"/>
                <a:cs typeface="Times New Roman" panose="02020603050405020304" pitchFamily="18" charset="0"/>
              </a:rPr>
              <a:t> </a:t>
            </a:r>
            <a:r>
              <a:rPr lang="bg-BG" sz="1600" dirty="0">
                <a:solidFill>
                  <a:srgbClr val="002060"/>
                </a:solidFill>
                <a:effectLst/>
                <a:latin typeface="Times New Roman" panose="02020603050405020304" pitchFamily="18" charset="0"/>
                <a:cs typeface="Times New Roman" panose="02020603050405020304" pitchFamily="18" charset="0"/>
              </a:rPr>
              <a:t>в зависимост от броя лимфоцити; </a:t>
            </a:r>
            <a:r>
              <a:rPr lang="bg-BG" sz="1600" dirty="0">
                <a:solidFill>
                  <a:srgbClr val="C00000"/>
                </a:solidFill>
                <a:effectLst/>
                <a:latin typeface="Times New Roman" panose="02020603050405020304" pitchFamily="18" charset="0"/>
                <a:cs typeface="Times New Roman" panose="02020603050405020304" pitchFamily="18" charset="0"/>
              </a:rPr>
              <a:t>Б.  </a:t>
            </a:r>
            <a:r>
              <a:rPr lang="bg-BG" sz="1600" dirty="0">
                <a:solidFill>
                  <a:srgbClr val="002060"/>
                </a:solidFill>
                <a:effectLst/>
                <a:latin typeface="Times New Roman" panose="02020603050405020304" pitchFamily="18" charset="0"/>
                <a:cs typeface="Times New Roman" panose="02020603050405020304" pitchFamily="18" charset="0"/>
              </a:rPr>
              <a:t>Титър на </a:t>
            </a:r>
            <a:r>
              <a:rPr lang="en-US" sz="1600" dirty="0">
                <a:solidFill>
                  <a:srgbClr val="002060"/>
                </a:solidFill>
                <a:effectLst/>
                <a:latin typeface="Times New Roman" panose="02020603050405020304" pitchFamily="18" charset="0"/>
                <a:cs typeface="Times New Roman" panose="02020603050405020304" pitchFamily="18" charset="0"/>
              </a:rPr>
              <a:t>SARS-CoV-2 IgG</a:t>
            </a:r>
            <a:r>
              <a:rPr lang="en-GB" sz="1600" dirty="0">
                <a:solidFill>
                  <a:srgbClr val="002060"/>
                </a:solidFill>
                <a:effectLst/>
                <a:latin typeface="Times New Roman" panose="02020603050405020304" pitchFamily="18" charset="0"/>
                <a:cs typeface="Times New Roman" panose="02020603050405020304" pitchFamily="18" charset="0"/>
              </a:rPr>
              <a:t> </a:t>
            </a:r>
            <a:r>
              <a:rPr lang="bg-BG" sz="1600" dirty="0">
                <a:solidFill>
                  <a:srgbClr val="002060"/>
                </a:solidFill>
                <a:effectLst/>
                <a:latin typeface="Times New Roman" panose="02020603050405020304" pitchFamily="18" charset="0"/>
                <a:cs typeface="Times New Roman" panose="02020603050405020304" pitchFamily="18" charset="0"/>
              </a:rPr>
              <a:t>при МС пациенти на терапия съответно  с </a:t>
            </a:r>
            <a:r>
              <a:rPr lang="en-US" sz="1600" dirty="0" err="1">
                <a:solidFill>
                  <a:srgbClr val="002060"/>
                </a:solidFill>
                <a:effectLst/>
                <a:latin typeface="Times New Roman" panose="02020603050405020304" pitchFamily="18" charset="0"/>
                <a:cs typeface="Times New Roman" panose="02020603050405020304" pitchFamily="18" charset="0"/>
              </a:rPr>
              <a:t>Cladribine</a:t>
            </a:r>
            <a:r>
              <a:rPr lang="bg-BG" sz="1600" dirty="0">
                <a:solidFill>
                  <a:srgbClr val="002060"/>
                </a:solidFill>
                <a:effectLst/>
                <a:latin typeface="Times New Roman" panose="02020603050405020304" pitchFamily="18" charset="0"/>
                <a:cs typeface="Times New Roman" panose="02020603050405020304" pitchFamily="18" charset="0"/>
              </a:rPr>
              <a:t> и </a:t>
            </a:r>
            <a:r>
              <a:rPr lang="en-US" sz="1600" dirty="0" err="1">
                <a:solidFill>
                  <a:srgbClr val="002060"/>
                </a:solidFill>
                <a:effectLst/>
                <a:latin typeface="Times New Roman" panose="02020603050405020304" pitchFamily="18" charset="0"/>
                <a:cs typeface="Times New Roman" panose="02020603050405020304" pitchFamily="18" charset="0"/>
              </a:rPr>
              <a:t>Ocrelizumab</a:t>
            </a:r>
            <a:r>
              <a:rPr lang="bg-BG" sz="1600" dirty="0">
                <a:solidFill>
                  <a:srgbClr val="002060"/>
                </a:solidFill>
                <a:effectLst/>
                <a:latin typeface="Times New Roman" panose="02020603050405020304" pitchFamily="18" charset="0"/>
                <a:cs typeface="Times New Roman" panose="02020603050405020304" pitchFamily="18" charset="0"/>
              </a:rPr>
              <a:t>, в зависимост от времето от последната доза на медикамента (в месеци)*</a:t>
            </a:r>
            <a:r>
              <a:rPr lang="en-US" sz="1600" dirty="0">
                <a:solidFill>
                  <a:srgbClr val="002060"/>
                </a:solidFill>
                <a:effectLst/>
                <a:latin typeface="Times New Roman" panose="02020603050405020304" pitchFamily="18" charset="0"/>
                <a:cs typeface="Times New Roman" panose="02020603050405020304" pitchFamily="18" charset="0"/>
              </a:rPr>
              <a:t>.</a:t>
            </a:r>
            <a:br>
              <a:rPr lang="bg-BG" sz="1600" dirty="0">
                <a:solidFill>
                  <a:srgbClr val="002060"/>
                </a:solidFill>
                <a:effectLst/>
                <a:latin typeface="Times New Roman" panose="02020603050405020304" pitchFamily="18" charset="0"/>
                <a:cs typeface="Times New Roman" panose="02020603050405020304" pitchFamily="18" charset="0"/>
              </a:rPr>
            </a:br>
            <a:r>
              <a:rPr lang="bg-BG" sz="1600" dirty="0">
                <a:solidFill>
                  <a:srgbClr val="002060"/>
                </a:solidFill>
                <a:effectLst/>
                <a:latin typeface="Times New Roman" panose="02020603050405020304" pitchFamily="18" charset="0"/>
                <a:cs typeface="Times New Roman" panose="02020603050405020304" pitchFamily="18" charset="0"/>
              </a:rPr>
              <a:t>* </a:t>
            </a:r>
            <a:r>
              <a:rPr lang="en-US" sz="1200" dirty="0">
                <a:solidFill>
                  <a:srgbClr val="002060"/>
                </a:solidFill>
                <a:effectLst/>
                <a:latin typeface="Times New Roman" panose="02020603050405020304" pitchFamily="18" charset="0"/>
                <a:cs typeface="Times New Roman" panose="02020603050405020304" pitchFamily="18" charset="0"/>
              </a:rPr>
              <a:t>Achiron A. et al. Humoral immune response to COVID-19 mRNA vaccine in patients with multiple sclerosis treated  with high-efficacy disease-modifying therapies. </a:t>
            </a:r>
            <a:r>
              <a:rPr lang="en-US" sz="1200" dirty="0" err="1">
                <a:solidFill>
                  <a:srgbClr val="002060"/>
                </a:solidFill>
                <a:effectLst/>
                <a:latin typeface="Times New Roman" panose="02020603050405020304" pitchFamily="18" charset="0"/>
                <a:cs typeface="Times New Roman" panose="02020603050405020304" pitchFamily="18" charset="0"/>
              </a:rPr>
              <a:t>Ther</a:t>
            </a:r>
            <a:r>
              <a:rPr lang="en-US" sz="1200" dirty="0">
                <a:solidFill>
                  <a:srgbClr val="002060"/>
                </a:solidFill>
                <a:effectLst/>
                <a:latin typeface="Times New Roman" panose="02020603050405020304" pitchFamily="18" charset="0"/>
                <a:cs typeface="Times New Roman" panose="02020603050405020304" pitchFamily="18" charset="0"/>
              </a:rPr>
              <a:t> Adv Neurol </a:t>
            </a:r>
            <a:r>
              <a:rPr lang="en-US" sz="1200" dirty="0" err="1">
                <a:solidFill>
                  <a:srgbClr val="002060"/>
                </a:solidFill>
                <a:effectLst/>
                <a:latin typeface="Times New Roman" panose="02020603050405020304" pitchFamily="18" charset="0"/>
                <a:cs typeface="Times New Roman" panose="02020603050405020304" pitchFamily="18" charset="0"/>
              </a:rPr>
              <a:t>Disord</a:t>
            </a:r>
            <a:r>
              <a:rPr lang="en-US" sz="1200" dirty="0">
                <a:solidFill>
                  <a:srgbClr val="002060"/>
                </a:solidFill>
                <a:effectLst/>
                <a:latin typeface="Times New Roman" panose="02020603050405020304" pitchFamily="18" charset="0"/>
                <a:cs typeface="Times New Roman" panose="02020603050405020304" pitchFamily="18" charset="0"/>
              </a:rPr>
              <a:t> 2021, 14: 1-8</a:t>
            </a:r>
            <a:endParaRPr lang="en-GB" sz="1200" dirty="0">
              <a:solidFill>
                <a:srgbClr val="002060"/>
              </a:solidFill>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60032" y="404664"/>
            <a:ext cx="396044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403244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427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648072"/>
          </a:xfrm>
        </p:spPr>
        <p:txBody>
          <a:bodyPr/>
          <a:lstStyle/>
          <a:p>
            <a:pPr marL="0" indent="0" algn="ctr">
              <a:buNone/>
            </a:pPr>
            <a:r>
              <a:rPr lang="bg-BG" sz="2400" dirty="0">
                <a:solidFill>
                  <a:srgbClr val="FF0000"/>
                </a:solidFill>
                <a:effectLst/>
                <a:latin typeface="Times New Roman" panose="02020603050405020304" pitchFamily="18" charset="0"/>
                <a:cs typeface="Times New Roman" panose="02020603050405020304" pitchFamily="18" charset="0"/>
              </a:rPr>
              <a:t>        </a:t>
            </a:r>
            <a:r>
              <a:rPr lang="en-US" sz="2400" dirty="0">
                <a:solidFill>
                  <a:srgbClr val="FF0000"/>
                </a:solidFill>
                <a:effectLst/>
                <a:latin typeface="Times New Roman" panose="02020603050405020304" pitchFamily="18" charset="0"/>
                <a:cs typeface="Times New Roman" panose="02020603050405020304" pitchFamily="18" charset="0"/>
              </a:rPr>
              <a:t>SARS-CoV-2 </a:t>
            </a:r>
            <a:r>
              <a:rPr lang="ru-RU" sz="2400" dirty="0">
                <a:solidFill>
                  <a:srgbClr val="FF0000"/>
                </a:solidFill>
                <a:effectLst/>
                <a:latin typeface="Times New Roman" panose="02020603050405020304" pitchFamily="18" charset="0"/>
                <a:cs typeface="Times New Roman" panose="02020603050405020304" pitchFamily="18" charset="0"/>
              </a:rPr>
              <a:t>ВАКСИНИ </a:t>
            </a:r>
            <a:r>
              <a:rPr lang="bg-BG" sz="2400" dirty="0">
                <a:solidFill>
                  <a:srgbClr val="FF0000"/>
                </a:solidFill>
                <a:effectLst/>
                <a:latin typeface="Times New Roman" panose="02020603050405020304" pitchFamily="18" charset="0"/>
                <a:cs typeface="Times New Roman" panose="02020603050405020304" pitchFamily="18" charset="0"/>
              </a:rPr>
              <a:t>ПРИ МС</a:t>
            </a:r>
            <a:br>
              <a:rPr lang="bg-BG" sz="2400" dirty="0">
                <a:solidFill>
                  <a:srgbClr val="C00000"/>
                </a:solidFill>
                <a:latin typeface="Times New Roman" panose="02020603050405020304" pitchFamily="18" charset="0"/>
                <a:cs typeface="Times New Roman" panose="02020603050405020304" pitchFamily="18" charset="0"/>
              </a:rPr>
            </a:br>
            <a:endParaRPr lang="en-GB" sz="2200" dirty="0"/>
          </a:p>
        </p:txBody>
      </p:sp>
      <p:sp>
        <p:nvSpPr>
          <p:cNvPr id="3" name="Content Placeholder 2"/>
          <p:cNvSpPr>
            <a:spLocks noGrp="1"/>
          </p:cNvSpPr>
          <p:nvPr>
            <p:ph sz="quarter" idx="13"/>
          </p:nvPr>
        </p:nvSpPr>
        <p:spPr>
          <a:xfrm>
            <a:off x="179512" y="1139145"/>
            <a:ext cx="8712968" cy="5805264"/>
          </a:xfrm>
        </p:spPr>
        <p:txBody>
          <a:bodyPr>
            <a:normAutofit fontScale="92500" lnSpcReduction="20000"/>
          </a:bodyPr>
          <a:lstStyle/>
          <a:p>
            <a:pPr marL="320040" lvl="1" indent="0" algn="just">
              <a:buNone/>
            </a:pPr>
            <a:r>
              <a:rPr lang="bg-BG" sz="2200" b="1" dirty="0">
                <a:solidFill>
                  <a:srgbClr val="002060"/>
                </a:solidFill>
                <a:latin typeface="Times New Roman" panose="02020603050405020304" pitchFamily="18" charset="0"/>
                <a:cs typeface="Times New Roman" panose="02020603050405020304" pitchFamily="18" charset="0"/>
              </a:rPr>
              <a:t>Данни</a:t>
            </a:r>
            <a:r>
              <a:rPr lang="en-US" sz="2200" b="1" dirty="0">
                <a:solidFill>
                  <a:srgbClr val="002060"/>
                </a:solidFill>
                <a:latin typeface="Times New Roman" panose="02020603050405020304" pitchFamily="18" charset="0"/>
                <a:cs typeface="Times New Roman" panose="02020603050405020304" pitchFamily="18" charset="0"/>
              </a:rPr>
              <a:t> </a:t>
            </a:r>
            <a:r>
              <a:rPr lang="bg-BG" sz="2200" b="1" dirty="0">
                <a:solidFill>
                  <a:srgbClr val="002060"/>
                </a:solidFill>
                <a:latin typeface="Times New Roman" panose="02020603050405020304" pitchFamily="18" charset="0"/>
                <a:cs typeface="Times New Roman" panose="02020603050405020304" pitchFamily="18" charset="0"/>
              </a:rPr>
              <a:t>от същия </a:t>
            </a:r>
            <a:r>
              <a:rPr lang="bg-BG" sz="2400" b="1" dirty="0">
                <a:solidFill>
                  <a:srgbClr val="002060"/>
                </a:solidFill>
                <a:latin typeface="Times New Roman" panose="02020603050405020304" pitchFamily="18" charset="0"/>
                <a:cs typeface="Times New Roman" panose="02020603050405020304" pitchFamily="18" charset="0"/>
              </a:rPr>
              <a:t>колектив (</a:t>
            </a:r>
            <a:r>
              <a:rPr lang="en-US" sz="2400" b="1" dirty="0">
                <a:solidFill>
                  <a:srgbClr val="002060"/>
                </a:solidFill>
                <a:latin typeface="Times New Roman" panose="02020603050405020304" pitchFamily="18" charset="0"/>
                <a:cs typeface="Times New Roman" panose="02020603050405020304" pitchFamily="18" charset="0"/>
              </a:rPr>
              <a:t>Achiron et al.*) </a:t>
            </a:r>
            <a:r>
              <a:rPr lang="bg-BG" sz="2400" b="1" dirty="0">
                <a:solidFill>
                  <a:srgbClr val="002060"/>
                </a:solidFill>
                <a:latin typeface="Times New Roman" panose="02020603050405020304" pitchFamily="18" charset="0"/>
                <a:cs typeface="Times New Roman" panose="02020603050405020304" pitchFamily="18" charset="0"/>
              </a:rPr>
              <a:t>върху общо 555 ваксинирани  пациента демонстрират безопасност на </a:t>
            </a:r>
            <a:r>
              <a:rPr lang="en-US" sz="2400" b="1" dirty="0">
                <a:solidFill>
                  <a:srgbClr val="002060"/>
                </a:solidFill>
                <a:latin typeface="Times New Roman" panose="02020603050405020304" pitchFamily="18" charset="0"/>
                <a:cs typeface="Times New Roman" panose="02020603050405020304" pitchFamily="18" charset="0"/>
              </a:rPr>
              <a:t>SARS-CoV-2 </a:t>
            </a:r>
            <a:r>
              <a:rPr lang="bg-BG" sz="2400" b="1" dirty="0">
                <a:solidFill>
                  <a:srgbClr val="002060"/>
                </a:solidFill>
                <a:latin typeface="Times New Roman" panose="02020603050405020304" pitchFamily="18" charset="0"/>
                <a:cs typeface="Times New Roman" panose="02020603050405020304" pitchFamily="18" charset="0"/>
              </a:rPr>
              <a:t>ваксината при МС</a:t>
            </a:r>
            <a:r>
              <a:rPr lang="en-US" sz="2400" b="1" dirty="0">
                <a:solidFill>
                  <a:srgbClr val="002060"/>
                </a:solidFill>
                <a:latin typeface="Times New Roman" panose="02020603050405020304" pitchFamily="18" charset="0"/>
                <a:cs typeface="Times New Roman" panose="02020603050405020304" pitchFamily="18" charset="0"/>
              </a:rPr>
              <a:t> (</a:t>
            </a:r>
            <a:r>
              <a:rPr lang="bg-BG" sz="2400" b="1" dirty="0">
                <a:solidFill>
                  <a:srgbClr val="002060"/>
                </a:solidFill>
                <a:latin typeface="Times New Roman" panose="02020603050405020304" pitchFamily="18" charset="0"/>
                <a:cs typeface="Times New Roman" panose="02020603050405020304" pitchFamily="18" charset="0"/>
              </a:rPr>
              <a:t>подобни данни за ваксината на </a:t>
            </a:r>
            <a:r>
              <a:rPr lang="en-US" sz="2400" b="1" dirty="0">
                <a:solidFill>
                  <a:srgbClr val="002060"/>
                </a:solidFill>
                <a:latin typeface="Times New Roman" panose="02020603050405020304" pitchFamily="18" charset="0"/>
                <a:cs typeface="Times New Roman" panose="02020603050405020304" pitchFamily="18" charset="0"/>
              </a:rPr>
              <a:t>AstraZeneca</a:t>
            </a:r>
            <a:r>
              <a:rPr lang="en-GB" sz="2400" b="1" dirty="0">
                <a:solidFill>
                  <a:srgbClr val="002060"/>
                </a:solidFill>
                <a:latin typeface="Times New Roman" panose="02020603050405020304" pitchFamily="18" charset="0"/>
                <a:cs typeface="Times New Roman" panose="02020603050405020304" pitchFamily="18" charset="0"/>
              </a:rPr>
              <a:t> </a:t>
            </a:r>
            <a:r>
              <a:rPr lang="bg-BG" sz="2400" b="1" dirty="0">
                <a:solidFill>
                  <a:srgbClr val="002060"/>
                </a:solidFill>
                <a:latin typeface="Times New Roman" panose="02020603050405020304" pitchFamily="18" charset="0"/>
                <a:cs typeface="Times New Roman" panose="02020603050405020304" pitchFamily="18" charset="0"/>
              </a:rPr>
              <a:t>съобщават </a:t>
            </a:r>
            <a:r>
              <a:rPr lang="en-US" sz="2400" b="1" dirty="0">
                <a:solidFill>
                  <a:srgbClr val="002060"/>
                </a:solidFill>
                <a:latin typeface="Times New Roman" panose="02020603050405020304" pitchFamily="18" charset="0"/>
                <a:cs typeface="Times New Roman" panose="02020603050405020304" pitchFamily="18" charset="0"/>
              </a:rPr>
              <a:t>Allen-</a:t>
            </a:r>
            <a:r>
              <a:rPr lang="en-US" sz="2400" b="1" dirty="0" err="1">
                <a:solidFill>
                  <a:srgbClr val="002060"/>
                </a:solidFill>
                <a:latin typeface="Times New Roman" panose="02020603050405020304" pitchFamily="18" charset="0"/>
                <a:cs typeface="Times New Roman" panose="02020603050405020304" pitchFamily="18" charset="0"/>
              </a:rPr>
              <a:t>Philbey</a:t>
            </a:r>
            <a:r>
              <a:rPr lang="en-US" sz="2400" b="1" dirty="0">
                <a:solidFill>
                  <a:srgbClr val="002060"/>
                </a:solidFill>
                <a:latin typeface="Times New Roman" panose="02020603050405020304" pitchFamily="18" charset="0"/>
                <a:cs typeface="Times New Roman" panose="02020603050405020304" pitchFamily="18" charset="0"/>
              </a:rPr>
              <a:t> et al.**</a:t>
            </a:r>
            <a:r>
              <a:rPr lang="en-US" sz="2200" b="1" dirty="0">
                <a:solidFill>
                  <a:srgbClr val="002060"/>
                </a:solidFill>
                <a:latin typeface="Times New Roman" panose="02020603050405020304" pitchFamily="18" charset="0"/>
                <a:cs typeface="Times New Roman" panose="02020603050405020304" pitchFamily="18" charset="0"/>
              </a:rPr>
              <a:t>):</a:t>
            </a:r>
            <a:endParaRPr lang="bg-BG" sz="22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bg-BG" sz="2200" b="1" dirty="0">
                <a:solidFill>
                  <a:srgbClr val="002060"/>
                </a:solidFill>
                <a:latin typeface="Times New Roman" panose="02020603050405020304" pitchFamily="18" charset="0"/>
                <a:cs typeface="Times New Roman" panose="02020603050405020304" pitchFamily="18" charset="0"/>
              </a:rPr>
              <a:t>Не се установява разлика в постваксинални нежелани реакции в сравнение с общата популация; </a:t>
            </a:r>
          </a:p>
          <a:p>
            <a:pPr marL="662940" lvl="1" indent="-342900" algn="just">
              <a:buFont typeface="Wingdings" panose="05000000000000000000" pitchFamily="2" charset="2"/>
              <a:buChar char="ü"/>
            </a:pPr>
            <a:r>
              <a:rPr lang="bg-BG" sz="2200" b="1" dirty="0">
                <a:solidFill>
                  <a:srgbClr val="002060"/>
                </a:solidFill>
                <a:latin typeface="Times New Roman" panose="02020603050405020304" pitchFamily="18" charset="0"/>
                <a:cs typeface="Times New Roman" panose="02020603050405020304" pitchFamily="18" charset="0"/>
              </a:rPr>
              <a:t>Налице е идентична честота в нежеланите реакции между МС пациентите без лечение и на имуномодифицираща терапия; </a:t>
            </a:r>
          </a:p>
          <a:p>
            <a:pPr marL="662940" lvl="1" indent="-342900" algn="just">
              <a:buFont typeface="Wingdings" panose="05000000000000000000" pitchFamily="2" charset="2"/>
              <a:buChar char="ü"/>
            </a:pPr>
            <a:r>
              <a:rPr lang="bg-BG" sz="2200" b="1" dirty="0">
                <a:solidFill>
                  <a:srgbClr val="002060"/>
                </a:solidFill>
                <a:latin typeface="Times New Roman" panose="02020603050405020304" pitchFamily="18" charset="0"/>
                <a:cs typeface="Times New Roman" panose="02020603050405020304" pitchFamily="18" charset="0"/>
              </a:rPr>
              <a:t>Не са наблюдават данни за повишена активност на болестта, в т.ч. нарасване на честотата на пристъпите непосредствено след ваксинация</a:t>
            </a:r>
            <a:r>
              <a:rPr lang="bg-BG" sz="2400" b="1" dirty="0">
                <a:solidFill>
                  <a:srgbClr val="002060"/>
                </a:solidFill>
                <a:latin typeface="Times New Roman" panose="02020603050405020304" pitchFamily="18" charset="0"/>
                <a:cs typeface="Times New Roman" panose="02020603050405020304" pitchFamily="18" charset="0"/>
              </a:rPr>
              <a:t>. </a:t>
            </a:r>
            <a:endParaRPr lang="en-US" sz="2400" b="1" dirty="0">
              <a:solidFill>
                <a:srgbClr val="002060"/>
              </a:solidFill>
              <a:latin typeface="Times New Roman" panose="02020603050405020304" pitchFamily="18" charset="0"/>
              <a:cs typeface="Times New Roman" panose="02020603050405020304" pitchFamily="18" charset="0"/>
            </a:endParaRPr>
          </a:p>
          <a:p>
            <a:pPr marL="320040" lvl="1" indent="0" algn="just">
              <a:buNone/>
            </a:pPr>
            <a:endParaRPr lang="en-US" sz="1100" b="1" dirty="0">
              <a:solidFill>
                <a:srgbClr val="002060"/>
              </a:solidFill>
              <a:latin typeface="Times New Roman" panose="02020603050405020304" pitchFamily="18" charset="0"/>
              <a:cs typeface="Times New Roman" panose="02020603050405020304" pitchFamily="18" charset="0"/>
            </a:endParaRPr>
          </a:p>
          <a:p>
            <a:pPr marL="320040" lvl="1" indent="0" algn="just">
              <a:buNone/>
            </a:pPr>
            <a:r>
              <a:rPr lang="en-US" sz="2200" b="1" dirty="0">
                <a:solidFill>
                  <a:srgbClr val="002060"/>
                </a:solidFill>
                <a:latin typeface="Times New Roman" panose="02020603050405020304" pitchFamily="18" charset="0"/>
                <a:cs typeface="Times New Roman" panose="02020603050405020304" pitchFamily="18" charset="0"/>
              </a:rPr>
              <a:t>Di Filippo et al.*** </a:t>
            </a:r>
            <a:r>
              <a:rPr lang="bg-BG" sz="2200" b="1" dirty="0">
                <a:solidFill>
                  <a:srgbClr val="002060"/>
                </a:solidFill>
                <a:latin typeface="Times New Roman" panose="02020603050405020304" pitchFamily="18" charset="0"/>
                <a:cs typeface="Times New Roman" panose="02020603050405020304" pitchFamily="18" charset="0"/>
              </a:rPr>
              <a:t>потвържават тези данни, като при изследване на общо 324 пациента установяват наличие на 6 МС пристъпа за период от 2 месеца преди ваксинацията (1.9%) и 7 пристъпа до 2 месеца след приложение на ваксината (2.2%) (р=0.78).</a:t>
            </a:r>
            <a:endParaRPr lang="en-US" sz="2200" b="1" dirty="0">
              <a:solidFill>
                <a:srgbClr val="002060"/>
              </a:solidFill>
              <a:latin typeface="Times New Roman" panose="02020603050405020304" pitchFamily="18" charset="0"/>
              <a:cs typeface="Times New Roman" panose="02020603050405020304" pitchFamily="18" charset="0"/>
            </a:endParaRPr>
          </a:p>
          <a:p>
            <a:pPr marL="320040" lvl="1" indent="0" algn="just">
              <a:buNone/>
            </a:pPr>
            <a:endParaRPr lang="en-US" sz="2200" b="1" dirty="0">
              <a:solidFill>
                <a:srgbClr val="002060"/>
              </a:solidFill>
              <a:latin typeface="Times New Roman" panose="02020603050405020304" pitchFamily="18" charset="0"/>
              <a:cs typeface="Times New Roman" panose="02020603050405020304" pitchFamily="18" charset="0"/>
            </a:endParaRPr>
          </a:p>
          <a:p>
            <a:pPr marL="320040" lvl="1" indent="0" algn="just">
              <a:buNone/>
            </a:pPr>
            <a:r>
              <a:rPr lang="bg-BG" sz="1100" b="1" dirty="0">
                <a:solidFill>
                  <a:srgbClr val="002060"/>
                </a:solidFill>
                <a:latin typeface="Times New Roman" panose="02020603050405020304" pitchFamily="18" charset="0"/>
                <a:cs typeface="Times New Roman" panose="02020603050405020304" pitchFamily="18" charset="0"/>
              </a:rPr>
              <a:t>*</a:t>
            </a:r>
            <a:r>
              <a:rPr lang="en-US" sz="1100" b="1" dirty="0">
                <a:solidFill>
                  <a:srgbClr val="002060"/>
                </a:solidFill>
                <a:latin typeface="Times New Roman" panose="02020603050405020304" pitchFamily="18" charset="0"/>
                <a:cs typeface="Times New Roman" panose="02020603050405020304" pitchFamily="18" charset="0"/>
              </a:rPr>
              <a:t> Achiron et al. COVID-19 vaccination in patients with multiple sclerosis. MSJ 2021; 27: 864-70; ** Allen-</a:t>
            </a:r>
            <a:r>
              <a:rPr lang="en-US" sz="1100" b="1" dirty="0" err="1">
                <a:solidFill>
                  <a:srgbClr val="002060"/>
                </a:solidFill>
                <a:latin typeface="Times New Roman" panose="02020603050405020304" pitchFamily="18" charset="0"/>
                <a:cs typeface="Times New Roman" panose="02020603050405020304" pitchFamily="18" charset="0"/>
              </a:rPr>
              <a:t>Philbey</a:t>
            </a:r>
            <a:r>
              <a:rPr lang="en-US" sz="1100" b="1" dirty="0">
                <a:solidFill>
                  <a:srgbClr val="002060"/>
                </a:solidFill>
                <a:latin typeface="Times New Roman" panose="02020603050405020304" pitchFamily="18" charset="0"/>
                <a:cs typeface="Times New Roman" panose="02020603050405020304" pitchFamily="18" charset="0"/>
              </a:rPr>
              <a:t> et al. Experience with the COVID-19 AstraZeneca vaccination in people with multiple sclerosis </a:t>
            </a:r>
            <a:r>
              <a:rPr lang="en-US" sz="1100" b="1" dirty="0" err="1">
                <a:solidFill>
                  <a:srgbClr val="002060"/>
                </a:solidFill>
                <a:latin typeface="Times New Roman" panose="02020603050405020304" pitchFamily="18" charset="0"/>
                <a:cs typeface="Times New Roman" panose="02020603050405020304" pitchFamily="18" charset="0"/>
              </a:rPr>
              <a:t>Mult</a:t>
            </a:r>
            <a:r>
              <a:rPr lang="en-US" sz="1100" b="1" dirty="0">
                <a:solidFill>
                  <a:srgbClr val="002060"/>
                </a:solidFill>
                <a:latin typeface="Times New Roman" panose="02020603050405020304" pitchFamily="18" charset="0"/>
                <a:cs typeface="Times New Roman" panose="02020603050405020304" pitchFamily="18" charset="0"/>
              </a:rPr>
              <a:t> </a:t>
            </a:r>
            <a:r>
              <a:rPr lang="en-US" sz="1100" b="1" dirty="0" err="1">
                <a:solidFill>
                  <a:srgbClr val="002060"/>
                </a:solidFill>
                <a:latin typeface="Times New Roman" panose="02020603050405020304" pitchFamily="18" charset="0"/>
                <a:cs typeface="Times New Roman" panose="02020603050405020304" pitchFamily="18" charset="0"/>
              </a:rPr>
              <a:t>Scler</a:t>
            </a:r>
            <a:r>
              <a:rPr lang="en-US" sz="1100" b="1" dirty="0">
                <a:solidFill>
                  <a:srgbClr val="002060"/>
                </a:solidFill>
                <a:latin typeface="Times New Roman" panose="02020603050405020304" pitchFamily="18" charset="0"/>
                <a:cs typeface="Times New Roman" panose="02020603050405020304" pitchFamily="18" charset="0"/>
              </a:rPr>
              <a:t> </a:t>
            </a:r>
            <a:r>
              <a:rPr lang="en-US" sz="1100" b="1" dirty="0" err="1">
                <a:solidFill>
                  <a:srgbClr val="002060"/>
                </a:solidFill>
                <a:latin typeface="Times New Roman" panose="02020603050405020304" pitchFamily="18" charset="0"/>
                <a:cs typeface="Times New Roman" panose="02020603050405020304" pitchFamily="18" charset="0"/>
              </a:rPr>
              <a:t>Relat</a:t>
            </a:r>
            <a:r>
              <a:rPr lang="en-US" sz="1100" b="1" dirty="0">
                <a:solidFill>
                  <a:srgbClr val="002060"/>
                </a:solidFill>
                <a:latin typeface="Times New Roman" panose="02020603050405020304" pitchFamily="18" charset="0"/>
                <a:cs typeface="Times New Roman" panose="02020603050405020304" pitchFamily="18" charset="0"/>
              </a:rPr>
              <a:t> </a:t>
            </a:r>
            <a:r>
              <a:rPr lang="en-US" sz="1100" b="1" dirty="0" err="1">
                <a:solidFill>
                  <a:srgbClr val="002060"/>
                </a:solidFill>
                <a:latin typeface="Times New Roman" panose="02020603050405020304" pitchFamily="18" charset="0"/>
                <a:cs typeface="Times New Roman" panose="02020603050405020304" pitchFamily="18" charset="0"/>
              </a:rPr>
              <a:t>Disord</a:t>
            </a:r>
            <a:r>
              <a:rPr lang="en-US" sz="1100" b="1" dirty="0">
                <a:solidFill>
                  <a:srgbClr val="002060"/>
                </a:solidFill>
                <a:latin typeface="Times New Roman" panose="02020603050405020304" pitchFamily="18" charset="0"/>
                <a:cs typeface="Times New Roman" panose="02020603050405020304" pitchFamily="18" charset="0"/>
              </a:rPr>
              <a:t> 2021;</a:t>
            </a:r>
            <a:r>
              <a:rPr lang="en-GB" sz="1100" b="1" dirty="0">
                <a:solidFill>
                  <a:srgbClr val="002060"/>
                </a:solidFill>
                <a:latin typeface="Times New Roman" panose="02020603050405020304" pitchFamily="18" charset="0"/>
                <a:cs typeface="Times New Roman" panose="02020603050405020304" pitchFamily="18" charset="0"/>
              </a:rPr>
              <a:t> 52: 103028</a:t>
            </a:r>
            <a:r>
              <a:rPr lang="en-US" sz="1100" b="1" dirty="0">
                <a:solidFill>
                  <a:srgbClr val="002060"/>
                </a:solidFill>
                <a:latin typeface="Times New Roman" panose="02020603050405020304" pitchFamily="18" charset="0"/>
                <a:cs typeface="Times New Roman" panose="02020603050405020304" pitchFamily="18" charset="0"/>
              </a:rPr>
              <a:t>; *** Di Filippo M. et. al. mRNA COVID-19 vaccines do not increase the short-term risk of clinical relapses in multiple sclerosis. J Neurol </a:t>
            </a:r>
            <a:r>
              <a:rPr lang="en-US" sz="1100" b="1" dirty="0" err="1">
                <a:solidFill>
                  <a:srgbClr val="002060"/>
                </a:solidFill>
                <a:latin typeface="Times New Roman" panose="02020603050405020304" pitchFamily="18" charset="0"/>
                <a:cs typeface="Times New Roman" panose="02020603050405020304" pitchFamily="18" charset="0"/>
              </a:rPr>
              <a:t>Neurosurg</a:t>
            </a:r>
            <a:r>
              <a:rPr lang="en-US" sz="1100" b="1" dirty="0">
                <a:solidFill>
                  <a:srgbClr val="002060"/>
                </a:solidFill>
                <a:latin typeface="Times New Roman" panose="02020603050405020304" pitchFamily="18" charset="0"/>
                <a:cs typeface="Times New Roman" panose="02020603050405020304" pitchFamily="18" charset="0"/>
              </a:rPr>
              <a:t> Psychiatry 2021: 327200 </a:t>
            </a:r>
          </a:p>
          <a:p>
            <a:pPr marL="320040" lvl="1" indent="0" algn="just">
              <a:buNone/>
            </a:pPr>
            <a:endParaRPr lang="ru-RU" sz="2200" b="1" dirty="0">
              <a:solidFill>
                <a:srgbClr val="002060"/>
              </a:solidFill>
              <a:latin typeface="Times New Roman" panose="02020603050405020304" pitchFamily="18" charset="0"/>
              <a:cs typeface="Times New Roman" panose="02020603050405020304" pitchFamily="18" charset="0"/>
            </a:endParaRPr>
          </a:p>
          <a:p>
            <a:pPr marL="320040" lvl="1" indent="0" algn="just">
              <a:buNone/>
            </a:pPr>
            <a:endParaRPr lang="ru-RU" sz="1100" b="1" dirty="0">
              <a:solidFill>
                <a:srgbClr val="002060"/>
              </a:solidFill>
              <a:latin typeface="Times New Roman" panose="02020603050405020304" pitchFamily="18" charset="0"/>
              <a:cs typeface="Times New Roman" panose="02020603050405020304" pitchFamily="18" charset="0"/>
            </a:endParaRPr>
          </a:p>
        </p:txBody>
      </p:sp>
      <p:pic>
        <p:nvPicPr>
          <p:cNvPr id="4" name="Picture 2" descr="C:\Users\Detelina Stoilova\Desktop\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4625"/>
            <a:ext cx="1455561" cy="108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881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008112"/>
          </a:xfrm>
        </p:spPr>
        <p:txBody>
          <a:bodyPr/>
          <a:lstStyle/>
          <a:p>
            <a:pPr marL="0" indent="0" algn="ctr">
              <a:buNone/>
            </a:pPr>
            <a:r>
              <a:rPr lang="bg-BG" sz="2400" dirty="0">
                <a:solidFill>
                  <a:srgbClr val="FF0000"/>
                </a:solidFill>
                <a:effectLst/>
                <a:latin typeface="Times New Roman" panose="02020603050405020304" pitchFamily="18" charset="0"/>
                <a:cs typeface="Times New Roman" panose="02020603050405020304" pitchFamily="18" charset="0"/>
              </a:rPr>
              <a:t>  </a:t>
            </a:r>
            <a:r>
              <a:rPr lang="bg-BG" sz="2200" dirty="0">
                <a:solidFill>
                  <a:srgbClr val="FF0000"/>
                </a:solidFill>
                <a:effectLst/>
                <a:latin typeface="Times New Roman" panose="02020603050405020304" pitchFamily="18" charset="0"/>
                <a:cs typeface="Times New Roman" panose="02020603050405020304" pitchFamily="18" charset="0"/>
              </a:rPr>
              <a:t>ПРИЛОЖЕНИЕ</a:t>
            </a:r>
            <a:r>
              <a:rPr lang="bg-BG" sz="2200" dirty="0">
                <a:solidFill>
                  <a:srgbClr val="FF0000"/>
                </a:solidFill>
                <a:effectLst/>
                <a:latin typeface="Times New Roman" panose="02020603050405020304" pitchFamily="18" charset="0"/>
                <a:cs typeface="Times New Roman" panose="02020603050405020304" pitchFamily="18" charset="0"/>
              </a:rPr>
              <a:t> НА </a:t>
            </a:r>
            <a:r>
              <a:rPr lang="en-GB" sz="2200" dirty="0">
                <a:solidFill>
                  <a:srgbClr val="FF0000"/>
                </a:solidFill>
                <a:effectLst/>
                <a:latin typeface="Times New Roman" panose="02020603050405020304" pitchFamily="18" charset="0"/>
                <a:cs typeface="Times New Roman" panose="02020603050405020304" pitchFamily="18" charset="0"/>
              </a:rPr>
              <a:t>SARS-CoV-2 </a:t>
            </a:r>
            <a:r>
              <a:rPr lang="ru-RU" sz="2200" dirty="0">
                <a:solidFill>
                  <a:srgbClr val="FF0000"/>
                </a:solidFill>
                <a:effectLst/>
                <a:latin typeface="Times New Roman" panose="02020603050405020304" pitchFamily="18" charset="0"/>
                <a:cs typeface="Times New Roman" panose="02020603050405020304" pitchFamily="18" charset="0"/>
              </a:rPr>
              <a:t>ВАКСИНИ </a:t>
            </a:r>
            <a:r>
              <a:rPr lang="bg-BG" sz="2200" dirty="0">
                <a:solidFill>
                  <a:srgbClr val="FF0000"/>
                </a:solidFill>
                <a:effectLst/>
                <a:latin typeface="Times New Roman" panose="02020603050405020304" pitchFamily="18" charset="0"/>
                <a:cs typeface="Times New Roman" panose="02020603050405020304" pitchFamily="18" charset="0"/>
              </a:rPr>
              <a:t>ПРИ </a:t>
            </a:r>
            <a:r>
              <a:rPr lang="en-GB" sz="2200" dirty="0">
                <a:solidFill>
                  <a:srgbClr val="FF0000"/>
                </a:solidFill>
                <a:effectLst/>
                <a:latin typeface="Times New Roman" panose="02020603050405020304" pitchFamily="18" charset="0"/>
                <a:cs typeface="Times New Roman" panose="02020603050405020304" pitchFamily="18" charset="0"/>
              </a:rPr>
              <a:t>DMT</a:t>
            </a:r>
            <a:br>
              <a:rPr lang="bg-BG" sz="2400" dirty="0">
                <a:solidFill>
                  <a:srgbClr val="C00000"/>
                </a:solidFill>
                <a:effectLst/>
                <a:latin typeface="Times New Roman" panose="02020603050405020304" pitchFamily="18" charset="0"/>
                <a:cs typeface="Times New Roman" panose="02020603050405020304" pitchFamily="18" charset="0"/>
              </a:rPr>
            </a:br>
            <a:r>
              <a:rPr lang="en-US" sz="1200" dirty="0">
                <a:solidFill>
                  <a:srgbClr val="002060"/>
                </a:solidFill>
                <a:effectLst/>
                <a:latin typeface="Times New Roman" panose="02020603050405020304" pitchFamily="18" charset="0"/>
                <a:cs typeface="Times New Roman" panose="02020603050405020304" pitchFamily="18" charset="0"/>
              </a:rPr>
              <a:t>MSIF: COVID-19 advice for people with MS. 2021; NMSS: MS medications with COVID-19 vaccines. 2021</a:t>
            </a:r>
            <a:br>
              <a:rPr lang="bg-BG" sz="1200" dirty="0">
                <a:solidFill>
                  <a:srgbClr val="002060"/>
                </a:solidFill>
                <a:effectLst/>
                <a:latin typeface="Times New Roman" panose="02020603050405020304" pitchFamily="18" charset="0"/>
                <a:cs typeface="Times New Roman" panose="02020603050405020304" pitchFamily="18" charset="0"/>
              </a:rPr>
            </a:br>
            <a:br>
              <a:rPr lang="bg-BG" sz="1200" dirty="0">
                <a:solidFill>
                  <a:srgbClr val="002060"/>
                </a:solidFill>
                <a:effectLst/>
                <a:latin typeface="Times New Roman" panose="02020603050405020304" pitchFamily="18" charset="0"/>
                <a:cs typeface="Times New Roman" panose="02020603050405020304" pitchFamily="18" charset="0"/>
              </a:rPr>
            </a:br>
            <a:endParaRPr lang="en-GB" sz="1200" dirty="0">
              <a:solidFill>
                <a:srgbClr val="002060"/>
              </a:solidFill>
              <a:effectLst/>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566772559"/>
              </p:ext>
            </p:extLst>
          </p:nvPr>
        </p:nvGraphicFramePr>
        <p:xfrm>
          <a:off x="179512" y="1268760"/>
          <a:ext cx="8785796" cy="521716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1140">
                  <a:extLst>
                    <a:ext uri="{9D8B030D-6E8A-4147-A177-3AD203B41FA5}">
                      <a16:colId xmlns:a16="http://schemas.microsoft.com/office/drawing/2014/main" val="20002"/>
                    </a:ext>
                  </a:extLst>
                </a:gridCol>
              </a:tblGrid>
              <a:tr h="370840">
                <a:tc>
                  <a:txBody>
                    <a:bodyPr/>
                    <a:lstStyle/>
                    <a:p>
                      <a:pPr algn="ctr"/>
                      <a:r>
                        <a:rPr lang="bg-BG" dirty="0">
                          <a:solidFill>
                            <a:srgbClr val="C00000"/>
                          </a:solidFill>
                        </a:rPr>
                        <a:t>ИМУНОМОДИФИЦИРАЩА ТЕРАПИЯ</a:t>
                      </a:r>
                      <a:endParaRPr lang="en-GB" sz="1100" dirty="0">
                        <a:solidFill>
                          <a:srgbClr val="C00000"/>
                        </a:solidFill>
                      </a:endParaRPr>
                    </a:p>
                  </a:txBody>
                  <a:tcPr>
                    <a:solidFill>
                      <a:schemeClr val="bg2">
                        <a:lumMod val="90000"/>
                      </a:schemeClr>
                    </a:solidFill>
                  </a:tcPr>
                </a:tc>
                <a:tc>
                  <a:txBody>
                    <a:bodyPr/>
                    <a:lstStyle/>
                    <a:p>
                      <a:pPr algn="ctr"/>
                      <a:r>
                        <a:rPr lang="bg-BG" baseline="0" dirty="0">
                          <a:solidFill>
                            <a:srgbClr val="C00000"/>
                          </a:solidFill>
                        </a:rPr>
                        <a:t>ЗАПОЧВАНЕ НА ТЕРАПИЯ</a:t>
                      </a:r>
                      <a:endParaRPr lang="en-GB" dirty="0">
                        <a:solidFill>
                          <a:srgbClr val="C00000"/>
                        </a:solidFill>
                      </a:endParaRPr>
                    </a:p>
                  </a:txBody>
                  <a:tcPr>
                    <a:solidFill>
                      <a:schemeClr val="bg2">
                        <a:lumMod val="90000"/>
                      </a:schemeClr>
                    </a:solidFill>
                  </a:tcPr>
                </a:tc>
                <a:tc>
                  <a:txBody>
                    <a:bodyPr/>
                    <a:lstStyle/>
                    <a:p>
                      <a:pPr algn="ctr"/>
                      <a:r>
                        <a:rPr lang="bg-BG" dirty="0">
                          <a:solidFill>
                            <a:srgbClr val="C00000"/>
                          </a:solidFill>
                        </a:rPr>
                        <a:t>ПО ВРЕМЕ НА ТЕРАПИЯ</a:t>
                      </a:r>
                      <a:endParaRPr lang="en-GB" dirty="0">
                        <a:solidFill>
                          <a:srgbClr val="C00000"/>
                        </a:solidFill>
                      </a:endParaRPr>
                    </a:p>
                  </a:txBody>
                  <a:tcPr>
                    <a:solidFill>
                      <a:schemeClr val="bg2">
                        <a:lumMod val="90000"/>
                      </a:schemeClr>
                    </a:solidFill>
                  </a:tcPr>
                </a:tc>
                <a:extLst>
                  <a:ext uri="{0D108BD9-81ED-4DB2-BD59-A6C34878D82A}">
                    <a16:rowId xmlns:a16="http://schemas.microsoft.com/office/drawing/2014/main" val="10000"/>
                  </a:ext>
                </a:extLst>
              </a:tr>
              <a:tr h="370840">
                <a:tc>
                  <a:txBody>
                    <a:bodyPr/>
                    <a:lstStyle/>
                    <a:p>
                      <a:r>
                        <a:rPr lang="en-US" sz="1600" b="1" dirty="0">
                          <a:solidFill>
                            <a:srgbClr val="FF0000"/>
                          </a:solidFill>
                          <a:latin typeface="Times New Roman" panose="02020603050405020304" pitchFamily="18" charset="0"/>
                          <a:cs typeface="Times New Roman" panose="02020603050405020304" pitchFamily="18" charset="0"/>
                        </a:rPr>
                        <a:t>INTERFERON-BETA</a:t>
                      </a:r>
                      <a:endParaRPr lang="bg-BG" sz="1600" b="1" dirty="0">
                        <a:solidFill>
                          <a:srgbClr val="FF0000"/>
                        </a:solidFill>
                        <a:latin typeface="Times New Roman" panose="02020603050405020304" pitchFamily="18" charset="0"/>
                        <a:cs typeface="Times New Roman" panose="02020603050405020304" pitchFamily="18" charset="0"/>
                      </a:endParaRPr>
                    </a:p>
                    <a:p>
                      <a:endParaRPr lang="en-GB" sz="2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bg-BG" sz="1600" b="1" dirty="0">
                          <a:solidFill>
                            <a:srgbClr val="002060"/>
                          </a:solidFill>
                          <a:latin typeface="Times New Roman" panose="02020603050405020304" pitchFamily="18" charset="0"/>
                          <a:cs typeface="Times New Roman" panose="02020603050405020304" pitchFamily="18" charset="0"/>
                        </a:rPr>
                        <a:t>без</a:t>
                      </a:r>
                      <a:r>
                        <a:rPr lang="bg-BG" sz="1600" b="1" baseline="0" dirty="0">
                          <a:solidFill>
                            <a:srgbClr val="002060"/>
                          </a:solidFill>
                          <a:latin typeface="Times New Roman" panose="02020603050405020304" pitchFamily="18" charset="0"/>
                          <a:cs typeface="Times New Roman" panose="02020603050405020304" pitchFamily="18" charset="0"/>
                        </a:rPr>
                        <a:t> ограничения</a:t>
                      </a:r>
                      <a:endParaRPr lang="en-GB" sz="1600" b="1" baseline="0" dirty="0">
                        <a:solidFill>
                          <a:srgbClr val="00206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без</a:t>
                      </a:r>
                      <a:r>
                        <a:rPr lang="bg-BG" sz="1600" b="1" baseline="0" dirty="0">
                          <a:solidFill>
                            <a:srgbClr val="002060"/>
                          </a:solidFill>
                          <a:latin typeface="Times New Roman" panose="02020603050405020304" pitchFamily="18" charset="0"/>
                          <a:cs typeface="Times New Roman" panose="02020603050405020304" pitchFamily="18" charset="0"/>
                        </a:rPr>
                        <a:t> ограничения</a:t>
                      </a:r>
                      <a:endParaRPr lang="en-GB" sz="16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r>
                        <a:rPr lang="en-US" sz="1600" b="1" dirty="0">
                          <a:solidFill>
                            <a:srgbClr val="FF0000"/>
                          </a:solidFill>
                          <a:latin typeface="Times New Roman" panose="02020603050405020304" pitchFamily="18" charset="0"/>
                          <a:cs typeface="Times New Roman" panose="02020603050405020304" pitchFamily="18" charset="0"/>
                        </a:rPr>
                        <a:t>GLATIRAMER ACETATE</a:t>
                      </a:r>
                      <a:endParaRPr lang="bg-BG" sz="1600" b="1" dirty="0">
                        <a:solidFill>
                          <a:srgbClr val="FF0000"/>
                        </a:solidFill>
                        <a:latin typeface="Times New Roman" panose="02020603050405020304" pitchFamily="18" charset="0"/>
                        <a:cs typeface="Times New Roman" panose="02020603050405020304" pitchFamily="18" charset="0"/>
                      </a:endParaRPr>
                    </a:p>
                    <a:p>
                      <a:endParaRPr lang="en-GB" sz="2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без</a:t>
                      </a:r>
                      <a:r>
                        <a:rPr lang="bg-BG" sz="1600" b="1" baseline="0" dirty="0">
                          <a:solidFill>
                            <a:srgbClr val="002060"/>
                          </a:solidFill>
                          <a:latin typeface="Times New Roman" panose="02020603050405020304" pitchFamily="18" charset="0"/>
                          <a:cs typeface="Times New Roman" panose="02020603050405020304" pitchFamily="18" charset="0"/>
                        </a:rPr>
                        <a:t> ограничения</a:t>
                      </a:r>
                      <a:endParaRPr lang="en-GB" sz="16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без</a:t>
                      </a:r>
                      <a:r>
                        <a:rPr lang="bg-BG" sz="1600" b="1" baseline="0" dirty="0">
                          <a:solidFill>
                            <a:srgbClr val="002060"/>
                          </a:solidFill>
                          <a:latin typeface="Times New Roman" panose="02020603050405020304" pitchFamily="18" charset="0"/>
                          <a:cs typeface="Times New Roman" panose="02020603050405020304" pitchFamily="18" charset="0"/>
                        </a:rPr>
                        <a:t> ограничения</a:t>
                      </a:r>
                      <a:endParaRPr lang="en-GB" sz="1600" b="1" dirty="0">
                        <a:solidFill>
                          <a:srgbClr val="002060"/>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02"/>
                  </a:ext>
                </a:extLst>
              </a:tr>
              <a:tr h="370840">
                <a:tc>
                  <a:txBody>
                    <a:bodyPr/>
                    <a:lstStyle/>
                    <a:p>
                      <a:r>
                        <a:rPr lang="en-US" sz="1600" b="1" dirty="0">
                          <a:solidFill>
                            <a:srgbClr val="FF0000"/>
                          </a:solidFill>
                          <a:latin typeface="Times New Roman" panose="02020603050405020304" pitchFamily="18" charset="0"/>
                          <a:cs typeface="Times New Roman" panose="02020603050405020304" pitchFamily="18" charset="0"/>
                        </a:rPr>
                        <a:t>TERIFLUNOMIDE</a:t>
                      </a:r>
                      <a:endParaRPr lang="bg-BG" sz="1600" b="1" dirty="0">
                        <a:solidFill>
                          <a:srgbClr val="FF0000"/>
                        </a:solidFill>
                        <a:latin typeface="Times New Roman" panose="02020603050405020304" pitchFamily="18" charset="0"/>
                        <a:cs typeface="Times New Roman" panose="02020603050405020304" pitchFamily="18" charset="0"/>
                      </a:endParaRPr>
                    </a:p>
                    <a:p>
                      <a:endParaRPr lang="en-GB" sz="2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без</a:t>
                      </a:r>
                      <a:r>
                        <a:rPr lang="bg-BG" sz="1600" b="1" baseline="0" dirty="0">
                          <a:solidFill>
                            <a:srgbClr val="002060"/>
                          </a:solidFill>
                          <a:latin typeface="Times New Roman" panose="02020603050405020304" pitchFamily="18" charset="0"/>
                          <a:cs typeface="Times New Roman" panose="02020603050405020304" pitchFamily="18" charset="0"/>
                        </a:rPr>
                        <a:t> ограничения</a:t>
                      </a:r>
                      <a:endParaRPr lang="en-GB" sz="1600" b="1" baseline="0" dirty="0">
                        <a:solidFill>
                          <a:srgbClr val="00206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без</a:t>
                      </a:r>
                      <a:r>
                        <a:rPr lang="bg-BG" sz="1600" b="1" baseline="0" dirty="0">
                          <a:solidFill>
                            <a:srgbClr val="002060"/>
                          </a:solidFill>
                          <a:latin typeface="Times New Roman" panose="02020603050405020304" pitchFamily="18" charset="0"/>
                          <a:cs typeface="Times New Roman" panose="02020603050405020304" pitchFamily="18" charset="0"/>
                        </a:rPr>
                        <a:t> ограничения</a:t>
                      </a:r>
                      <a:endParaRPr lang="en-GB" sz="1600" b="1" dirty="0">
                        <a:solidFill>
                          <a:srgbClr val="00206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r>
                        <a:rPr lang="en-US" sz="1600" b="1" dirty="0">
                          <a:solidFill>
                            <a:srgbClr val="FF0000"/>
                          </a:solidFill>
                          <a:latin typeface="Times New Roman" panose="02020603050405020304" pitchFamily="18" charset="0"/>
                          <a:cs typeface="Times New Roman" panose="02020603050405020304" pitchFamily="18" charset="0"/>
                        </a:rPr>
                        <a:t>DIMETHYL FUMARATE</a:t>
                      </a:r>
                      <a:endParaRPr lang="bg-BG" sz="1600" b="1" dirty="0">
                        <a:solidFill>
                          <a:srgbClr val="FF0000"/>
                        </a:solidFill>
                        <a:latin typeface="Times New Roman" panose="02020603050405020304" pitchFamily="18" charset="0"/>
                        <a:cs typeface="Times New Roman" panose="02020603050405020304" pitchFamily="18" charset="0"/>
                      </a:endParaRPr>
                    </a:p>
                    <a:p>
                      <a:endParaRPr lang="en-GB" sz="2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без</a:t>
                      </a:r>
                      <a:r>
                        <a:rPr lang="bg-BG" sz="1600" b="1" baseline="0" dirty="0">
                          <a:solidFill>
                            <a:srgbClr val="002060"/>
                          </a:solidFill>
                          <a:latin typeface="Times New Roman" panose="02020603050405020304" pitchFamily="18" charset="0"/>
                          <a:cs typeface="Times New Roman" panose="02020603050405020304" pitchFamily="18" charset="0"/>
                        </a:rPr>
                        <a:t> ограничения</a:t>
                      </a:r>
                      <a:endParaRPr lang="en-GB" sz="1600" b="1" dirty="0">
                        <a:solidFill>
                          <a:srgbClr val="00206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без</a:t>
                      </a:r>
                      <a:r>
                        <a:rPr lang="bg-BG" sz="1600" b="1" baseline="0" dirty="0">
                          <a:solidFill>
                            <a:srgbClr val="002060"/>
                          </a:solidFill>
                          <a:latin typeface="Times New Roman" panose="02020603050405020304" pitchFamily="18" charset="0"/>
                          <a:cs typeface="Times New Roman" panose="02020603050405020304" pitchFamily="18" charset="0"/>
                        </a:rPr>
                        <a:t> ограничения</a:t>
                      </a:r>
                      <a:endParaRPr lang="en-GB" sz="1600" b="1" dirty="0">
                        <a:solidFill>
                          <a:srgbClr val="002060"/>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04"/>
                  </a:ext>
                </a:extLst>
              </a:tr>
              <a:tr h="370840">
                <a:tc>
                  <a:txBody>
                    <a:bodyPr/>
                    <a:lstStyle/>
                    <a:p>
                      <a:r>
                        <a:rPr lang="en-US" sz="1600" b="1" dirty="0">
                          <a:solidFill>
                            <a:srgbClr val="FF0000"/>
                          </a:solidFill>
                          <a:latin typeface="Times New Roman" panose="02020603050405020304" pitchFamily="18" charset="0"/>
                          <a:cs typeface="Times New Roman" panose="02020603050405020304" pitchFamily="18" charset="0"/>
                        </a:rPr>
                        <a:t>NATALIZUMAB</a:t>
                      </a:r>
                      <a:endParaRPr lang="bg-BG" sz="1600" b="1" dirty="0">
                        <a:solidFill>
                          <a:srgbClr val="FF0000"/>
                        </a:solidFill>
                        <a:latin typeface="Times New Roman" panose="02020603050405020304" pitchFamily="18" charset="0"/>
                        <a:cs typeface="Times New Roman" panose="02020603050405020304" pitchFamily="18" charset="0"/>
                      </a:endParaRPr>
                    </a:p>
                    <a:p>
                      <a:endParaRPr lang="en-GB" sz="2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без</a:t>
                      </a:r>
                      <a:r>
                        <a:rPr lang="bg-BG" sz="1600" b="1" baseline="0" dirty="0">
                          <a:solidFill>
                            <a:srgbClr val="002060"/>
                          </a:solidFill>
                          <a:latin typeface="Times New Roman" panose="02020603050405020304" pitchFamily="18" charset="0"/>
                          <a:cs typeface="Times New Roman" panose="02020603050405020304" pitchFamily="18" charset="0"/>
                        </a:rPr>
                        <a:t> ограничения</a:t>
                      </a:r>
                      <a:endParaRPr lang="en-GB" sz="1600" b="1" dirty="0">
                        <a:solidFill>
                          <a:srgbClr val="00206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без</a:t>
                      </a:r>
                      <a:r>
                        <a:rPr lang="bg-BG" sz="1600" b="1" baseline="0" dirty="0">
                          <a:solidFill>
                            <a:srgbClr val="002060"/>
                          </a:solidFill>
                          <a:latin typeface="Times New Roman" panose="02020603050405020304" pitchFamily="18" charset="0"/>
                          <a:cs typeface="Times New Roman" panose="02020603050405020304" pitchFamily="18" charset="0"/>
                        </a:rPr>
                        <a:t> ограничения</a:t>
                      </a:r>
                      <a:endParaRPr lang="en-GB" sz="1600" b="1" dirty="0">
                        <a:solidFill>
                          <a:srgbClr val="00206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5"/>
                  </a:ext>
                </a:extLst>
              </a:tr>
              <a:tr h="370840">
                <a:tc>
                  <a:txBody>
                    <a:bodyPr/>
                    <a:lstStyle/>
                    <a:p>
                      <a:r>
                        <a:rPr lang="en-US" sz="1600" b="1" dirty="0">
                          <a:solidFill>
                            <a:srgbClr val="FF0000"/>
                          </a:solidFill>
                          <a:latin typeface="Times New Roman" panose="02020603050405020304" pitchFamily="18" charset="0"/>
                          <a:cs typeface="Times New Roman" panose="02020603050405020304" pitchFamily="18" charset="0"/>
                        </a:rPr>
                        <a:t>ALEMTUZUMAB</a:t>
                      </a:r>
                      <a:endParaRPr lang="en-GB" sz="16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1600" b="1" dirty="0">
                          <a:solidFill>
                            <a:srgbClr val="002060"/>
                          </a:solidFill>
                          <a:latin typeface="Times New Roman" panose="02020603050405020304" pitchFamily="18" charset="0"/>
                          <a:cs typeface="Times New Roman" panose="02020603050405020304" pitchFamily="18" charset="0"/>
                        </a:rPr>
                        <a:t>≥ 4 </a:t>
                      </a:r>
                      <a:r>
                        <a:rPr lang="bg-BG" sz="1600" b="1" dirty="0">
                          <a:solidFill>
                            <a:srgbClr val="002060"/>
                          </a:solidFill>
                          <a:latin typeface="Times New Roman" panose="02020603050405020304" pitchFamily="18" charset="0"/>
                          <a:cs typeface="Times New Roman" panose="02020603050405020304" pitchFamily="18" charset="0"/>
                        </a:rPr>
                        <a:t>седмици</a:t>
                      </a:r>
                      <a:r>
                        <a:rPr lang="bg-BG" sz="1600" b="1" baseline="0" dirty="0">
                          <a:solidFill>
                            <a:srgbClr val="002060"/>
                          </a:solidFill>
                          <a:latin typeface="Times New Roman" panose="02020603050405020304" pitchFamily="18" charset="0"/>
                          <a:cs typeface="Times New Roman" panose="02020603050405020304" pitchFamily="18" charset="0"/>
                        </a:rPr>
                        <a:t> </a:t>
                      </a:r>
                      <a:endParaRPr lang="en-GB" sz="1600" b="1" dirty="0">
                        <a:solidFill>
                          <a:srgbClr val="00206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Times New Roman" panose="02020603050405020304" pitchFamily="18" charset="0"/>
                          <a:cs typeface="Times New Roman" panose="02020603050405020304" pitchFamily="18" charset="0"/>
                        </a:rPr>
                        <a:t>≥ </a:t>
                      </a:r>
                      <a:r>
                        <a:rPr lang="bg-BG" sz="1600" b="1" dirty="0">
                          <a:solidFill>
                            <a:srgbClr val="002060"/>
                          </a:solidFill>
                          <a:latin typeface="Times New Roman" panose="02020603050405020304" pitchFamily="18" charset="0"/>
                          <a:cs typeface="Times New Roman" panose="02020603050405020304" pitchFamily="18" charset="0"/>
                        </a:rPr>
                        <a:t>24</a:t>
                      </a:r>
                      <a:r>
                        <a:rPr lang="en-US" sz="1600" b="1" dirty="0">
                          <a:solidFill>
                            <a:srgbClr val="002060"/>
                          </a:solidFill>
                          <a:latin typeface="Times New Roman" panose="02020603050405020304" pitchFamily="18" charset="0"/>
                          <a:cs typeface="Times New Roman" panose="02020603050405020304" pitchFamily="18" charset="0"/>
                        </a:rPr>
                        <a:t> </a:t>
                      </a:r>
                      <a:r>
                        <a:rPr lang="bg-BG" sz="1600" b="1" dirty="0">
                          <a:solidFill>
                            <a:srgbClr val="002060"/>
                          </a:solidFill>
                          <a:latin typeface="Times New Roman" panose="02020603050405020304" pitchFamily="18" charset="0"/>
                          <a:cs typeface="Times New Roman" panose="02020603050405020304" pitchFamily="18" charset="0"/>
                        </a:rPr>
                        <a:t>седмици</a:t>
                      </a:r>
                      <a:r>
                        <a:rPr lang="bg-BG" sz="1600" b="1" baseline="0" dirty="0">
                          <a:solidFill>
                            <a:srgbClr val="002060"/>
                          </a:solidFill>
                          <a:latin typeface="Times New Roman" panose="02020603050405020304" pitchFamily="18" charset="0"/>
                          <a:cs typeface="Times New Roman" panose="02020603050405020304" pitchFamily="18" charset="0"/>
                        </a:rPr>
                        <a:t> след последната инфузия</a:t>
                      </a:r>
                      <a:endParaRPr lang="en-GB" sz="1600"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06"/>
                  </a:ext>
                </a:extLst>
              </a:tr>
              <a:tr h="370840">
                <a:tc>
                  <a:txBody>
                    <a:bodyPr/>
                    <a:lstStyle/>
                    <a:p>
                      <a:r>
                        <a:rPr lang="en-US" sz="1600" b="1" dirty="0">
                          <a:solidFill>
                            <a:srgbClr val="FF0000"/>
                          </a:solidFill>
                          <a:latin typeface="Times New Roman" panose="02020603050405020304" pitchFamily="18" charset="0"/>
                          <a:cs typeface="Times New Roman" panose="02020603050405020304" pitchFamily="18" charset="0"/>
                        </a:rPr>
                        <a:t>CLADRIBINE</a:t>
                      </a:r>
                      <a:endParaRPr lang="bg-BG" sz="1600" b="1" dirty="0">
                        <a:solidFill>
                          <a:srgbClr val="FF0000"/>
                        </a:solidFill>
                        <a:latin typeface="Times New Roman" panose="02020603050405020304" pitchFamily="18" charset="0"/>
                        <a:cs typeface="Times New Roman" panose="02020603050405020304" pitchFamily="18" charset="0"/>
                      </a:endParaRPr>
                    </a:p>
                    <a:p>
                      <a:endParaRPr lang="en-GB" sz="2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Times New Roman" panose="02020603050405020304" pitchFamily="18" charset="0"/>
                          <a:cs typeface="Times New Roman" panose="02020603050405020304" pitchFamily="18" charset="0"/>
                        </a:rPr>
                        <a:t>2 - 4 </a:t>
                      </a:r>
                      <a:r>
                        <a:rPr lang="bg-BG" sz="1600" b="1" dirty="0">
                          <a:solidFill>
                            <a:srgbClr val="002060"/>
                          </a:solidFill>
                          <a:latin typeface="Times New Roman" panose="02020603050405020304" pitchFamily="18" charset="0"/>
                          <a:cs typeface="Times New Roman" panose="02020603050405020304" pitchFamily="18" charset="0"/>
                        </a:rPr>
                        <a:t>седмици</a:t>
                      </a:r>
                      <a:r>
                        <a:rPr lang="bg-BG" sz="1600" b="1" baseline="0" dirty="0">
                          <a:solidFill>
                            <a:srgbClr val="002060"/>
                          </a:solidFill>
                          <a:latin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без</a:t>
                      </a:r>
                      <a:r>
                        <a:rPr lang="bg-BG" sz="1600" b="1" baseline="0" dirty="0">
                          <a:solidFill>
                            <a:srgbClr val="002060"/>
                          </a:solidFill>
                          <a:latin typeface="Times New Roman" panose="02020603050405020304" pitchFamily="18" charset="0"/>
                          <a:cs typeface="Times New Roman" panose="02020603050405020304" pitchFamily="18" charset="0"/>
                        </a:rPr>
                        <a:t> специални препоръки</a:t>
                      </a:r>
                      <a:endParaRPr lang="en-GB" sz="16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7"/>
                  </a:ext>
                </a:extLst>
              </a:tr>
              <a:tr h="370840">
                <a:tc>
                  <a:txBody>
                    <a:bodyPr/>
                    <a:lstStyle/>
                    <a:p>
                      <a:r>
                        <a:rPr lang="en-US" sz="1600" b="1" dirty="0">
                          <a:solidFill>
                            <a:srgbClr val="FF0000"/>
                          </a:solidFill>
                          <a:latin typeface="Times New Roman" panose="02020603050405020304" pitchFamily="18" charset="0"/>
                          <a:cs typeface="Times New Roman" panose="02020603050405020304" pitchFamily="18" charset="0"/>
                        </a:rPr>
                        <a:t>S1P</a:t>
                      </a:r>
                      <a:r>
                        <a:rPr lang="bg-BG" sz="1600" b="1" dirty="0">
                          <a:solidFill>
                            <a:srgbClr val="FF0000"/>
                          </a:solidFill>
                          <a:latin typeface="Times New Roman" panose="02020603050405020304" pitchFamily="18" charset="0"/>
                          <a:cs typeface="Times New Roman" panose="02020603050405020304" pitchFamily="18" charset="0"/>
                        </a:rPr>
                        <a:t>-</a:t>
                      </a:r>
                      <a:r>
                        <a:rPr lang="en-US" sz="1600" b="1" dirty="0">
                          <a:solidFill>
                            <a:srgbClr val="FF0000"/>
                          </a:solidFill>
                          <a:latin typeface="Times New Roman" panose="02020603050405020304" pitchFamily="18" charset="0"/>
                          <a:cs typeface="Times New Roman" panose="02020603050405020304" pitchFamily="18" charset="0"/>
                        </a:rPr>
                        <a:t>R</a:t>
                      </a:r>
                      <a:r>
                        <a:rPr lang="bg-BG" sz="1600" b="1" baseline="0" dirty="0">
                          <a:solidFill>
                            <a:srgbClr val="FF0000"/>
                          </a:solidFill>
                          <a:latin typeface="Times New Roman" panose="02020603050405020304" pitchFamily="18" charset="0"/>
                          <a:cs typeface="Times New Roman" panose="02020603050405020304" pitchFamily="18" charset="0"/>
                        </a:rPr>
                        <a:t> МОДУЛАТОРИ</a:t>
                      </a:r>
                    </a:p>
                    <a:p>
                      <a:endParaRPr lang="en-GB" sz="2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2 - 4 седмици</a:t>
                      </a:r>
                      <a:endParaRPr lang="en-GB" sz="16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без</a:t>
                      </a:r>
                      <a:r>
                        <a:rPr lang="bg-BG" sz="1600" b="1" baseline="0" dirty="0">
                          <a:solidFill>
                            <a:srgbClr val="002060"/>
                          </a:solidFill>
                          <a:latin typeface="Times New Roman" panose="02020603050405020304" pitchFamily="18" charset="0"/>
                          <a:cs typeface="Times New Roman" panose="02020603050405020304" pitchFamily="18" charset="0"/>
                        </a:rPr>
                        <a:t> корекция в терапията </a:t>
                      </a:r>
                      <a:endParaRPr lang="en-GB" sz="1600"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08"/>
                  </a:ext>
                </a:extLst>
              </a:tr>
              <a:tr h="370840">
                <a:tc>
                  <a:txBody>
                    <a:bodyPr/>
                    <a:lstStyle/>
                    <a:p>
                      <a:r>
                        <a:rPr lang="en-US" sz="1600" b="1" dirty="0">
                          <a:solidFill>
                            <a:srgbClr val="FF0000"/>
                          </a:solidFill>
                          <a:latin typeface="Times New Roman" panose="02020603050405020304" pitchFamily="18" charset="0"/>
                          <a:cs typeface="Times New Roman" panose="02020603050405020304" pitchFamily="18" charset="0"/>
                        </a:rPr>
                        <a:t>CD-20</a:t>
                      </a:r>
                      <a:r>
                        <a:rPr lang="en-US" sz="1600" b="1" baseline="0" dirty="0">
                          <a:solidFill>
                            <a:srgbClr val="FF0000"/>
                          </a:solidFill>
                          <a:latin typeface="Times New Roman" panose="02020603050405020304" pitchFamily="18" charset="0"/>
                          <a:cs typeface="Times New Roman" panose="02020603050405020304" pitchFamily="18" charset="0"/>
                        </a:rPr>
                        <a:t> </a:t>
                      </a:r>
                      <a:r>
                        <a:rPr lang="bg-BG" sz="1600" b="1" baseline="0" dirty="0">
                          <a:solidFill>
                            <a:srgbClr val="FF0000"/>
                          </a:solidFill>
                          <a:latin typeface="Times New Roman" panose="02020603050405020304" pitchFamily="18" charset="0"/>
                          <a:cs typeface="Times New Roman" panose="02020603050405020304" pitchFamily="18" charset="0"/>
                        </a:rPr>
                        <a:t>МОА: О</a:t>
                      </a:r>
                      <a:r>
                        <a:rPr lang="en-US" sz="1600" b="1" baseline="0" dirty="0">
                          <a:solidFill>
                            <a:srgbClr val="FF0000"/>
                          </a:solidFill>
                          <a:latin typeface="Times New Roman" panose="02020603050405020304" pitchFamily="18" charset="0"/>
                          <a:cs typeface="Times New Roman" panose="02020603050405020304" pitchFamily="18" charset="0"/>
                        </a:rPr>
                        <a:t>CRELIZUMAB</a:t>
                      </a:r>
                    </a:p>
                    <a:p>
                      <a:endParaRPr lang="bg-BG" sz="1600" b="1" baseline="0" dirty="0">
                        <a:solidFill>
                          <a:srgbClr val="FF0000"/>
                        </a:solidFill>
                        <a:latin typeface="Times New Roman" panose="02020603050405020304" pitchFamily="18" charset="0"/>
                        <a:cs typeface="Times New Roman" panose="02020603050405020304" pitchFamily="18" charset="0"/>
                      </a:endParaRPr>
                    </a:p>
                    <a:p>
                      <a:r>
                        <a:rPr lang="en-US" sz="1600" b="1" baseline="0" dirty="0">
                          <a:solidFill>
                            <a:srgbClr val="FF0000"/>
                          </a:solidFill>
                          <a:latin typeface="Times New Roman" panose="02020603050405020304" pitchFamily="18" charset="0"/>
                          <a:cs typeface="Times New Roman" panose="02020603050405020304" pitchFamily="18" charset="0"/>
                        </a:rPr>
                        <a:t>OFATUMUMAB</a:t>
                      </a:r>
                      <a:endParaRPr lang="en-GB" sz="16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4 седмици</a:t>
                      </a:r>
                      <a:endParaRPr lang="en-US" sz="1600" b="1" dirty="0">
                        <a:solidFill>
                          <a:srgbClr val="002060"/>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002060"/>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2 - 4 седмици</a:t>
                      </a:r>
                      <a:endParaRPr lang="en-GB" sz="16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Times New Roman" panose="02020603050405020304" pitchFamily="18" charset="0"/>
                          <a:cs typeface="Times New Roman" panose="02020603050405020304" pitchFamily="18" charset="0"/>
                        </a:rPr>
                        <a:t>≥ 12 </a:t>
                      </a:r>
                      <a:r>
                        <a:rPr lang="bg-BG" sz="1600" b="1" dirty="0">
                          <a:solidFill>
                            <a:srgbClr val="002060"/>
                          </a:solidFill>
                          <a:latin typeface="Times New Roman" panose="02020603050405020304" pitchFamily="18" charset="0"/>
                          <a:cs typeface="Times New Roman" panose="02020603050405020304" pitchFamily="18" charset="0"/>
                        </a:rPr>
                        <a:t>седмици</a:t>
                      </a:r>
                      <a:r>
                        <a:rPr lang="bg-BG" sz="1600" b="1" baseline="0" dirty="0">
                          <a:solidFill>
                            <a:srgbClr val="002060"/>
                          </a:solidFill>
                          <a:latin typeface="Times New Roman" panose="02020603050405020304" pitchFamily="18" charset="0"/>
                          <a:cs typeface="Times New Roman" panose="02020603050405020304" pitchFamily="18" charset="0"/>
                        </a:rPr>
                        <a:t> след последната инфузия</a:t>
                      </a:r>
                      <a:endParaRPr lang="en-GB" sz="1600" dirty="0">
                        <a:latin typeface="Times New Roman" panose="02020603050405020304" pitchFamily="18" charset="0"/>
                        <a:cs typeface="Times New Roman" panose="02020603050405020304" pitchFamily="18" charset="0"/>
                      </a:endParaRPr>
                    </a:p>
                    <a:p>
                      <a:pPr algn="ctr"/>
                      <a:r>
                        <a:rPr lang="bg-BG" sz="1600" b="1" dirty="0">
                          <a:solidFill>
                            <a:srgbClr val="002060"/>
                          </a:solidFill>
                          <a:latin typeface="Times New Roman" panose="02020603050405020304" pitchFamily="18" charset="0"/>
                          <a:cs typeface="Times New Roman" panose="02020603050405020304" pitchFamily="18" charset="0"/>
                        </a:rPr>
                        <a:t>няма данни</a:t>
                      </a:r>
                      <a:r>
                        <a:rPr lang="bg-BG" sz="1600" b="1" baseline="0" dirty="0">
                          <a:solidFill>
                            <a:srgbClr val="002060"/>
                          </a:solidFill>
                          <a:latin typeface="Times New Roman" panose="02020603050405020304" pitchFamily="18" charset="0"/>
                          <a:cs typeface="Times New Roman" panose="02020603050405020304" pitchFamily="18" charset="0"/>
                        </a:rPr>
                        <a:t> </a:t>
                      </a:r>
                      <a:endParaRPr lang="en-GB" sz="1600" b="1" dirty="0">
                        <a:solidFill>
                          <a:srgbClr val="00206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9"/>
                  </a:ext>
                </a:extLst>
              </a:tr>
              <a:tr h="370840">
                <a:tc>
                  <a:txBody>
                    <a:bodyPr/>
                    <a:lstStyle/>
                    <a:p>
                      <a:r>
                        <a:rPr lang="en-US" sz="1600" b="1" dirty="0">
                          <a:solidFill>
                            <a:srgbClr val="FF0000"/>
                          </a:solidFill>
                          <a:latin typeface="Times New Roman" panose="02020603050405020304" pitchFamily="18" charset="0"/>
                          <a:cs typeface="Times New Roman" panose="02020603050405020304" pitchFamily="18" charset="0"/>
                        </a:rPr>
                        <a:t>METHYLPREDNISOLONE</a:t>
                      </a:r>
                      <a:endParaRPr lang="en-GB" sz="16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600" b="1" dirty="0">
                          <a:solidFill>
                            <a:srgbClr val="002060"/>
                          </a:solidFill>
                          <a:latin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Times New Roman" panose="02020603050405020304" pitchFamily="18" charset="0"/>
                          <a:cs typeface="Times New Roman" panose="02020603050405020304" pitchFamily="18" charset="0"/>
                        </a:rPr>
                        <a:t>3 </a:t>
                      </a:r>
                      <a:r>
                        <a:rPr lang="bg-BG" sz="1600" b="1" dirty="0">
                          <a:solidFill>
                            <a:srgbClr val="002060"/>
                          </a:solidFill>
                          <a:latin typeface="Times New Roman" panose="02020603050405020304" pitchFamily="18" charset="0"/>
                          <a:cs typeface="Times New Roman" panose="02020603050405020304" pitchFamily="18" charset="0"/>
                        </a:rPr>
                        <a:t>-</a:t>
                      </a:r>
                      <a:r>
                        <a:rPr lang="en-US" sz="1600" b="1" dirty="0">
                          <a:solidFill>
                            <a:srgbClr val="002060"/>
                          </a:solidFill>
                          <a:latin typeface="Times New Roman" panose="02020603050405020304" pitchFamily="18" charset="0"/>
                          <a:cs typeface="Times New Roman" panose="02020603050405020304" pitchFamily="18" charset="0"/>
                        </a:rPr>
                        <a:t> 5 </a:t>
                      </a:r>
                      <a:r>
                        <a:rPr lang="bg-BG" sz="1600" b="1" dirty="0">
                          <a:solidFill>
                            <a:srgbClr val="002060"/>
                          </a:solidFill>
                          <a:latin typeface="Times New Roman" panose="02020603050405020304" pitchFamily="18" charset="0"/>
                          <a:cs typeface="Times New Roman" panose="02020603050405020304" pitchFamily="18" charset="0"/>
                        </a:rPr>
                        <a:t>дни</a:t>
                      </a:r>
                      <a:r>
                        <a:rPr lang="bg-BG" sz="1600" b="1" baseline="0" dirty="0">
                          <a:solidFill>
                            <a:srgbClr val="002060"/>
                          </a:solidFill>
                          <a:latin typeface="Times New Roman" panose="02020603050405020304" pitchFamily="18" charset="0"/>
                          <a:cs typeface="Times New Roman" panose="02020603050405020304" pitchFamily="18" charset="0"/>
                        </a:rPr>
                        <a:t> след последната инфузия</a:t>
                      </a:r>
                      <a:endParaRPr lang="en-GB" sz="1600"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92697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712968" cy="1008112"/>
          </a:xfrm>
        </p:spPr>
        <p:txBody>
          <a:bodyPr/>
          <a:lstStyle/>
          <a:p>
            <a:pPr marL="0" indent="0" algn="ctr">
              <a:buNone/>
            </a:pPr>
            <a:r>
              <a:rPr lang="ru-RU" sz="2200" dirty="0">
                <a:solidFill>
                  <a:srgbClr val="FF0000"/>
                </a:solidFill>
                <a:effectLst/>
                <a:latin typeface="Times New Roman" panose="02020603050405020304" pitchFamily="18" charset="0"/>
                <a:cs typeface="Times New Roman" panose="02020603050405020304" pitchFamily="18" charset="0"/>
              </a:rPr>
              <a:t> </a:t>
            </a:r>
            <a:r>
              <a:rPr lang="en-US" sz="2200" dirty="0">
                <a:solidFill>
                  <a:srgbClr val="FF0000"/>
                </a:solidFill>
                <a:effectLst/>
                <a:latin typeface="Times New Roman" panose="02020603050405020304" pitchFamily="18" charset="0"/>
                <a:cs typeface="Times New Roman" panose="02020603050405020304" pitchFamily="18" charset="0"/>
              </a:rPr>
              <a:t>   </a:t>
            </a:r>
            <a:r>
              <a:rPr lang="bg-BG" sz="2200" dirty="0">
                <a:solidFill>
                  <a:srgbClr val="FF0000"/>
                </a:solidFill>
                <a:effectLst/>
                <a:latin typeface="Times New Roman" panose="02020603050405020304" pitchFamily="18" charset="0"/>
                <a:cs typeface="Times New Roman" panose="02020603050405020304" pitchFamily="18" charset="0"/>
              </a:rPr>
              <a:t>ПРИЛОЖЕНИЕ НА </a:t>
            </a:r>
            <a:r>
              <a:rPr lang="ru-RU" sz="2200" dirty="0">
                <a:solidFill>
                  <a:srgbClr val="FF0000"/>
                </a:solidFill>
                <a:effectLst/>
                <a:latin typeface="Times New Roman" panose="02020603050405020304" pitchFamily="18" charset="0"/>
                <a:cs typeface="Times New Roman" panose="02020603050405020304" pitchFamily="18" charset="0"/>
              </a:rPr>
              <a:t>ВАКСИНИ </a:t>
            </a:r>
            <a:r>
              <a:rPr lang="bg-BG" sz="2200" dirty="0">
                <a:solidFill>
                  <a:srgbClr val="FF0000"/>
                </a:solidFill>
                <a:effectLst/>
                <a:latin typeface="Times New Roman" panose="02020603050405020304" pitchFamily="18" charset="0"/>
                <a:cs typeface="Times New Roman" panose="02020603050405020304" pitchFamily="18" charset="0"/>
              </a:rPr>
              <a:t>ПРИ МС - ОБОБЩЕНИЕ</a:t>
            </a:r>
            <a:br>
              <a:rPr lang="en-US" sz="2200" dirty="0">
                <a:solidFill>
                  <a:srgbClr val="C00000"/>
                </a:solidFill>
                <a:effectLst/>
                <a:latin typeface="Times New Roman" panose="02020603050405020304" pitchFamily="18" charset="0"/>
                <a:cs typeface="Times New Roman" panose="02020603050405020304" pitchFamily="18" charset="0"/>
              </a:rPr>
            </a:br>
            <a:br>
              <a:rPr lang="bg-BG" sz="200" dirty="0">
                <a:solidFill>
                  <a:srgbClr val="C00000"/>
                </a:solidFill>
                <a:effectLst/>
                <a:latin typeface="Times New Roman" panose="02020603050405020304" pitchFamily="18" charset="0"/>
                <a:cs typeface="Times New Roman" panose="02020603050405020304" pitchFamily="18" charset="0"/>
              </a:rPr>
            </a:br>
            <a:r>
              <a:rPr lang="en-US" sz="1000" dirty="0" err="1">
                <a:solidFill>
                  <a:srgbClr val="002060"/>
                </a:solidFill>
                <a:effectLst/>
                <a:latin typeface="Times New Roman" panose="02020603050405020304" pitchFamily="18" charset="0"/>
                <a:cs typeface="Times New Roman" panose="02020603050405020304" pitchFamily="18" charset="0"/>
              </a:rPr>
              <a:t>Farez</a:t>
            </a:r>
            <a:r>
              <a:rPr lang="en-US" sz="1000" dirty="0">
                <a:solidFill>
                  <a:srgbClr val="002060"/>
                </a:solidFill>
                <a:effectLst/>
                <a:latin typeface="Times New Roman" panose="02020603050405020304" pitchFamily="18" charset="0"/>
                <a:cs typeface="Times New Roman" panose="02020603050405020304" pitchFamily="18" charset="0"/>
              </a:rPr>
              <a:t> MF et al. Practice guideline update summary: Report of the Guideline Development, Dissemination and Implementation </a:t>
            </a:r>
            <a:r>
              <a:rPr lang="en-US" sz="1000" dirty="0" err="1">
                <a:solidFill>
                  <a:srgbClr val="002060"/>
                </a:solidFill>
                <a:effectLst/>
                <a:latin typeface="Times New Roman" panose="02020603050405020304" pitchFamily="18" charset="0"/>
                <a:cs typeface="Times New Roman" panose="02020603050405020304" pitchFamily="18" charset="0"/>
              </a:rPr>
              <a:t>Subcomittee</a:t>
            </a:r>
            <a:r>
              <a:rPr lang="en-US" sz="1000" dirty="0">
                <a:solidFill>
                  <a:srgbClr val="002060"/>
                </a:solidFill>
                <a:effectLst/>
                <a:latin typeface="Times New Roman" panose="02020603050405020304" pitchFamily="18" charset="0"/>
                <a:cs typeface="Times New Roman" panose="02020603050405020304" pitchFamily="18" charset="0"/>
              </a:rPr>
              <a:t> of the American Academy of Neurology. Neurology 2019; 93: 584-94; </a:t>
            </a:r>
            <a:r>
              <a:rPr lang="en-US" sz="1000" dirty="0" err="1">
                <a:solidFill>
                  <a:srgbClr val="002060"/>
                </a:solidFill>
                <a:effectLst/>
                <a:latin typeface="Times New Roman" panose="02020603050405020304" pitchFamily="18" charset="0"/>
                <a:cs typeface="Times New Roman" panose="02020603050405020304" pitchFamily="18" charset="0"/>
              </a:rPr>
              <a:t>Lebrin</a:t>
            </a:r>
            <a:r>
              <a:rPr lang="en-US" sz="1000" dirty="0">
                <a:solidFill>
                  <a:srgbClr val="002060"/>
                </a:solidFill>
                <a:effectLst/>
                <a:latin typeface="Times New Roman" panose="02020603050405020304" pitchFamily="18" charset="0"/>
                <a:cs typeface="Times New Roman" panose="02020603050405020304" pitchFamily="18" charset="0"/>
              </a:rPr>
              <a:t> C. et al. Immunization and multiple sclerosis: recommendations from the French multiple sclerosis society. </a:t>
            </a:r>
            <a:r>
              <a:rPr lang="en-US" sz="1000" dirty="0" err="1">
                <a:solidFill>
                  <a:srgbClr val="002060"/>
                </a:solidFill>
                <a:effectLst/>
                <a:latin typeface="Times New Roman" panose="02020603050405020304" pitchFamily="18" charset="0"/>
                <a:cs typeface="Times New Roman" panose="02020603050405020304" pitchFamily="18" charset="0"/>
              </a:rPr>
              <a:t>Mult</a:t>
            </a:r>
            <a:r>
              <a:rPr lang="en-US" sz="1000" dirty="0">
                <a:solidFill>
                  <a:srgbClr val="002060"/>
                </a:solidFill>
                <a:effectLst/>
                <a:latin typeface="Times New Roman" panose="02020603050405020304" pitchFamily="18" charset="0"/>
                <a:cs typeface="Times New Roman" panose="02020603050405020304" pitchFamily="18" charset="0"/>
              </a:rPr>
              <a:t> </a:t>
            </a:r>
            <a:r>
              <a:rPr lang="en-US" sz="1000" dirty="0" err="1">
                <a:solidFill>
                  <a:srgbClr val="002060"/>
                </a:solidFill>
                <a:effectLst/>
                <a:latin typeface="Times New Roman" panose="02020603050405020304" pitchFamily="18" charset="0"/>
                <a:cs typeface="Times New Roman" panose="02020603050405020304" pitchFamily="18" charset="0"/>
              </a:rPr>
              <a:t>Scler</a:t>
            </a:r>
            <a:r>
              <a:rPr lang="en-US" sz="1000" dirty="0">
                <a:solidFill>
                  <a:srgbClr val="002060"/>
                </a:solidFill>
                <a:effectLst/>
                <a:latin typeface="Times New Roman" panose="02020603050405020304" pitchFamily="18" charset="0"/>
                <a:cs typeface="Times New Roman" panose="02020603050405020304" pitchFamily="18" charset="0"/>
              </a:rPr>
              <a:t> </a:t>
            </a:r>
            <a:r>
              <a:rPr lang="en-US" sz="1000" dirty="0" err="1">
                <a:solidFill>
                  <a:srgbClr val="002060"/>
                </a:solidFill>
                <a:effectLst/>
                <a:latin typeface="Times New Roman" panose="02020603050405020304" pitchFamily="18" charset="0"/>
                <a:cs typeface="Times New Roman" panose="02020603050405020304" pitchFamily="18" charset="0"/>
              </a:rPr>
              <a:t>Relat</a:t>
            </a:r>
            <a:r>
              <a:rPr lang="en-US" sz="1000" dirty="0">
                <a:solidFill>
                  <a:srgbClr val="002060"/>
                </a:solidFill>
                <a:effectLst/>
                <a:latin typeface="Times New Roman" panose="02020603050405020304" pitchFamily="18" charset="0"/>
                <a:cs typeface="Times New Roman" panose="02020603050405020304" pitchFamily="18" charset="0"/>
              </a:rPr>
              <a:t> </a:t>
            </a:r>
            <a:r>
              <a:rPr lang="en-US" sz="1000" dirty="0" err="1">
                <a:solidFill>
                  <a:srgbClr val="002060"/>
                </a:solidFill>
                <a:effectLst/>
                <a:latin typeface="Times New Roman" panose="02020603050405020304" pitchFamily="18" charset="0"/>
                <a:cs typeface="Times New Roman" panose="02020603050405020304" pitchFamily="18" charset="0"/>
              </a:rPr>
              <a:t>Disord</a:t>
            </a:r>
            <a:r>
              <a:rPr lang="en-US" sz="1000" dirty="0">
                <a:solidFill>
                  <a:srgbClr val="002060"/>
                </a:solidFill>
                <a:effectLst/>
                <a:latin typeface="Times New Roman" panose="02020603050405020304" pitchFamily="18" charset="0"/>
                <a:cs typeface="Times New Roman" panose="02020603050405020304" pitchFamily="18" charset="0"/>
              </a:rPr>
              <a:t> 2019; 31: 173-88; Riva et al. Vaccinations in patients with multiple sclerosis: a Delphi consensus statement. </a:t>
            </a:r>
            <a:r>
              <a:rPr lang="en-US" sz="1000" dirty="0" err="1">
                <a:solidFill>
                  <a:srgbClr val="002060"/>
                </a:solidFill>
                <a:effectLst/>
                <a:latin typeface="Times New Roman" panose="02020603050405020304" pitchFamily="18" charset="0"/>
                <a:cs typeface="Times New Roman" panose="02020603050405020304" pitchFamily="18" charset="0"/>
              </a:rPr>
              <a:t>Mult</a:t>
            </a:r>
            <a:r>
              <a:rPr lang="en-US" sz="1000" dirty="0">
                <a:solidFill>
                  <a:srgbClr val="002060"/>
                </a:solidFill>
                <a:effectLst/>
                <a:latin typeface="Times New Roman" panose="02020603050405020304" pitchFamily="18" charset="0"/>
                <a:cs typeface="Times New Roman" panose="02020603050405020304" pitchFamily="18" charset="0"/>
              </a:rPr>
              <a:t> </a:t>
            </a:r>
            <a:r>
              <a:rPr lang="en-US" sz="1000" dirty="0" err="1">
                <a:solidFill>
                  <a:srgbClr val="002060"/>
                </a:solidFill>
                <a:effectLst/>
                <a:latin typeface="Times New Roman" panose="02020603050405020304" pitchFamily="18" charset="0"/>
                <a:cs typeface="Times New Roman" panose="02020603050405020304" pitchFamily="18" charset="0"/>
              </a:rPr>
              <a:t>Scler</a:t>
            </a:r>
            <a:r>
              <a:rPr lang="en-US" sz="1000" dirty="0">
                <a:solidFill>
                  <a:srgbClr val="002060"/>
                </a:solidFill>
                <a:effectLst/>
                <a:latin typeface="Times New Roman" panose="02020603050405020304" pitchFamily="18" charset="0"/>
                <a:cs typeface="Times New Roman" panose="02020603050405020304" pitchFamily="18" charset="0"/>
              </a:rPr>
              <a:t> 2020; 27: 347-59; Otero-Romero et al. Recommendations for vaccination in patients with multiple sclerosis who are eligible for </a:t>
            </a:r>
            <a:r>
              <a:rPr lang="en-US" sz="1000" dirty="0" err="1">
                <a:solidFill>
                  <a:srgbClr val="002060"/>
                </a:solidFill>
                <a:effectLst/>
                <a:latin typeface="Times New Roman" panose="02020603050405020304" pitchFamily="18" charset="0"/>
                <a:cs typeface="Times New Roman" panose="02020603050405020304" pitchFamily="18" charset="0"/>
              </a:rPr>
              <a:t>immunosupressive</a:t>
            </a:r>
            <a:r>
              <a:rPr lang="en-US" sz="1000" dirty="0">
                <a:solidFill>
                  <a:srgbClr val="002060"/>
                </a:solidFill>
                <a:effectLst/>
                <a:latin typeface="Times New Roman" panose="02020603050405020304" pitchFamily="18" charset="0"/>
                <a:cs typeface="Times New Roman" panose="02020603050405020304" pitchFamily="18" charset="0"/>
              </a:rPr>
              <a:t> therapies: Spanish consensus statement. </a:t>
            </a:r>
            <a:r>
              <a:rPr lang="en-US" sz="1000" dirty="0" err="1">
                <a:solidFill>
                  <a:srgbClr val="002060"/>
                </a:solidFill>
                <a:effectLst/>
                <a:latin typeface="Times New Roman" panose="02020603050405020304" pitchFamily="18" charset="0"/>
                <a:cs typeface="Times New Roman" panose="02020603050405020304" pitchFamily="18" charset="0"/>
              </a:rPr>
              <a:t>Neurologia</a:t>
            </a:r>
            <a:r>
              <a:rPr lang="en-US" sz="1000" dirty="0">
                <a:solidFill>
                  <a:srgbClr val="002060"/>
                </a:solidFill>
                <a:effectLst/>
                <a:latin typeface="Times New Roman" panose="02020603050405020304" pitchFamily="18" charset="0"/>
                <a:cs typeface="Times New Roman" panose="02020603050405020304" pitchFamily="18" charset="0"/>
              </a:rPr>
              <a:t> 2020; 35: 50-60</a:t>
            </a:r>
            <a:br>
              <a:rPr lang="bg-BG" sz="1000" dirty="0">
                <a:solidFill>
                  <a:srgbClr val="002060"/>
                </a:solidFill>
                <a:effectLst/>
                <a:latin typeface="Times New Roman" panose="02020603050405020304" pitchFamily="18" charset="0"/>
                <a:cs typeface="Times New Roman" panose="02020603050405020304" pitchFamily="18" charset="0"/>
              </a:rPr>
            </a:br>
            <a:br>
              <a:rPr lang="bg-BG" sz="1000" dirty="0">
                <a:solidFill>
                  <a:srgbClr val="002060"/>
                </a:solidFill>
                <a:effectLst/>
                <a:latin typeface="Times New Roman" panose="02020603050405020304" pitchFamily="18" charset="0"/>
                <a:cs typeface="Times New Roman" panose="02020603050405020304" pitchFamily="18" charset="0"/>
              </a:rPr>
            </a:br>
            <a:endParaRPr lang="en-GB" sz="1000" dirty="0">
              <a:solidFill>
                <a:srgbClr val="002060"/>
              </a:solidFill>
              <a:effectLst/>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4128930262"/>
              </p:ext>
            </p:extLst>
          </p:nvPr>
        </p:nvGraphicFramePr>
        <p:xfrm>
          <a:off x="179512" y="1340768"/>
          <a:ext cx="8856984" cy="547116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tblGrid>
              <a:tr h="370840">
                <a:tc>
                  <a:txBody>
                    <a:bodyPr/>
                    <a:lstStyle/>
                    <a:p>
                      <a:pPr algn="l"/>
                      <a:r>
                        <a:rPr lang="bg-BG" dirty="0">
                          <a:solidFill>
                            <a:srgbClr val="FF0000"/>
                          </a:solidFill>
                        </a:rPr>
                        <a:t>ВАКСИНИ</a:t>
                      </a:r>
                      <a:endParaRPr lang="en-GB" sz="1100" dirty="0">
                        <a:solidFill>
                          <a:srgbClr val="FF0000"/>
                        </a:solidFill>
                      </a:endParaRPr>
                    </a:p>
                  </a:txBody>
                  <a:tcPr>
                    <a:solidFill>
                      <a:schemeClr val="bg2">
                        <a:lumMod val="90000"/>
                      </a:schemeClr>
                    </a:solidFill>
                  </a:tcPr>
                </a:tc>
                <a:tc>
                  <a:txBody>
                    <a:bodyPr/>
                    <a:lstStyle/>
                    <a:p>
                      <a:pPr algn="ctr"/>
                      <a:r>
                        <a:rPr lang="bg-BG" baseline="0" dirty="0">
                          <a:solidFill>
                            <a:srgbClr val="FF0000"/>
                          </a:solidFill>
                        </a:rPr>
                        <a:t>ТИП ВАКСИНА</a:t>
                      </a:r>
                      <a:endParaRPr lang="en-US" baseline="0">
                        <a:solidFill>
                          <a:srgbClr val="FF0000"/>
                        </a:solidFill>
                      </a:endParaRPr>
                    </a:p>
                    <a:p>
                      <a:pPr algn="ctr"/>
                      <a:endParaRPr lang="en-GB" sz="200" dirty="0">
                        <a:solidFill>
                          <a:srgbClr val="FF0000"/>
                        </a:solidFill>
                      </a:endParaRPr>
                    </a:p>
                  </a:txBody>
                  <a:tcPr>
                    <a:solidFill>
                      <a:schemeClr val="bg2">
                        <a:lumMod val="90000"/>
                      </a:schemeClr>
                    </a:solidFill>
                  </a:tcPr>
                </a:tc>
                <a:tc>
                  <a:txBody>
                    <a:bodyPr/>
                    <a:lstStyle/>
                    <a:p>
                      <a:pPr algn="ctr"/>
                      <a:r>
                        <a:rPr lang="bg-BG" dirty="0">
                          <a:solidFill>
                            <a:srgbClr val="FF0000"/>
                          </a:solidFill>
                        </a:rPr>
                        <a:t>ПРИЛОЖЕНИЕ</a:t>
                      </a:r>
                      <a:r>
                        <a:rPr lang="bg-BG" baseline="0" dirty="0">
                          <a:solidFill>
                            <a:srgbClr val="FF0000"/>
                          </a:solidFill>
                        </a:rPr>
                        <a:t> </a:t>
                      </a:r>
                      <a:endParaRPr lang="en-GB" dirty="0">
                        <a:solidFill>
                          <a:srgbClr val="FF0000"/>
                        </a:solidFill>
                      </a:endParaRPr>
                    </a:p>
                  </a:txBody>
                  <a:tcPr>
                    <a:solidFill>
                      <a:schemeClr val="bg2">
                        <a:lumMod val="90000"/>
                      </a:schemeClr>
                    </a:solidFill>
                  </a:tcPr>
                </a:tc>
                <a:extLst>
                  <a:ext uri="{0D108BD9-81ED-4DB2-BD59-A6C34878D82A}">
                    <a16:rowId xmlns:a16="http://schemas.microsoft.com/office/drawing/2014/main" val="10000"/>
                  </a:ext>
                </a:extLst>
              </a:tr>
              <a:tr h="370840">
                <a:tc>
                  <a:txBody>
                    <a:bodyPr/>
                    <a:lstStyle/>
                    <a:p>
                      <a:r>
                        <a:rPr lang="bg-BG" sz="1500" b="1" dirty="0">
                          <a:solidFill>
                            <a:srgbClr val="FF0000"/>
                          </a:solidFill>
                          <a:latin typeface="Times New Roman" panose="02020603050405020304" pitchFamily="18" charset="0"/>
                          <a:cs typeface="Times New Roman" panose="02020603050405020304" pitchFamily="18" charset="0"/>
                        </a:rPr>
                        <a:t>ГРИП</a:t>
                      </a:r>
                    </a:p>
                    <a:p>
                      <a:endParaRPr lang="en-GB" sz="15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bg-BG" sz="1500" b="1" dirty="0">
                          <a:solidFill>
                            <a:srgbClr val="002060"/>
                          </a:solidFill>
                          <a:latin typeface="Times New Roman" panose="02020603050405020304" pitchFamily="18" charset="0"/>
                          <a:cs typeface="Times New Roman" panose="02020603050405020304" pitchFamily="18" charset="0"/>
                        </a:rPr>
                        <a:t>инактивирана (субкомпонентна)</a:t>
                      </a:r>
                      <a:endParaRPr lang="en-GB" sz="1500" b="1" baseline="0" dirty="0">
                        <a:solidFill>
                          <a:srgbClr val="00206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500" b="1" baseline="0" dirty="0">
                          <a:solidFill>
                            <a:srgbClr val="002060"/>
                          </a:solidFill>
                          <a:latin typeface="Times New Roman" panose="02020603050405020304" pitchFamily="18" charset="0"/>
                          <a:cs typeface="Times New Roman" panose="02020603050405020304" pitchFamily="18" charset="0"/>
                        </a:rPr>
                        <a:t>всяка година при МС пациенти на имуносупресираща терапия и/или с висок </a:t>
                      </a:r>
                      <a:r>
                        <a:rPr lang="en-US" sz="1500" b="1" baseline="0" dirty="0">
                          <a:solidFill>
                            <a:srgbClr val="002060"/>
                          </a:solidFill>
                          <a:latin typeface="Times New Roman" panose="02020603050405020304" pitchFamily="18" charset="0"/>
                          <a:cs typeface="Times New Roman" panose="02020603050405020304" pitchFamily="18" charset="0"/>
                        </a:rPr>
                        <a:t>EDSS</a:t>
                      </a:r>
                      <a:endParaRPr lang="en-GB" sz="15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r>
                        <a:rPr lang="bg-BG" sz="1500" b="1" dirty="0">
                          <a:solidFill>
                            <a:srgbClr val="FF0000"/>
                          </a:solidFill>
                          <a:latin typeface="Times New Roman" panose="02020603050405020304" pitchFamily="18" charset="0"/>
                          <a:cs typeface="Times New Roman" panose="02020603050405020304" pitchFamily="18" charset="0"/>
                        </a:rPr>
                        <a:t>ПНЕВМОКОКИ</a:t>
                      </a:r>
                    </a:p>
                    <a:p>
                      <a:endParaRPr lang="en-GB" sz="15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500" b="1" dirty="0">
                          <a:solidFill>
                            <a:srgbClr val="002060"/>
                          </a:solidFill>
                          <a:latin typeface="Times New Roman" panose="02020603050405020304" pitchFamily="18" charset="0"/>
                          <a:cs typeface="Times New Roman" panose="02020603050405020304" pitchFamily="18" charset="0"/>
                        </a:rPr>
                        <a:t>инактивирана (конюгирана</a:t>
                      </a:r>
                      <a:r>
                        <a:rPr lang="bg-BG" sz="1500" b="1" baseline="0" dirty="0">
                          <a:solidFill>
                            <a:srgbClr val="002060"/>
                          </a:solidFill>
                          <a:latin typeface="Times New Roman" panose="02020603050405020304" pitchFamily="18" charset="0"/>
                          <a:cs typeface="Times New Roman" panose="02020603050405020304" pitchFamily="18" charset="0"/>
                        </a:rPr>
                        <a:t> и полизахаридна)</a:t>
                      </a:r>
                      <a:endParaRPr lang="en-GB" sz="1500" b="1" baseline="0" dirty="0">
                        <a:solidFill>
                          <a:srgbClr val="00206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500" b="1" baseline="0" dirty="0">
                          <a:solidFill>
                            <a:srgbClr val="002060"/>
                          </a:solidFill>
                          <a:latin typeface="Times New Roman" panose="02020603050405020304" pitchFamily="18" charset="0"/>
                          <a:cs typeface="Times New Roman" panose="02020603050405020304" pitchFamily="18" charset="0"/>
                        </a:rPr>
                        <a:t>при МС пациенти на имуносупресираща терапия и/или с висок </a:t>
                      </a:r>
                      <a:r>
                        <a:rPr lang="en-US" sz="1500" b="1" baseline="0" dirty="0">
                          <a:solidFill>
                            <a:srgbClr val="002060"/>
                          </a:solidFill>
                          <a:latin typeface="Times New Roman" panose="02020603050405020304" pitchFamily="18" charset="0"/>
                          <a:cs typeface="Times New Roman" panose="02020603050405020304" pitchFamily="18" charset="0"/>
                        </a:rPr>
                        <a:t>EDSS</a:t>
                      </a:r>
                      <a:endParaRPr lang="en-GB" sz="1500"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02"/>
                  </a:ext>
                </a:extLst>
              </a:tr>
              <a:tr h="370840">
                <a:tc>
                  <a:txBody>
                    <a:bodyPr/>
                    <a:lstStyle/>
                    <a:p>
                      <a:r>
                        <a:rPr lang="bg-BG" sz="1500" b="1" dirty="0">
                          <a:solidFill>
                            <a:srgbClr val="FF0000"/>
                          </a:solidFill>
                          <a:latin typeface="Times New Roman" panose="02020603050405020304" pitchFamily="18" charset="0"/>
                          <a:cs typeface="Times New Roman" panose="02020603050405020304" pitchFamily="18" charset="0"/>
                        </a:rPr>
                        <a:t>ТЕТАНУС-ДИФТЕРИЯ-КОКЛЮШ</a:t>
                      </a:r>
                      <a:endParaRPr lang="en-GB" sz="15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500" b="1" dirty="0">
                          <a:solidFill>
                            <a:srgbClr val="002060"/>
                          </a:solidFill>
                          <a:latin typeface="Times New Roman" panose="02020603050405020304" pitchFamily="18" charset="0"/>
                          <a:cs typeface="Times New Roman" panose="02020603050405020304" pitchFamily="18" charset="0"/>
                        </a:rPr>
                        <a:t>инактивирана/тетаничен анатоксин</a:t>
                      </a:r>
                      <a:endParaRPr lang="en-GB" sz="1500" b="1" baseline="0" dirty="0">
                        <a:solidFill>
                          <a:srgbClr val="00206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500" b="1" dirty="0">
                          <a:solidFill>
                            <a:srgbClr val="002060"/>
                          </a:solidFill>
                          <a:latin typeface="Times New Roman" panose="02020603050405020304" pitchFamily="18" charset="0"/>
                          <a:cs typeface="Times New Roman" panose="02020603050405020304" pitchFamily="18" charset="0"/>
                        </a:rPr>
                        <a:t>при показания и според ваксинационния</a:t>
                      </a:r>
                      <a:r>
                        <a:rPr lang="bg-BG" sz="1500" b="1" baseline="0" dirty="0">
                          <a:solidFill>
                            <a:srgbClr val="002060"/>
                          </a:solidFill>
                          <a:latin typeface="Times New Roman" panose="02020603050405020304" pitchFamily="18" charset="0"/>
                          <a:cs typeface="Times New Roman" panose="02020603050405020304" pitchFamily="18" charset="0"/>
                        </a:rPr>
                        <a:t> календар</a:t>
                      </a:r>
                      <a:endParaRPr lang="en-GB" sz="1500" b="1" dirty="0">
                        <a:solidFill>
                          <a:srgbClr val="00206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r>
                        <a:rPr lang="bg-BG" sz="1500" b="1" dirty="0">
                          <a:solidFill>
                            <a:srgbClr val="FF0000"/>
                          </a:solidFill>
                          <a:latin typeface="Times New Roman" panose="02020603050405020304" pitchFamily="18" charset="0"/>
                          <a:cs typeface="Times New Roman" panose="02020603050405020304" pitchFamily="18" charset="0"/>
                        </a:rPr>
                        <a:t>МОРБИЛИ-ПАРОТИТ-РУБЕОЛА</a:t>
                      </a:r>
                      <a:endParaRPr lang="en-GB" sz="15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500" b="1" dirty="0">
                          <a:solidFill>
                            <a:srgbClr val="002060"/>
                          </a:solidFill>
                          <a:latin typeface="Times New Roman" panose="02020603050405020304" pitchFamily="18" charset="0"/>
                          <a:cs typeface="Times New Roman" panose="02020603050405020304" pitchFamily="18" charset="0"/>
                        </a:rPr>
                        <a:t>жива</a:t>
                      </a:r>
                      <a:r>
                        <a:rPr lang="bg-BG" sz="1500" b="1" baseline="0" dirty="0">
                          <a:solidFill>
                            <a:srgbClr val="002060"/>
                          </a:solidFill>
                          <a:latin typeface="Times New Roman" panose="02020603050405020304" pitchFamily="18" charset="0"/>
                          <a:cs typeface="Times New Roman" panose="02020603050405020304" pitchFamily="18" charset="0"/>
                        </a:rPr>
                        <a:t> атенюирана</a:t>
                      </a:r>
                      <a:endParaRPr lang="en-GB" sz="1500" b="1" dirty="0">
                        <a:solidFill>
                          <a:srgbClr val="00206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500" b="1" dirty="0">
                          <a:solidFill>
                            <a:srgbClr val="002060"/>
                          </a:solidFill>
                          <a:latin typeface="Times New Roman" panose="02020603050405020304" pitchFamily="18" charset="0"/>
                          <a:cs typeface="Times New Roman" panose="02020603050405020304" pitchFamily="18" charset="0"/>
                        </a:rPr>
                        <a:t>преди започване на имуносупресивна терапия при серонегативни пациенти</a:t>
                      </a:r>
                      <a:endParaRPr lang="en-GB" sz="1500" b="1" dirty="0">
                        <a:solidFill>
                          <a:srgbClr val="002060"/>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04"/>
                  </a:ext>
                </a:extLst>
              </a:tr>
              <a:tr h="370840">
                <a:tc>
                  <a:txBody>
                    <a:bodyPr/>
                    <a:lstStyle/>
                    <a:p>
                      <a:r>
                        <a:rPr lang="bg-BG" sz="1500" b="1" dirty="0">
                          <a:solidFill>
                            <a:srgbClr val="FF0000"/>
                          </a:solidFill>
                          <a:latin typeface="Times New Roman" panose="02020603050405020304" pitchFamily="18" charset="0"/>
                          <a:cs typeface="Times New Roman" panose="02020603050405020304" pitchFamily="18" charset="0"/>
                        </a:rPr>
                        <a:t>ВАРИЦЕЛА</a:t>
                      </a:r>
                    </a:p>
                    <a:p>
                      <a:endParaRPr lang="en-GB" sz="15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500" b="1" dirty="0">
                          <a:solidFill>
                            <a:srgbClr val="002060"/>
                          </a:solidFill>
                          <a:latin typeface="Times New Roman" panose="02020603050405020304" pitchFamily="18" charset="0"/>
                          <a:cs typeface="Times New Roman" panose="02020603050405020304" pitchFamily="18" charset="0"/>
                        </a:rPr>
                        <a:t>жива</a:t>
                      </a:r>
                      <a:r>
                        <a:rPr lang="bg-BG" sz="1500" b="1" baseline="0" dirty="0">
                          <a:solidFill>
                            <a:srgbClr val="002060"/>
                          </a:solidFill>
                          <a:latin typeface="Times New Roman" panose="02020603050405020304" pitchFamily="18" charset="0"/>
                          <a:cs typeface="Times New Roman" panose="02020603050405020304" pitchFamily="18" charset="0"/>
                        </a:rPr>
                        <a:t> атенюирана</a:t>
                      </a:r>
                      <a:endParaRPr lang="en-GB" sz="1500" b="1" dirty="0">
                        <a:solidFill>
                          <a:srgbClr val="002060"/>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dirty="0">
                        <a:solidFill>
                          <a:srgbClr val="00206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500" b="1" dirty="0">
                          <a:solidFill>
                            <a:srgbClr val="002060"/>
                          </a:solidFill>
                          <a:latin typeface="Times New Roman" panose="02020603050405020304" pitchFamily="18" charset="0"/>
                          <a:cs typeface="Times New Roman" panose="02020603050405020304" pitchFamily="18" charset="0"/>
                        </a:rPr>
                        <a:t>преди започване на имуносупресивна терапия при серонегативни пациенти</a:t>
                      </a:r>
                    </a:p>
                    <a:p>
                      <a:pPr marL="0" marR="0" indent="0" algn="ctr" defTabSz="914400" rtl="0" eaLnBrk="1" fontAlgn="auto" latinLnBrk="0" hangingPunct="1">
                        <a:lnSpc>
                          <a:spcPct val="100000"/>
                        </a:lnSpc>
                        <a:spcBef>
                          <a:spcPts val="0"/>
                        </a:spcBef>
                        <a:spcAft>
                          <a:spcPts val="0"/>
                        </a:spcAft>
                        <a:buClrTx/>
                        <a:buSzTx/>
                        <a:buFontTx/>
                        <a:buNone/>
                        <a:tabLst/>
                        <a:defRPr/>
                      </a:pPr>
                      <a:r>
                        <a:rPr lang="bg-BG" sz="1500" b="1" dirty="0">
                          <a:solidFill>
                            <a:srgbClr val="002060"/>
                          </a:solidFill>
                          <a:latin typeface="Times New Roman" panose="02020603050405020304" pitchFamily="18" charset="0"/>
                          <a:cs typeface="Times New Roman" panose="02020603050405020304" pitchFamily="18" charset="0"/>
                        </a:rPr>
                        <a:t>(задължителна при </a:t>
                      </a:r>
                      <a:r>
                        <a:rPr lang="en-US" sz="1500" b="1" dirty="0" err="1">
                          <a:solidFill>
                            <a:srgbClr val="002060"/>
                          </a:solidFill>
                          <a:latin typeface="Times New Roman" panose="02020603050405020304" pitchFamily="18" charset="0"/>
                          <a:cs typeface="Times New Roman" panose="02020603050405020304" pitchFamily="18" charset="0"/>
                        </a:rPr>
                        <a:t>Cladribine</a:t>
                      </a:r>
                      <a:r>
                        <a:rPr lang="en-US" sz="1500" b="1" dirty="0">
                          <a:solidFill>
                            <a:srgbClr val="002060"/>
                          </a:solidFill>
                          <a:latin typeface="Times New Roman" panose="02020603050405020304" pitchFamily="18" charset="0"/>
                          <a:cs typeface="Times New Roman" panose="02020603050405020304" pitchFamily="18" charset="0"/>
                        </a:rPr>
                        <a:t>,</a:t>
                      </a:r>
                      <a:r>
                        <a:rPr lang="en-US" sz="1500" b="1" baseline="0" dirty="0">
                          <a:solidFill>
                            <a:srgbClr val="002060"/>
                          </a:solidFill>
                          <a:latin typeface="Times New Roman" panose="02020603050405020304" pitchFamily="18" charset="0"/>
                          <a:cs typeface="Times New Roman" panose="02020603050405020304" pitchFamily="18" charset="0"/>
                        </a:rPr>
                        <a:t> </a:t>
                      </a:r>
                      <a:r>
                        <a:rPr lang="en-US" sz="1500" b="1" baseline="0" dirty="0" err="1">
                          <a:solidFill>
                            <a:srgbClr val="002060"/>
                          </a:solidFill>
                          <a:latin typeface="Times New Roman" panose="02020603050405020304" pitchFamily="18" charset="0"/>
                          <a:cs typeface="Times New Roman" panose="02020603050405020304" pitchFamily="18" charset="0"/>
                        </a:rPr>
                        <a:t>Fingolimod</a:t>
                      </a:r>
                      <a:r>
                        <a:rPr lang="en-US" sz="1500" b="1" baseline="0" dirty="0">
                          <a:solidFill>
                            <a:srgbClr val="002060"/>
                          </a:solidFill>
                          <a:latin typeface="Times New Roman" panose="02020603050405020304" pitchFamily="18" charset="0"/>
                          <a:cs typeface="Times New Roman" panose="02020603050405020304" pitchFamily="18" charset="0"/>
                        </a:rPr>
                        <a:t>, </a:t>
                      </a:r>
                      <a:r>
                        <a:rPr lang="en-US" sz="1500" b="1" baseline="0" dirty="0" err="1">
                          <a:solidFill>
                            <a:srgbClr val="002060"/>
                          </a:solidFill>
                          <a:latin typeface="Times New Roman" panose="02020603050405020304" pitchFamily="18" charset="0"/>
                          <a:cs typeface="Times New Roman" panose="02020603050405020304" pitchFamily="18" charset="0"/>
                        </a:rPr>
                        <a:t>Alemtuzumab</a:t>
                      </a:r>
                      <a:r>
                        <a:rPr lang="en-US" sz="1500" b="1" baseline="0" dirty="0">
                          <a:solidFill>
                            <a:srgbClr val="002060"/>
                          </a:solidFill>
                          <a:latin typeface="Times New Roman" panose="02020603050405020304" pitchFamily="18" charset="0"/>
                          <a:cs typeface="Times New Roman" panose="02020603050405020304" pitchFamily="18" charset="0"/>
                        </a:rPr>
                        <a:t>, </a:t>
                      </a:r>
                      <a:r>
                        <a:rPr lang="en-US" sz="1500" b="1" baseline="0" dirty="0" err="1">
                          <a:solidFill>
                            <a:srgbClr val="002060"/>
                          </a:solidFill>
                          <a:latin typeface="Times New Roman" panose="02020603050405020304" pitchFamily="18" charset="0"/>
                          <a:cs typeface="Times New Roman" panose="02020603050405020304" pitchFamily="18" charset="0"/>
                        </a:rPr>
                        <a:t>Natalizumab</a:t>
                      </a:r>
                      <a:r>
                        <a:rPr lang="en-US" sz="1500" b="1" baseline="0" dirty="0">
                          <a:solidFill>
                            <a:srgbClr val="002060"/>
                          </a:solidFill>
                          <a:latin typeface="Times New Roman" panose="02020603050405020304" pitchFamily="18" charset="0"/>
                          <a:cs typeface="Times New Roman" panose="02020603050405020304" pitchFamily="18" charset="0"/>
                        </a:rPr>
                        <a:t>)</a:t>
                      </a:r>
                      <a:endParaRPr lang="bg-BG" sz="1500" b="1" dirty="0">
                        <a:solidFill>
                          <a:srgbClr val="00206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5"/>
                  </a:ext>
                </a:extLst>
              </a:tr>
              <a:tr h="370840">
                <a:tc>
                  <a:txBody>
                    <a:bodyPr/>
                    <a:lstStyle/>
                    <a:p>
                      <a:r>
                        <a:rPr lang="bg-BG" sz="1500" b="1" dirty="0">
                          <a:solidFill>
                            <a:srgbClr val="FF0000"/>
                          </a:solidFill>
                          <a:latin typeface="Times New Roman" panose="02020603050405020304" pitchFamily="18" charset="0"/>
                          <a:cs typeface="Times New Roman" panose="02020603050405020304" pitchFamily="18" charset="0"/>
                        </a:rPr>
                        <a:t>ХЕРПЕС</a:t>
                      </a:r>
                      <a:r>
                        <a:rPr lang="bg-BG" sz="1500" b="1" baseline="0" dirty="0">
                          <a:solidFill>
                            <a:srgbClr val="FF0000"/>
                          </a:solidFill>
                          <a:latin typeface="Times New Roman" panose="02020603050405020304" pitchFamily="18" charset="0"/>
                          <a:cs typeface="Times New Roman" panose="02020603050405020304" pitchFamily="18" charset="0"/>
                        </a:rPr>
                        <a:t> ЗОСТЕР </a:t>
                      </a:r>
                      <a:endParaRPr lang="bg-BG" sz="1500" b="1" dirty="0">
                        <a:solidFill>
                          <a:srgbClr val="FF0000"/>
                        </a:solidFill>
                        <a:latin typeface="Times New Roman" panose="02020603050405020304" pitchFamily="18" charset="0"/>
                        <a:cs typeface="Times New Roman" panose="02020603050405020304" pitchFamily="18" charset="0"/>
                      </a:endParaRPr>
                    </a:p>
                    <a:p>
                      <a:endParaRPr lang="en-GB" sz="15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500" b="1" dirty="0">
                          <a:solidFill>
                            <a:srgbClr val="002060"/>
                          </a:solidFill>
                          <a:latin typeface="Times New Roman" panose="02020603050405020304" pitchFamily="18" charset="0"/>
                          <a:cs typeface="Times New Roman" panose="02020603050405020304" pitchFamily="18" charset="0"/>
                        </a:rPr>
                        <a:t>инактивирана</a:t>
                      </a:r>
                      <a:r>
                        <a:rPr lang="bg-BG" sz="1500" b="1" baseline="0" dirty="0">
                          <a:solidFill>
                            <a:srgbClr val="002060"/>
                          </a:solidFill>
                          <a:latin typeface="Times New Roman" panose="02020603050405020304" pitchFamily="18" charset="0"/>
                          <a:cs typeface="Times New Roman" panose="02020603050405020304" pitchFamily="18" charset="0"/>
                        </a:rPr>
                        <a:t> </a:t>
                      </a:r>
                      <a:endParaRPr lang="en-GB" sz="15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500" b="1" dirty="0">
                          <a:solidFill>
                            <a:srgbClr val="002060"/>
                          </a:solidFill>
                          <a:latin typeface="Times New Roman" panose="02020603050405020304" pitchFamily="18" charset="0"/>
                          <a:cs typeface="Times New Roman" panose="02020603050405020304" pitchFamily="18" charset="0"/>
                        </a:rPr>
                        <a:t>пациенти над 50 години с прекарана варицела</a:t>
                      </a:r>
                      <a:endParaRPr lang="en-GB" sz="1500"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06"/>
                  </a:ext>
                </a:extLst>
              </a:tr>
              <a:tr h="370840">
                <a:tc>
                  <a:txBody>
                    <a:bodyPr/>
                    <a:lstStyle/>
                    <a:p>
                      <a:r>
                        <a:rPr lang="bg-BG" sz="1500" b="1" dirty="0">
                          <a:solidFill>
                            <a:srgbClr val="FF0000"/>
                          </a:solidFill>
                          <a:latin typeface="Times New Roman" panose="02020603050405020304" pitchFamily="18" charset="0"/>
                          <a:cs typeface="Times New Roman" panose="02020603050405020304" pitchFamily="18" charset="0"/>
                        </a:rPr>
                        <a:t>ХЕПАТИТ</a:t>
                      </a:r>
                      <a:r>
                        <a:rPr lang="bg-BG" sz="1500" b="1" baseline="0" dirty="0">
                          <a:solidFill>
                            <a:srgbClr val="FF0000"/>
                          </a:solidFill>
                          <a:latin typeface="Times New Roman" panose="02020603050405020304" pitchFamily="18" charset="0"/>
                          <a:cs typeface="Times New Roman" panose="02020603050405020304" pitchFamily="18" charset="0"/>
                        </a:rPr>
                        <a:t> А/В</a:t>
                      </a:r>
                      <a:endParaRPr lang="en-GB" sz="15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bg-BG" sz="1500" b="1" dirty="0">
                          <a:solidFill>
                            <a:srgbClr val="002060"/>
                          </a:solidFill>
                          <a:latin typeface="Times New Roman" panose="02020603050405020304" pitchFamily="18" charset="0"/>
                          <a:cs typeface="Times New Roman" panose="02020603050405020304" pitchFamily="18" charset="0"/>
                        </a:rPr>
                        <a:t>инактивирана</a:t>
                      </a:r>
                      <a:r>
                        <a:rPr lang="bg-BG" sz="1500" b="1" baseline="0" dirty="0">
                          <a:solidFill>
                            <a:srgbClr val="002060"/>
                          </a:solidFill>
                          <a:latin typeface="Times New Roman" panose="02020603050405020304" pitchFamily="18" charset="0"/>
                          <a:cs typeface="Times New Roman" panose="02020603050405020304" pitchFamily="18" charset="0"/>
                        </a:rPr>
                        <a:t>/субкомпонентна </a:t>
                      </a:r>
                      <a:endParaRPr lang="en-GB" sz="1500" b="1" dirty="0">
                        <a:solidFill>
                          <a:srgbClr val="00206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500" b="1" dirty="0">
                          <a:solidFill>
                            <a:srgbClr val="002060"/>
                          </a:solidFill>
                          <a:latin typeface="Times New Roman" panose="02020603050405020304" pitchFamily="18" charset="0"/>
                          <a:cs typeface="Times New Roman" panose="02020603050405020304" pitchFamily="18" charset="0"/>
                        </a:rPr>
                        <a:t>в</a:t>
                      </a:r>
                      <a:r>
                        <a:rPr lang="bg-BG" sz="1500" b="1" baseline="0" dirty="0">
                          <a:solidFill>
                            <a:srgbClr val="002060"/>
                          </a:solidFill>
                          <a:latin typeface="Times New Roman" panose="02020603050405020304" pitchFamily="18" charset="0"/>
                          <a:cs typeface="Times New Roman" panose="02020603050405020304" pitchFamily="18" charset="0"/>
                        </a:rPr>
                        <a:t> рискови случаи за серонегативни пациенти </a:t>
                      </a:r>
                      <a:endParaRPr lang="en-GB" sz="15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a:solidFill>
                            <a:srgbClr val="FF0000"/>
                          </a:solidFill>
                          <a:latin typeface="Times New Roman" panose="02020603050405020304" pitchFamily="18" charset="0"/>
                          <a:cs typeface="Times New Roman" panose="02020603050405020304" pitchFamily="18" charset="0"/>
                        </a:rPr>
                        <a:t>COVID-19</a:t>
                      </a:r>
                    </a:p>
                    <a:p>
                      <a:endParaRPr lang="en-GB" sz="15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500" b="1" dirty="0">
                          <a:solidFill>
                            <a:srgbClr val="002060"/>
                          </a:solidFill>
                          <a:latin typeface="Times New Roman" panose="02020603050405020304" pitchFamily="18" charset="0"/>
                          <a:cs typeface="Times New Roman" panose="02020603050405020304" pitchFamily="18" charset="0"/>
                        </a:rPr>
                        <a:t>иРНК или инактивирана </a:t>
                      </a:r>
                      <a:endParaRPr lang="en-GB" sz="15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500" b="1" dirty="0">
                          <a:solidFill>
                            <a:srgbClr val="002060"/>
                          </a:solidFill>
                          <a:latin typeface="Times New Roman" panose="02020603050405020304" pitchFamily="18" charset="0"/>
                          <a:cs typeface="Times New Roman" panose="02020603050405020304" pitchFamily="18" charset="0"/>
                        </a:rPr>
                        <a:t>при</a:t>
                      </a:r>
                      <a:r>
                        <a:rPr lang="bg-BG" sz="1500" b="1" baseline="0" dirty="0">
                          <a:solidFill>
                            <a:srgbClr val="002060"/>
                          </a:solidFill>
                          <a:latin typeface="Times New Roman" panose="02020603050405020304" pitchFamily="18" charset="0"/>
                          <a:cs typeface="Times New Roman" panose="02020603050405020304" pitchFamily="18" charset="0"/>
                        </a:rPr>
                        <a:t> всички МС пациенти</a:t>
                      </a:r>
                      <a:endParaRPr lang="en-GB" sz="1500"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3661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CEE708-3E13-426E-A50A-B13B492C4A3A}"/>
              </a:ext>
            </a:extLst>
          </p:cNvPr>
          <p:cNvSpPr>
            <a:spLocks noGrp="1"/>
          </p:cNvSpPr>
          <p:nvPr>
            <p:ph type="body" idx="1"/>
          </p:nvPr>
        </p:nvSpPr>
        <p:spPr>
          <a:xfrm>
            <a:off x="251520" y="-243407"/>
            <a:ext cx="8712968" cy="1152128"/>
          </a:xfrm>
        </p:spPr>
        <p:txBody>
          <a:bodyPr/>
          <a:lstStyle/>
          <a:p>
            <a:pPr algn="r"/>
            <a:endParaRPr lang="bg-BG" sz="2400" dirty="0">
              <a:solidFill>
                <a:srgbClr val="C00000"/>
              </a:solidFill>
              <a:latin typeface="Times New Roman" panose="02020603050405020304" pitchFamily="18" charset="0"/>
              <a:cs typeface="Times New Roman" panose="02020603050405020304" pitchFamily="18" charset="0"/>
            </a:endParaRPr>
          </a:p>
          <a:p>
            <a:pPr algn="r"/>
            <a:endParaRPr lang="bg-BG" dirty="0">
              <a:solidFill>
                <a:srgbClr val="C00000"/>
              </a:solidFill>
              <a:latin typeface="Times New Roman" panose="02020603050405020304" pitchFamily="18" charset="0"/>
              <a:cs typeface="Times New Roman" panose="02020603050405020304" pitchFamily="18" charset="0"/>
            </a:endParaRPr>
          </a:p>
          <a:p>
            <a:pPr algn="r"/>
            <a:endParaRPr lang="bg-BG" sz="2400" dirty="0">
              <a:solidFill>
                <a:srgbClr val="C00000"/>
              </a:solidFill>
              <a:latin typeface="Times New Roman" panose="02020603050405020304" pitchFamily="18" charset="0"/>
              <a:cs typeface="Times New Roman" panose="02020603050405020304" pitchFamily="18" charset="0"/>
            </a:endParaRPr>
          </a:p>
          <a:p>
            <a:pPr algn="r"/>
            <a:endParaRPr lang="en-US" sz="2400" dirty="0">
              <a:solidFill>
                <a:srgbClr val="C00000"/>
              </a:solidFill>
              <a:latin typeface="Times New Roman" panose="02020603050405020304" pitchFamily="18" charset="0"/>
              <a:cs typeface="Times New Roman" panose="02020603050405020304" pitchFamily="18" charset="0"/>
            </a:endParaRPr>
          </a:p>
          <a:p>
            <a:pPr algn="r"/>
            <a:endParaRPr lang="en-US" dirty="0">
              <a:solidFill>
                <a:srgbClr val="C00000"/>
              </a:solidFill>
              <a:latin typeface="Times New Roman" panose="02020603050405020304" pitchFamily="18" charset="0"/>
              <a:cs typeface="Times New Roman" panose="02020603050405020304" pitchFamily="18" charset="0"/>
            </a:endParaRPr>
          </a:p>
          <a:p>
            <a:pPr algn="r"/>
            <a:endParaRPr lang="en-US" sz="2400" dirty="0">
              <a:solidFill>
                <a:srgbClr val="C00000"/>
              </a:solidFill>
              <a:latin typeface="Times New Roman" panose="02020603050405020304" pitchFamily="18" charset="0"/>
              <a:cs typeface="Times New Roman" panose="02020603050405020304" pitchFamily="18" charset="0"/>
            </a:endParaRPr>
          </a:p>
          <a:p>
            <a:pPr algn="r"/>
            <a:endParaRPr lang="en-US" dirty="0">
              <a:solidFill>
                <a:srgbClr val="C00000"/>
              </a:solidFill>
              <a:latin typeface="Times New Roman" panose="02020603050405020304" pitchFamily="18" charset="0"/>
              <a:cs typeface="Times New Roman" panose="02020603050405020304" pitchFamily="18" charset="0"/>
            </a:endParaRPr>
          </a:p>
          <a:p>
            <a:pPr algn="r"/>
            <a:endParaRPr lang="en-US" sz="2400" dirty="0">
              <a:solidFill>
                <a:srgbClr val="C00000"/>
              </a:solidFill>
              <a:latin typeface="Times New Roman" panose="02020603050405020304" pitchFamily="18" charset="0"/>
              <a:cs typeface="Times New Roman" panose="02020603050405020304" pitchFamily="18" charset="0"/>
            </a:endParaRPr>
          </a:p>
          <a:p>
            <a:pPr algn="r"/>
            <a:endParaRPr lang="en-US" sz="2400" dirty="0">
              <a:solidFill>
                <a:srgbClr val="C00000"/>
              </a:solidFill>
              <a:latin typeface="Times New Roman" panose="02020603050405020304" pitchFamily="18" charset="0"/>
              <a:cs typeface="Times New Roman" panose="02020603050405020304" pitchFamily="18" charset="0"/>
            </a:endParaRPr>
          </a:p>
          <a:p>
            <a:pPr algn="r"/>
            <a:endParaRPr lang="en-US" dirty="0">
              <a:solidFill>
                <a:srgbClr val="C00000"/>
              </a:solidFill>
              <a:latin typeface="Times New Roman" panose="02020603050405020304" pitchFamily="18" charset="0"/>
              <a:cs typeface="Times New Roman" panose="02020603050405020304" pitchFamily="18" charset="0"/>
            </a:endParaRPr>
          </a:p>
          <a:p>
            <a:pPr algn="r"/>
            <a:endParaRPr lang="en-US" sz="2400" dirty="0">
              <a:solidFill>
                <a:srgbClr val="C00000"/>
              </a:solidFill>
              <a:latin typeface="Times New Roman" panose="02020603050405020304" pitchFamily="18" charset="0"/>
              <a:cs typeface="Times New Roman" panose="02020603050405020304" pitchFamily="18" charset="0"/>
            </a:endParaRPr>
          </a:p>
          <a:p>
            <a:pPr algn="r"/>
            <a:endParaRPr lang="en-US" dirty="0">
              <a:solidFill>
                <a:srgbClr val="C00000"/>
              </a:solidFill>
              <a:latin typeface="Times New Roman" panose="02020603050405020304" pitchFamily="18" charset="0"/>
              <a:cs typeface="Times New Roman" panose="02020603050405020304" pitchFamily="18" charset="0"/>
            </a:endParaRPr>
          </a:p>
          <a:p>
            <a:pPr algn="r"/>
            <a:endParaRPr lang="en-US" sz="2400" dirty="0">
              <a:solidFill>
                <a:srgbClr val="C00000"/>
              </a:solidFill>
              <a:latin typeface="Times New Roman" panose="02020603050405020304" pitchFamily="18" charset="0"/>
              <a:cs typeface="Times New Roman" panose="02020603050405020304" pitchFamily="18" charset="0"/>
            </a:endParaRPr>
          </a:p>
          <a:p>
            <a:pPr algn="r"/>
            <a:endParaRPr lang="en-US" dirty="0">
              <a:solidFill>
                <a:srgbClr val="C00000"/>
              </a:solidFill>
              <a:latin typeface="Times New Roman" panose="02020603050405020304" pitchFamily="18" charset="0"/>
              <a:cs typeface="Times New Roman" panose="02020603050405020304" pitchFamily="18" charset="0"/>
            </a:endParaRPr>
          </a:p>
          <a:p>
            <a:pPr algn="r"/>
            <a:endParaRPr lang="en-US" sz="2400" dirty="0">
              <a:solidFill>
                <a:srgbClr val="C00000"/>
              </a:solidFill>
              <a:latin typeface="Times New Roman" panose="02020603050405020304" pitchFamily="18" charset="0"/>
              <a:cs typeface="Times New Roman" panose="02020603050405020304" pitchFamily="18" charset="0"/>
            </a:endParaRPr>
          </a:p>
          <a:p>
            <a:pPr algn="r"/>
            <a:endParaRPr lang="en-US" dirty="0">
              <a:solidFill>
                <a:srgbClr val="C00000"/>
              </a:solidFill>
              <a:latin typeface="Times New Roman" panose="02020603050405020304" pitchFamily="18" charset="0"/>
              <a:cs typeface="Times New Roman" panose="02020603050405020304" pitchFamily="18" charset="0"/>
            </a:endParaRPr>
          </a:p>
          <a:p>
            <a:pPr algn="r"/>
            <a:endParaRPr lang="en-US" sz="2400" dirty="0">
              <a:solidFill>
                <a:srgbClr val="C00000"/>
              </a:solidFill>
              <a:latin typeface="Times New Roman" panose="02020603050405020304" pitchFamily="18" charset="0"/>
              <a:cs typeface="Times New Roman" panose="02020603050405020304" pitchFamily="18" charset="0"/>
            </a:endParaRPr>
          </a:p>
          <a:p>
            <a:pPr algn="r"/>
            <a:endParaRPr lang="en-US" dirty="0">
              <a:solidFill>
                <a:srgbClr val="C00000"/>
              </a:solidFill>
              <a:latin typeface="Times New Roman" panose="02020603050405020304" pitchFamily="18" charset="0"/>
              <a:cs typeface="Times New Roman" panose="02020603050405020304" pitchFamily="18" charset="0"/>
            </a:endParaRPr>
          </a:p>
          <a:p>
            <a:pPr algn="r"/>
            <a:r>
              <a:rPr lang="en-US" sz="2200" dirty="0">
                <a:solidFill>
                  <a:srgbClr val="C00000"/>
                </a:solidFill>
                <a:latin typeface="Times New Roman" panose="02020603050405020304" pitchFamily="18" charset="0"/>
                <a:cs typeface="Times New Roman" panose="02020603050405020304" pitchFamily="18" charset="0"/>
              </a:rPr>
              <a:t>         </a:t>
            </a:r>
            <a:r>
              <a:rPr lang="bg-BG" sz="2200" dirty="0">
                <a:solidFill>
                  <a:srgbClr val="FF0000"/>
                </a:solidFill>
                <a:latin typeface="Times New Roman" panose="02020603050405020304" pitchFamily="18" charset="0"/>
                <a:cs typeface="Times New Roman" panose="02020603050405020304" pitchFamily="18" charset="0"/>
              </a:rPr>
              <a:t>ВАКСИНИ ЗА </a:t>
            </a:r>
            <a:r>
              <a:rPr lang="ru-RU" sz="2200" dirty="0">
                <a:solidFill>
                  <a:srgbClr val="FF0000"/>
                </a:solidFill>
                <a:latin typeface="Times New Roman" panose="02020603050405020304" pitchFamily="18" charset="0"/>
                <a:cs typeface="Times New Roman" panose="02020603050405020304" pitchFamily="18" charset="0"/>
              </a:rPr>
              <a:t>SARS-CoV-2</a:t>
            </a:r>
          </a:p>
          <a:p>
            <a:pPr algn="r"/>
            <a:r>
              <a:rPr lang="en-US" sz="1200" dirty="0">
                <a:solidFill>
                  <a:srgbClr val="002060"/>
                </a:solidFill>
              </a:rPr>
              <a:t>(Alderson J. et al. Overview of approved and upcoming vaccines for SARS-CoV-2: a living review. Oxford Open Immunology, 2021, 2(1): iqab010)</a:t>
            </a:r>
          </a:p>
        </p:txBody>
      </p:sp>
      <p:sp>
        <p:nvSpPr>
          <p:cNvPr id="4" name="Text Placeholder 3">
            <a:extLst>
              <a:ext uri="{FF2B5EF4-FFF2-40B4-BE49-F238E27FC236}">
                <a16:creationId xmlns:a16="http://schemas.microsoft.com/office/drawing/2014/main" id="{05914C62-0E7F-4276-BDFB-EA8E2D947638}"/>
              </a:ext>
            </a:extLst>
          </p:cNvPr>
          <p:cNvSpPr>
            <a:spLocks noGrp="1"/>
          </p:cNvSpPr>
          <p:nvPr>
            <p:ph type="body" sz="quarter" idx="3"/>
          </p:nvPr>
        </p:nvSpPr>
        <p:spPr/>
        <p:txBody>
          <a:bodyPr/>
          <a:lstStyle/>
          <a:p>
            <a:endParaRPr lang="en-US" dirty="0"/>
          </a:p>
        </p:txBody>
      </p:sp>
      <p:sp>
        <p:nvSpPr>
          <p:cNvPr id="5" name="Content Placeholder 4">
            <a:extLst>
              <a:ext uri="{FF2B5EF4-FFF2-40B4-BE49-F238E27FC236}">
                <a16:creationId xmlns:a16="http://schemas.microsoft.com/office/drawing/2014/main" id="{9DBA29E8-2379-495E-96B1-80A76913CEB2}"/>
              </a:ext>
            </a:extLst>
          </p:cNvPr>
          <p:cNvSpPr>
            <a:spLocks noGrp="1"/>
          </p:cNvSpPr>
          <p:nvPr>
            <p:ph sz="quarter" idx="4"/>
          </p:nvPr>
        </p:nvSpPr>
        <p:spPr/>
        <p:txBody>
          <a:bodyPr/>
          <a:lstStyle/>
          <a:p>
            <a:endParaRPr lang="en-US" dirty="0"/>
          </a:p>
        </p:txBody>
      </p:sp>
      <p:sp>
        <p:nvSpPr>
          <p:cNvPr id="6" name="Title 5">
            <a:extLst>
              <a:ext uri="{FF2B5EF4-FFF2-40B4-BE49-F238E27FC236}">
                <a16:creationId xmlns:a16="http://schemas.microsoft.com/office/drawing/2014/main" id="{05608A7A-7CA1-4AD5-8EF2-5BE3E3DB6777}"/>
              </a:ext>
            </a:extLst>
          </p:cNvPr>
          <p:cNvSpPr>
            <a:spLocks noGrp="1"/>
          </p:cNvSpPr>
          <p:nvPr>
            <p:ph type="title"/>
          </p:nvPr>
        </p:nvSpPr>
        <p:spPr>
          <a:xfrm>
            <a:off x="251520" y="5013176"/>
            <a:ext cx="8712968" cy="2232248"/>
          </a:xfrm>
        </p:spPr>
        <p:txBody>
          <a:bodyPr/>
          <a:lstStyle/>
          <a:p>
            <a:pPr marL="0" indent="0" algn="just">
              <a:buNone/>
            </a:pPr>
            <a:r>
              <a:rPr lang="ru-RU" sz="1800" i="0" dirty="0">
                <a:solidFill>
                  <a:srgbClr val="002060"/>
                </a:solidFill>
                <a:effectLst/>
                <a:latin typeface="Times New Roman" panose="02020603050405020304" pitchFamily="18" charset="0"/>
                <a:cs typeface="Times New Roman" panose="02020603050405020304" pitchFamily="18" charset="0"/>
              </a:rPr>
              <a:t>Инактивираните и протеиновите ваксини предизвикват силен хуморален отговор.  иРНК и векторните ваксини предизвикват и силен клетъчен имунен отговор, поради ендогенно производство на вирусни антегени от човешките клетки и представянето им от </a:t>
            </a:r>
            <a:r>
              <a:rPr lang="en-US" sz="1800" i="0" dirty="0">
                <a:solidFill>
                  <a:srgbClr val="002060"/>
                </a:solidFill>
                <a:effectLst/>
                <a:latin typeface="Times New Roman" panose="02020603050405020304" pitchFamily="18" charset="0"/>
                <a:cs typeface="Times New Roman" panose="02020603050405020304" pitchFamily="18" charset="0"/>
              </a:rPr>
              <a:t>HLA</a:t>
            </a:r>
            <a:r>
              <a:rPr lang="bg-BG" sz="1800" i="0" dirty="0">
                <a:solidFill>
                  <a:srgbClr val="002060"/>
                </a:solidFill>
                <a:effectLst/>
                <a:latin typeface="Times New Roman" panose="02020603050405020304" pitchFamily="18" charset="0"/>
                <a:cs typeface="Times New Roman" panose="02020603050405020304" pitchFamily="18" charset="0"/>
              </a:rPr>
              <a:t> клас </a:t>
            </a:r>
            <a:r>
              <a:rPr lang="en-US" sz="1800" i="0" dirty="0">
                <a:solidFill>
                  <a:srgbClr val="002060"/>
                </a:solidFill>
                <a:effectLst/>
                <a:latin typeface="Times New Roman" panose="02020603050405020304" pitchFamily="18" charset="0"/>
                <a:cs typeface="Times New Roman" panose="02020603050405020304" pitchFamily="18" charset="0"/>
              </a:rPr>
              <a:t>I</a:t>
            </a:r>
            <a:r>
              <a:rPr lang="bg-BG" sz="1800" i="0" dirty="0">
                <a:solidFill>
                  <a:srgbClr val="002060"/>
                </a:solidFill>
                <a:effectLst/>
                <a:latin typeface="Times New Roman" panose="02020603050405020304" pitchFamily="18" charset="0"/>
                <a:cs typeface="Times New Roman" panose="02020603050405020304" pitchFamily="18" charset="0"/>
              </a:rPr>
              <a:t> молекули</a:t>
            </a:r>
            <a:r>
              <a:rPr lang="ru-RU" sz="1800" i="0" dirty="0">
                <a:solidFill>
                  <a:srgbClr val="002060"/>
                </a:solidFill>
                <a:effectLst/>
                <a:latin typeface="Times New Roman" panose="02020603050405020304" pitchFamily="18" charset="0"/>
                <a:cs typeface="Times New Roman" panose="02020603050405020304" pitchFamily="18" charset="0"/>
              </a:rPr>
              <a:t>. От друга страна, инактивираните и протеиновите ваксини превъзхождат иРНК и векторните ваксини по отношение на разходите и стабилността.</a:t>
            </a:r>
            <a:endParaRPr lang="en-US" sz="1800" dirty="0"/>
          </a:p>
        </p:txBody>
      </p:sp>
      <p:pic>
        <p:nvPicPr>
          <p:cNvPr id="7" name="Content Placeholder 5">
            <a:extLst>
              <a:ext uri="{FF2B5EF4-FFF2-40B4-BE49-F238E27FC236}">
                <a16:creationId xmlns:a16="http://schemas.microsoft.com/office/drawing/2014/main" id="{3FE5EF94-A439-4275-A6B5-4FEA9D0F3BC8}"/>
              </a:ext>
            </a:extLst>
          </p:cNvPr>
          <p:cNvPicPr>
            <a:picLocks noGrp="1" noChangeAspect="1"/>
          </p:cNvPicPr>
          <p:nvPr>
            <p:ph sz="half" idx="2"/>
          </p:nvPr>
        </p:nvPicPr>
        <p:blipFill>
          <a:blip r:embed="rId2"/>
          <a:stretch>
            <a:fillRect/>
          </a:stretch>
        </p:blipFill>
        <p:spPr>
          <a:xfrm>
            <a:off x="251520" y="980728"/>
            <a:ext cx="8712968" cy="3960440"/>
          </a:xfrm>
          <a:prstGeom prst="rect">
            <a:avLst/>
          </a:prstGeom>
        </p:spPr>
      </p:pic>
    </p:spTree>
    <p:extLst>
      <p:ext uri="{BB962C8B-B14F-4D97-AF65-F5344CB8AC3E}">
        <p14:creationId xmlns:p14="http://schemas.microsoft.com/office/powerpoint/2010/main" val="4209741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F52A71-D590-4801-8297-D6C3FEC228CA}"/>
              </a:ext>
            </a:extLst>
          </p:cNvPr>
          <p:cNvSpPr>
            <a:spLocks noGrp="1"/>
          </p:cNvSpPr>
          <p:nvPr>
            <p:ph type="body" sz="half" idx="2"/>
          </p:nvPr>
        </p:nvSpPr>
        <p:spPr>
          <a:xfrm>
            <a:off x="877886" y="773833"/>
            <a:ext cx="7510538" cy="926975"/>
          </a:xfrm>
        </p:spPr>
        <p:txBody>
          <a:bodyPr>
            <a:normAutofit fontScale="47500" lnSpcReduction="20000"/>
          </a:bodyPr>
          <a:lstStyle/>
          <a:p>
            <a:pPr marL="0" indent="0" algn="ctr">
              <a:buNone/>
            </a:pPr>
            <a:endParaRPr lang="bg-BG"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p>
            <a:pPr marL="0" indent="0" algn="ctr">
              <a:buNone/>
            </a:pPr>
            <a:r>
              <a:rPr lang="bg-BG" sz="5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БЛАГОДАРЯ ЗА ВНИМАНИЕТО</a:t>
            </a:r>
            <a:br>
              <a:rPr lang="en-US" sz="1600" b="1" dirty="0">
                <a:solidFill>
                  <a:srgbClr val="C00000"/>
                </a:solidFill>
                <a:latin typeface="Cambria" panose="02040503050406030204" pitchFamily="18" charset="0"/>
                <a:ea typeface="Cambria" panose="02040503050406030204" pitchFamily="18" charset="0"/>
              </a:rPr>
            </a:br>
            <a:br>
              <a:rPr lang="bg-BG" sz="1050" b="1" dirty="0">
                <a:solidFill>
                  <a:srgbClr val="C00000"/>
                </a:solidFill>
                <a:latin typeface="Cambria" panose="02040503050406030204" pitchFamily="18" charset="0"/>
                <a:ea typeface="Cambria" panose="02040503050406030204" pitchFamily="18" charset="0"/>
              </a:rPr>
            </a:br>
            <a:endParaRPr lang="en-US" dirty="0"/>
          </a:p>
        </p:txBody>
      </p:sp>
      <p:sp>
        <p:nvSpPr>
          <p:cNvPr id="4" name="Title 3">
            <a:extLst>
              <a:ext uri="{FF2B5EF4-FFF2-40B4-BE49-F238E27FC236}">
                <a16:creationId xmlns:a16="http://schemas.microsoft.com/office/drawing/2014/main" id="{2D238F81-FA50-4EFA-94C3-C2AEA2D8F5B0}"/>
              </a:ext>
            </a:extLst>
          </p:cNvPr>
          <p:cNvSpPr>
            <a:spLocks noGrp="1"/>
          </p:cNvSpPr>
          <p:nvPr>
            <p:ph type="title"/>
          </p:nvPr>
        </p:nvSpPr>
        <p:spPr/>
        <p:txBody>
          <a:bodyPr/>
          <a:lstStyle/>
          <a:p>
            <a:pPr marL="0" indent="0">
              <a:buNone/>
            </a:pPr>
            <a:endParaRPr lang="en-US" dirty="0"/>
          </a:p>
        </p:txBody>
      </p:sp>
      <p:pic>
        <p:nvPicPr>
          <p:cNvPr id="5" name="Picture 2">
            <a:extLst>
              <a:ext uri="{FF2B5EF4-FFF2-40B4-BE49-F238E27FC236}">
                <a16:creationId xmlns:a16="http://schemas.microsoft.com/office/drawing/2014/main" id="{8B89F74E-B550-40E5-82AB-CF739C8CE38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108" b="1108"/>
          <a:stretch>
            <a:fillRect/>
          </a:stretch>
        </p:blipFill>
        <p:spPr bwMode="auto">
          <a:xfrm>
            <a:off x="2771800" y="2492896"/>
            <a:ext cx="3600400" cy="25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2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29972" cy="1440160"/>
          </a:xfrm>
        </p:spPr>
        <p:txBody>
          <a:bodyPr/>
          <a:lstStyle/>
          <a:p>
            <a:pPr marL="0" indent="0" algn="ctr">
              <a:buNone/>
            </a:pPr>
            <a:r>
              <a:rPr lang="bg-BG" sz="2000" dirty="0">
                <a:solidFill>
                  <a:srgbClr val="C00000"/>
                </a:solidFill>
                <a:effectLst/>
                <a:latin typeface="Times New Roman" panose="02020603050405020304" pitchFamily="18" charset="0"/>
                <a:cs typeface="Times New Roman" panose="02020603050405020304" pitchFamily="18" charset="0"/>
              </a:rPr>
              <a:t>                                                                         </a:t>
            </a:r>
            <a:r>
              <a:rPr lang="en-US" sz="2000" dirty="0">
                <a:solidFill>
                  <a:srgbClr val="C00000"/>
                </a:solidFill>
                <a:effectLst/>
                <a:latin typeface="Times New Roman" panose="02020603050405020304" pitchFamily="18" charset="0"/>
                <a:cs typeface="Times New Roman" panose="02020603050405020304" pitchFamily="18" charset="0"/>
              </a:rPr>
              <a:t>      </a:t>
            </a:r>
            <a:r>
              <a:rPr lang="bg-BG" sz="2000" dirty="0">
                <a:solidFill>
                  <a:srgbClr val="FF0000"/>
                </a:solidFill>
                <a:effectLst/>
                <a:latin typeface="Times New Roman" panose="02020603050405020304" pitchFamily="18" charset="0"/>
                <a:cs typeface="Times New Roman" panose="02020603050405020304" pitchFamily="18" charset="0"/>
              </a:rPr>
              <a:t>ВАКСИНИ ЗА </a:t>
            </a:r>
            <a:r>
              <a:rPr lang="ru-RU" sz="2000" dirty="0">
                <a:solidFill>
                  <a:srgbClr val="FF0000"/>
                </a:solidFill>
                <a:effectLst/>
                <a:latin typeface="Times New Roman" panose="02020603050405020304" pitchFamily="18" charset="0"/>
                <a:cs typeface="Times New Roman" panose="02020603050405020304" pitchFamily="18" charset="0"/>
              </a:rPr>
              <a:t>SARS-CoV-2 </a:t>
            </a:r>
            <a:br>
              <a:rPr lang="ru-RU" sz="2000" dirty="0">
                <a:solidFill>
                  <a:srgbClr val="C00000"/>
                </a:solidFill>
                <a:latin typeface="Times New Roman" panose="02020603050405020304" pitchFamily="18" charset="0"/>
                <a:cs typeface="Times New Roman" panose="02020603050405020304" pitchFamily="18" charset="0"/>
              </a:rPr>
            </a:br>
            <a:r>
              <a:rPr lang="bg-BG" sz="1900" dirty="0">
                <a:solidFill>
                  <a:srgbClr val="002060"/>
                </a:solidFill>
                <a:effectLst/>
                <a:latin typeface="Times New Roman" panose="02020603050405020304" pitchFamily="18" charset="0"/>
                <a:cs typeface="Times New Roman" panose="02020603050405020304" pitchFamily="18" charset="0"/>
              </a:rPr>
              <a:t>308 експериментални ваксини са в различен етап на развитие (от тях 73 са във фаза на клинични изпитвания: </a:t>
            </a:r>
            <a:r>
              <a:rPr lang="en-GB" sz="1900" dirty="0">
                <a:solidFill>
                  <a:srgbClr val="002060"/>
                </a:solidFill>
                <a:effectLst/>
                <a:latin typeface="Times New Roman" panose="02020603050405020304" pitchFamily="18" charset="0"/>
                <a:cs typeface="Times New Roman" panose="02020603050405020304" pitchFamily="18" charset="0"/>
              </a:rPr>
              <a:t>24 </a:t>
            </a:r>
            <a:r>
              <a:rPr lang="bg-BG" sz="1900" dirty="0">
                <a:solidFill>
                  <a:srgbClr val="002060"/>
                </a:solidFill>
                <a:effectLst/>
                <a:latin typeface="Times New Roman" panose="02020603050405020304" pitchFamily="18" charset="0"/>
                <a:cs typeface="Times New Roman" panose="02020603050405020304" pitchFamily="18" charset="0"/>
              </a:rPr>
              <a:t>са във Фаза </a:t>
            </a:r>
            <a:r>
              <a:rPr lang="en-GB" sz="1900" dirty="0">
                <a:solidFill>
                  <a:srgbClr val="002060"/>
                </a:solidFill>
                <a:effectLst/>
                <a:latin typeface="Times New Roman" panose="02020603050405020304" pitchFamily="18" charset="0"/>
                <a:cs typeface="Times New Roman" panose="02020603050405020304" pitchFamily="18" charset="0"/>
              </a:rPr>
              <a:t>I</a:t>
            </a:r>
            <a:r>
              <a:rPr lang="bg-BG" sz="1900" dirty="0">
                <a:solidFill>
                  <a:srgbClr val="002060"/>
                </a:solidFill>
                <a:effectLst/>
                <a:latin typeface="Times New Roman" panose="02020603050405020304" pitchFamily="18" charset="0"/>
                <a:cs typeface="Times New Roman" panose="02020603050405020304" pitchFamily="18" charset="0"/>
              </a:rPr>
              <a:t>; </a:t>
            </a:r>
            <a:r>
              <a:rPr lang="en-GB" sz="1900" dirty="0">
                <a:solidFill>
                  <a:srgbClr val="002060"/>
                </a:solidFill>
                <a:effectLst/>
                <a:latin typeface="Times New Roman" panose="02020603050405020304" pitchFamily="18" charset="0"/>
                <a:cs typeface="Times New Roman" panose="02020603050405020304" pitchFamily="18" charset="0"/>
              </a:rPr>
              <a:t>33 </a:t>
            </a:r>
            <a:r>
              <a:rPr lang="bg-BG" sz="1900" dirty="0">
                <a:solidFill>
                  <a:srgbClr val="002060"/>
                </a:solidFill>
                <a:effectLst/>
                <a:latin typeface="Times New Roman" panose="02020603050405020304" pitchFamily="18" charset="0"/>
                <a:cs typeface="Times New Roman" panose="02020603050405020304" pitchFamily="18" charset="0"/>
              </a:rPr>
              <a:t>– във Фаза </a:t>
            </a:r>
            <a:r>
              <a:rPr lang="en-GB" sz="1900" dirty="0">
                <a:solidFill>
                  <a:srgbClr val="002060"/>
                </a:solidFill>
                <a:effectLst/>
                <a:latin typeface="Times New Roman" panose="02020603050405020304" pitchFamily="18" charset="0"/>
                <a:cs typeface="Times New Roman" panose="02020603050405020304" pitchFamily="18" charset="0"/>
              </a:rPr>
              <a:t>II</a:t>
            </a:r>
            <a:r>
              <a:rPr lang="bg-BG" sz="1900" dirty="0">
                <a:solidFill>
                  <a:srgbClr val="002060"/>
                </a:solidFill>
                <a:effectLst/>
                <a:latin typeface="Times New Roman" panose="02020603050405020304" pitchFamily="18" charset="0"/>
                <a:cs typeface="Times New Roman" panose="02020603050405020304" pitchFamily="18" charset="0"/>
              </a:rPr>
              <a:t>; 16 – във фаза </a:t>
            </a:r>
            <a:r>
              <a:rPr lang="en-GB" sz="1900" dirty="0">
                <a:solidFill>
                  <a:srgbClr val="002060"/>
                </a:solidFill>
                <a:effectLst/>
                <a:latin typeface="Times New Roman" panose="02020603050405020304" pitchFamily="18" charset="0"/>
                <a:cs typeface="Times New Roman" panose="02020603050405020304" pitchFamily="18" charset="0"/>
              </a:rPr>
              <a:t>III</a:t>
            </a:r>
            <a:r>
              <a:rPr lang="bg-BG" sz="1900" dirty="0">
                <a:solidFill>
                  <a:srgbClr val="002060"/>
                </a:solidFill>
                <a:effectLst/>
                <a:latin typeface="Times New Roman" panose="02020603050405020304" pitchFamily="18" charset="0"/>
                <a:cs typeface="Times New Roman" panose="02020603050405020304" pitchFamily="18" charset="0"/>
              </a:rPr>
              <a:t>) </a:t>
            </a:r>
            <a:br>
              <a:rPr lang="bg-BG" sz="1900" dirty="0">
                <a:solidFill>
                  <a:srgbClr val="002060"/>
                </a:solidFill>
                <a:effectLst/>
                <a:latin typeface="Times New Roman" panose="02020603050405020304" pitchFamily="18" charset="0"/>
                <a:cs typeface="Times New Roman" panose="02020603050405020304" pitchFamily="18" charset="0"/>
              </a:rPr>
            </a:br>
            <a:r>
              <a:rPr lang="en-US" sz="1200" dirty="0">
                <a:solidFill>
                  <a:srgbClr val="002060"/>
                </a:solidFill>
                <a:effectLst/>
                <a:latin typeface="Times New Roman" panose="02020603050405020304" pitchFamily="18" charset="0"/>
                <a:cs typeface="Times New Roman" panose="02020603050405020304" pitchFamily="18" charset="0"/>
              </a:rPr>
              <a:t>(Flanagan K et al. Progress and Pitfalls in the Quest for Effective SARS-CoV-2 (COVID-19) Vaccines. </a:t>
            </a:r>
            <a:r>
              <a:rPr lang="en-GB" sz="1200" b="0" dirty="0">
                <a:solidFill>
                  <a:srgbClr val="002060"/>
                </a:solidFill>
                <a:effectLst/>
                <a:latin typeface="Times New Roman" panose="02020603050405020304" pitchFamily="18" charset="0"/>
                <a:cs typeface="Times New Roman" panose="02020603050405020304" pitchFamily="18" charset="0"/>
              </a:rPr>
              <a:t>Front. </a:t>
            </a:r>
            <a:r>
              <a:rPr lang="en-GB" sz="1200" b="0" dirty="0" err="1">
                <a:solidFill>
                  <a:srgbClr val="002060"/>
                </a:solidFill>
                <a:effectLst/>
                <a:latin typeface="Times New Roman" panose="02020603050405020304" pitchFamily="18" charset="0"/>
                <a:cs typeface="Times New Roman" panose="02020603050405020304" pitchFamily="18" charset="0"/>
              </a:rPr>
              <a:t>Immunol</a:t>
            </a:r>
            <a:r>
              <a:rPr lang="en-GB" sz="1200" b="0" dirty="0">
                <a:solidFill>
                  <a:srgbClr val="002060"/>
                </a:solidFill>
                <a:effectLst/>
                <a:latin typeface="Times New Roman" panose="02020603050405020304" pitchFamily="18" charset="0"/>
                <a:cs typeface="Times New Roman" panose="02020603050405020304" pitchFamily="18" charset="0"/>
              </a:rPr>
              <a:t>.  </a:t>
            </a:r>
            <a:r>
              <a:rPr lang="en-GB" sz="1200" b="0" dirty="0">
                <a:solidFill>
                  <a:srgbClr val="00206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https://doi.org/10.3389/fimmu.2020.579250</a:t>
            </a:r>
            <a:br>
              <a:rPr lang="en-US" sz="2400" dirty="0">
                <a:solidFill>
                  <a:srgbClr val="002060"/>
                </a:solidFill>
                <a:effectLst/>
              </a:rPr>
            </a:br>
            <a:endParaRPr lang="en-GB" sz="1800" dirty="0">
              <a:solidFill>
                <a:srgbClr val="002060"/>
              </a:solidFill>
              <a:effectLst/>
            </a:endParaRPr>
          </a:p>
        </p:txBody>
      </p:sp>
      <p:pic>
        <p:nvPicPr>
          <p:cNvPr id="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8424936"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57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pPr marL="0" indent="0">
              <a:buNone/>
            </a:pPr>
            <a:r>
              <a:rPr lang="en-US" sz="2400" dirty="0">
                <a:solidFill>
                  <a:srgbClr val="C00000"/>
                </a:solidFill>
                <a:effectLst/>
                <a:latin typeface="Times New Roman" panose="02020603050405020304" pitchFamily="18" charset="0"/>
                <a:cs typeface="Times New Roman" panose="02020603050405020304" pitchFamily="18" charset="0"/>
              </a:rPr>
              <a:t> </a:t>
            </a:r>
            <a:r>
              <a:rPr lang="bg-BG" sz="2400" dirty="0">
                <a:solidFill>
                  <a:srgbClr val="FF0000"/>
                </a:solidFill>
                <a:effectLst/>
                <a:latin typeface="Times New Roman" panose="02020603050405020304" pitchFamily="18" charset="0"/>
                <a:cs typeface="Times New Roman" panose="02020603050405020304" pitchFamily="18" charset="0"/>
              </a:rPr>
              <a:t>ВИДОВЕ ВАКСИНИ</a:t>
            </a:r>
            <a:endParaRPr lang="en-GB" sz="2400" dirty="0">
              <a:solidFill>
                <a:srgbClr val="FF0000"/>
              </a:solidFill>
              <a:effectLst/>
            </a:endParaRPr>
          </a:p>
        </p:txBody>
      </p:sp>
      <p:sp>
        <p:nvSpPr>
          <p:cNvPr id="3" name="Content Placeholder 2"/>
          <p:cNvSpPr>
            <a:spLocks noGrp="1"/>
          </p:cNvSpPr>
          <p:nvPr>
            <p:ph sz="quarter" idx="13"/>
          </p:nvPr>
        </p:nvSpPr>
        <p:spPr>
          <a:xfrm>
            <a:off x="467544" y="908720"/>
            <a:ext cx="8229600" cy="5256584"/>
          </a:xfrm>
        </p:spPr>
        <p:txBody>
          <a:bodyPr>
            <a:normAutofit/>
          </a:bodyPr>
          <a:lstStyle/>
          <a:p>
            <a:pPr marL="0" indent="0" algn="ctr">
              <a:buNone/>
            </a:pPr>
            <a:r>
              <a:rPr lang="en-GB" sz="2000" dirty="0">
                <a:solidFill>
                  <a:srgbClr val="FF0000"/>
                </a:solidFill>
              </a:rPr>
              <a:t> </a:t>
            </a:r>
            <a:endParaRPr lang="bg-BG" b="1" dirty="0">
              <a:solidFill>
                <a:srgbClr val="002060"/>
              </a:solidFill>
            </a:endParaRPr>
          </a:p>
        </p:txBody>
      </p:sp>
      <p:graphicFrame>
        <p:nvGraphicFramePr>
          <p:cNvPr id="4" name="Diagram 3"/>
          <p:cNvGraphicFramePr/>
          <p:nvPr>
            <p:extLst>
              <p:ext uri="{D42A27DB-BD31-4B8C-83A1-F6EECF244321}">
                <p14:modId xmlns:p14="http://schemas.microsoft.com/office/powerpoint/2010/main" val="2256026718"/>
              </p:ext>
            </p:extLst>
          </p:nvPr>
        </p:nvGraphicFramePr>
        <p:xfrm>
          <a:off x="323528" y="404664"/>
          <a:ext cx="849694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1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a:effectLst/>
        </p:spPr>
        <p:txBody>
          <a:bodyPr/>
          <a:lstStyle/>
          <a:p>
            <a:pPr marL="0" indent="0">
              <a:buNone/>
            </a:pPr>
            <a:r>
              <a:rPr lang="bg-BG" sz="2400" dirty="0">
                <a:solidFill>
                  <a:srgbClr val="FF0000"/>
                </a:solidFill>
                <a:effectLst/>
              </a:rPr>
              <a:t>ВИДОВЕ ВАКСИНИ</a:t>
            </a:r>
            <a:endParaRPr lang="en-GB" sz="2400" dirty="0">
              <a:solidFill>
                <a:srgbClr val="FF0000"/>
              </a:solidFill>
              <a:effectLst/>
            </a:endParaRPr>
          </a:p>
        </p:txBody>
      </p:sp>
      <p:sp>
        <p:nvSpPr>
          <p:cNvPr id="3" name="Content Placeholder 2"/>
          <p:cNvSpPr>
            <a:spLocks noGrp="1"/>
          </p:cNvSpPr>
          <p:nvPr>
            <p:ph sz="quarter" idx="13"/>
          </p:nvPr>
        </p:nvSpPr>
        <p:spPr>
          <a:xfrm>
            <a:off x="251520" y="908720"/>
            <a:ext cx="8445624" cy="5760640"/>
          </a:xfrm>
        </p:spPr>
        <p:txBody>
          <a:bodyPr>
            <a:normAutofit/>
          </a:bodyPr>
          <a:lstStyle/>
          <a:p>
            <a:pPr marL="0" indent="0" algn="ctr">
              <a:buNone/>
            </a:pPr>
            <a:r>
              <a:rPr lang="en-GB" sz="2000" dirty="0">
                <a:solidFill>
                  <a:srgbClr val="FF0000"/>
                </a:solidFill>
              </a:rPr>
              <a:t> </a:t>
            </a:r>
            <a:r>
              <a:rPr lang="bg-BG" sz="2200" b="1" dirty="0">
                <a:solidFill>
                  <a:srgbClr val="C00000"/>
                </a:solidFill>
              </a:rPr>
              <a:t> </a:t>
            </a:r>
            <a:r>
              <a:rPr lang="bg-BG" b="1" dirty="0">
                <a:solidFill>
                  <a:srgbClr val="FF0000"/>
                </a:solidFill>
                <a:latin typeface="Times New Roman" panose="02020603050405020304" pitchFamily="18" charset="0"/>
                <a:cs typeface="Times New Roman" panose="02020603050405020304" pitchFamily="18" charset="0"/>
              </a:rPr>
              <a:t>ЖИВИ АТЕНЮИРАНИ ВАКСИНИ</a:t>
            </a:r>
          </a:p>
          <a:p>
            <a:pPr marL="0" indent="0" algn="ctr">
              <a:buNone/>
            </a:pPr>
            <a:endParaRPr lang="bg-BG" sz="1200" b="1" dirty="0">
              <a:solidFill>
                <a:srgbClr val="C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bg-BG" b="1" dirty="0">
                <a:solidFill>
                  <a:srgbClr val="002060"/>
                </a:solidFill>
                <a:latin typeface="Times New Roman" panose="02020603050405020304" pitchFamily="18" charset="0"/>
                <a:cs typeface="Times New Roman" panose="02020603050405020304" pitchFamily="18" charset="0"/>
              </a:rPr>
              <a:t>Съдържат модифицирани патогени без к</a:t>
            </a:r>
            <a:r>
              <a:rPr lang="ru-RU" b="1" dirty="0">
                <a:solidFill>
                  <a:srgbClr val="002060"/>
                </a:solidFill>
                <a:latin typeface="Times New Roman" panose="02020603050405020304" pitchFamily="18" charset="0"/>
                <a:cs typeface="Times New Roman" panose="02020603050405020304" pitchFamily="18" charset="0"/>
              </a:rPr>
              <a:t>лючови вирулентни фактори (за да не причиняват заболяване), но със запазена способност за репликация в човешкия организъм (за да стимулират силен имунен отговор). Тези ваксини са силно имуногенни и осигуряват дълготраен имунитет. </a:t>
            </a:r>
          </a:p>
          <a:p>
            <a:pPr marL="0" indent="0" algn="just">
              <a:buNone/>
            </a:pPr>
            <a:endParaRPr lang="ru-RU"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Пациенти с компрометирана имунна система (HIV-позитивни или пациенти на химиотерапия) не могат да получават живи атенюирани ваксини, поради риск от остра ваксинална инфекция. Те не се препоръчват и при бременни.</a:t>
            </a:r>
          </a:p>
          <a:p>
            <a:pPr marL="320040" lvl="1" indent="0" algn="just">
              <a:buNone/>
            </a:pPr>
            <a:endParaRPr lang="bg-BG" dirty="0">
              <a:solidFill>
                <a:srgbClr val="002060"/>
              </a:solidFill>
            </a:endParaRPr>
          </a:p>
        </p:txBody>
      </p:sp>
    </p:spTree>
    <p:extLst>
      <p:ext uri="{BB962C8B-B14F-4D97-AF65-F5344CB8AC3E}">
        <p14:creationId xmlns:p14="http://schemas.microsoft.com/office/powerpoint/2010/main" val="882240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pPr marL="0" indent="0" algn="ctr">
              <a:buNone/>
            </a:pPr>
            <a:r>
              <a:rPr lang="bg-BG" sz="2000" dirty="0">
                <a:solidFill>
                  <a:srgbClr val="FF0000"/>
                </a:solidFill>
                <a:effectLst/>
                <a:latin typeface="Times New Roman" panose="02020603050405020304" pitchFamily="18" charset="0"/>
                <a:cs typeface="Times New Roman" panose="02020603050405020304" pitchFamily="18" charset="0"/>
              </a:rPr>
              <a:t>       ЖИВИ АТЕНЮИРАНИ ВАКСИНИ ПРИ МС</a:t>
            </a:r>
            <a:endParaRPr lang="en-GB" sz="2000" dirty="0">
              <a:solidFill>
                <a:srgbClr val="FF0000"/>
              </a:solidFill>
              <a:effectLst/>
            </a:endParaRPr>
          </a:p>
        </p:txBody>
      </p:sp>
      <p:sp>
        <p:nvSpPr>
          <p:cNvPr id="3" name="Content Placeholder 2"/>
          <p:cNvSpPr>
            <a:spLocks noGrp="1"/>
          </p:cNvSpPr>
          <p:nvPr>
            <p:ph sz="quarter" idx="13"/>
          </p:nvPr>
        </p:nvSpPr>
        <p:spPr>
          <a:xfrm>
            <a:off x="251520" y="1052736"/>
            <a:ext cx="8424936" cy="5616624"/>
          </a:xfrm>
        </p:spPr>
        <p:txBody>
          <a:bodyPr>
            <a:normAutofit fontScale="85000" lnSpcReduction="20000"/>
          </a:bodyPr>
          <a:lstStyle/>
          <a:p>
            <a:pPr marL="0" indent="0" algn="ctr">
              <a:buNone/>
            </a:pPr>
            <a:r>
              <a:rPr lang="bg-BG" sz="2400" b="1" dirty="0">
                <a:solidFill>
                  <a:srgbClr val="002060"/>
                </a:solidFill>
                <a:latin typeface="Times New Roman" panose="02020603050405020304" pitchFamily="18" charset="0"/>
                <a:cs typeface="Times New Roman" panose="02020603050405020304" pitchFamily="18" charset="0"/>
              </a:rPr>
              <a:t>Поради повишен риск от ваксинална  инфекция, този тип ваксини (срещу </a:t>
            </a:r>
            <a:r>
              <a:rPr lang="en-US" sz="2400" b="1" dirty="0">
                <a:solidFill>
                  <a:srgbClr val="002060"/>
                </a:solidFill>
                <a:latin typeface="Times New Roman" panose="02020603050405020304" pitchFamily="18" charset="0"/>
                <a:cs typeface="Times New Roman" panose="02020603050405020304" pitchFamily="18" charset="0"/>
              </a:rPr>
              <a:t>VZV, </a:t>
            </a:r>
            <a:r>
              <a:rPr lang="bg-BG" sz="2400" b="1" dirty="0">
                <a:solidFill>
                  <a:srgbClr val="002060"/>
                </a:solidFill>
                <a:latin typeface="Times New Roman" panose="02020603050405020304" pitchFamily="18" charset="0"/>
                <a:cs typeface="Times New Roman" panose="02020603050405020304" pitchFamily="18" charset="0"/>
              </a:rPr>
              <a:t>морбили-паротит-рубеола, жълта треска) </a:t>
            </a:r>
            <a:r>
              <a:rPr lang="bg-BG" sz="2400" b="1" dirty="0">
                <a:solidFill>
                  <a:srgbClr val="FF0000"/>
                </a:solidFill>
                <a:latin typeface="Times New Roman" panose="02020603050405020304" pitchFamily="18" charset="0"/>
                <a:cs typeface="Times New Roman" panose="02020603050405020304" pitchFamily="18" charset="0"/>
              </a:rPr>
              <a:t>не се препоръчват при МС пациенти на терапия с</a:t>
            </a:r>
            <a:r>
              <a:rPr lang="bg-BG" b="1" dirty="0">
                <a:solidFill>
                  <a:srgbClr val="FF0000"/>
                </a:solidFill>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ü"/>
            </a:pPr>
            <a:r>
              <a:rPr lang="en-US" sz="2100" b="1" dirty="0">
                <a:solidFill>
                  <a:srgbClr val="002060"/>
                </a:solidFill>
                <a:latin typeface="Times New Roman" panose="02020603050405020304" pitchFamily="18" charset="0"/>
                <a:cs typeface="Times New Roman" panose="02020603050405020304" pitchFamily="18" charset="0"/>
              </a:rPr>
              <a:t>T</a:t>
            </a:r>
            <a:r>
              <a:rPr lang="bg-BG" sz="2100" b="1" dirty="0">
                <a:solidFill>
                  <a:srgbClr val="002060"/>
                </a:solidFill>
                <a:latin typeface="Times New Roman" panose="02020603050405020304" pitchFamily="18" charset="0"/>
                <a:cs typeface="Times New Roman" panose="02020603050405020304" pitchFamily="18" charset="0"/>
              </a:rPr>
              <a:t>Е</a:t>
            </a:r>
            <a:r>
              <a:rPr lang="en-US" sz="2100" b="1" dirty="0">
                <a:solidFill>
                  <a:srgbClr val="002060"/>
                </a:solidFill>
                <a:latin typeface="Times New Roman" panose="02020603050405020304" pitchFamily="18" charset="0"/>
                <a:cs typeface="Times New Roman" panose="02020603050405020304" pitchFamily="18" charset="0"/>
              </a:rPr>
              <a:t>RIFLUNOMIDE</a:t>
            </a:r>
            <a:r>
              <a:rPr lang="bg-BG" sz="2400" b="1" dirty="0">
                <a:solidFill>
                  <a:srgbClr val="00206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 </a:t>
            </a:r>
            <a:endParaRPr lang="bg-BG" sz="24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100" b="1" dirty="0">
                <a:solidFill>
                  <a:srgbClr val="002060"/>
                </a:solidFill>
                <a:latin typeface="Times New Roman" panose="02020603050405020304" pitchFamily="18" charset="0"/>
                <a:cs typeface="Times New Roman" panose="02020603050405020304" pitchFamily="18" charset="0"/>
              </a:rPr>
              <a:t>DIMETHYL FUMARATE</a:t>
            </a:r>
            <a:r>
              <a:rPr lang="bg-BG" sz="2400" b="1" dirty="0">
                <a:solidFill>
                  <a:srgbClr val="00206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 </a:t>
            </a:r>
            <a:endParaRPr lang="bg-BG" sz="24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100" b="1" dirty="0">
                <a:solidFill>
                  <a:srgbClr val="002060"/>
                </a:solidFill>
                <a:latin typeface="Times New Roman" panose="02020603050405020304" pitchFamily="18" charset="0"/>
                <a:cs typeface="Times New Roman" panose="02020603050405020304" pitchFamily="18" charset="0"/>
              </a:rPr>
              <a:t>NATALIZUMAB</a:t>
            </a:r>
            <a:r>
              <a:rPr lang="en-US" sz="2400" b="1" dirty="0">
                <a:solidFill>
                  <a:srgbClr val="002060"/>
                </a:solidFill>
                <a:latin typeface="Times New Roman" panose="02020603050405020304" pitchFamily="18" charset="0"/>
                <a:cs typeface="Times New Roman" panose="02020603050405020304" pitchFamily="18" charset="0"/>
              </a:rPr>
              <a:t>;</a:t>
            </a:r>
            <a:endParaRPr lang="bg-BG" sz="24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100" b="1" dirty="0">
                <a:solidFill>
                  <a:srgbClr val="002060"/>
                </a:solidFill>
                <a:latin typeface="Times New Roman" panose="02020603050405020304" pitchFamily="18" charset="0"/>
                <a:cs typeface="Times New Roman" panose="02020603050405020304" pitchFamily="18" charset="0"/>
              </a:rPr>
              <a:t>FINGOLIMOD</a:t>
            </a:r>
            <a:r>
              <a:rPr lang="en-US" sz="2400" b="1"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a:t>
            </a:r>
            <a:r>
              <a:rPr lang="bg-BG" b="1" dirty="0">
                <a:solidFill>
                  <a:srgbClr val="002060"/>
                </a:solidFill>
                <a:latin typeface="Times New Roman" panose="02020603050405020304" pitchFamily="18" charset="0"/>
                <a:cs typeface="Times New Roman" panose="02020603050405020304" pitchFamily="18" charset="0"/>
              </a:rPr>
              <a:t>4 седмици преди, п</a:t>
            </a:r>
            <a:r>
              <a:rPr lang="ru-RU" b="1" dirty="0">
                <a:solidFill>
                  <a:srgbClr val="002060"/>
                </a:solidFill>
                <a:latin typeface="Times New Roman" panose="02020603050405020304" pitchFamily="18" charset="0"/>
                <a:cs typeface="Times New Roman" panose="02020603050405020304" pitchFamily="18" charset="0"/>
              </a:rPr>
              <a:t>о време на лечението и до два месеца след спиране</a:t>
            </a:r>
            <a:r>
              <a:rPr lang="bg-BG" b="1" dirty="0">
                <a:solidFill>
                  <a:srgbClr val="002060"/>
                </a:solidFill>
                <a:latin typeface="Times New Roman" panose="02020603050405020304" pitchFamily="18" charset="0"/>
                <a:cs typeface="Times New Roman" panose="02020603050405020304" pitchFamily="18" charset="0"/>
              </a:rPr>
              <a:t>то му</a:t>
            </a:r>
            <a:r>
              <a:rPr lang="en-US" b="1" dirty="0">
                <a:solidFill>
                  <a:srgbClr val="002060"/>
                </a:solidFill>
                <a:latin typeface="Times New Roman" panose="02020603050405020304" pitchFamily="18" charset="0"/>
                <a:cs typeface="Times New Roman" panose="02020603050405020304" pitchFamily="18" charset="0"/>
              </a:rPr>
              <a:t>)</a:t>
            </a:r>
            <a:r>
              <a:rPr lang="bg-BG" sz="2400" b="1" dirty="0">
                <a:solidFill>
                  <a:srgbClr val="002060"/>
                </a:solidFill>
                <a:latin typeface="Times New Roman" panose="02020603050405020304" pitchFamily="18" charset="0"/>
                <a:cs typeface="Times New Roman" panose="02020603050405020304" pitchFamily="18" charset="0"/>
              </a:rPr>
              <a:t>;</a:t>
            </a:r>
            <a:r>
              <a:rPr lang="ru-RU" sz="2400" b="1" dirty="0">
                <a:solidFill>
                  <a:srgbClr val="002060"/>
                </a:solidFill>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ü"/>
            </a:pPr>
            <a:r>
              <a:rPr lang="en-US" sz="2100" b="1" dirty="0">
                <a:solidFill>
                  <a:srgbClr val="002060"/>
                </a:solidFill>
                <a:latin typeface="Times New Roman" panose="02020603050405020304" pitchFamily="18" charset="0"/>
                <a:cs typeface="Times New Roman" panose="02020603050405020304" pitchFamily="18" charset="0"/>
              </a:rPr>
              <a:t>OZANIMOD</a:t>
            </a:r>
            <a:r>
              <a:rPr lang="ru-RU" sz="2400" b="1" dirty="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a:t>
            </a:r>
            <a:r>
              <a:rPr lang="bg-BG" b="1" dirty="0">
                <a:solidFill>
                  <a:srgbClr val="002060"/>
                </a:solidFill>
                <a:latin typeface="Times New Roman" panose="02020603050405020304" pitchFamily="18" charset="0"/>
                <a:cs typeface="Times New Roman" panose="02020603050405020304" pitchFamily="18" charset="0"/>
              </a:rPr>
              <a:t>4 седмици преди, п</a:t>
            </a:r>
            <a:r>
              <a:rPr lang="ru-RU" b="1" dirty="0">
                <a:solidFill>
                  <a:srgbClr val="002060"/>
                </a:solidFill>
                <a:latin typeface="Times New Roman" panose="02020603050405020304" pitchFamily="18" charset="0"/>
                <a:cs typeface="Times New Roman" panose="02020603050405020304" pitchFamily="18" charset="0"/>
              </a:rPr>
              <a:t>о време на лечението и до три месеца след спиране</a:t>
            </a:r>
            <a:r>
              <a:rPr lang="bg-BG" b="1" dirty="0">
                <a:solidFill>
                  <a:srgbClr val="002060"/>
                </a:solidFill>
                <a:latin typeface="Times New Roman" panose="02020603050405020304" pitchFamily="18" charset="0"/>
                <a:cs typeface="Times New Roman" panose="02020603050405020304" pitchFamily="18" charset="0"/>
              </a:rPr>
              <a:t>то му)</a:t>
            </a:r>
            <a:r>
              <a:rPr lang="en-US" sz="2400" b="1" dirty="0">
                <a:solidFill>
                  <a:srgbClr val="002060"/>
                </a:solidFill>
                <a:latin typeface="Times New Roman" panose="02020603050405020304" pitchFamily="18" charset="0"/>
                <a:cs typeface="Times New Roman" panose="02020603050405020304" pitchFamily="18" charset="0"/>
              </a:rPr>
              <a:t>; </a:t>
            </a:r>
            <a:endParaRPr lang="bg-BG" sz="24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100" b="1" dirty="0">
                <a:solidFill>
                  <a:srgbClr val="002060"/>
                </a:solidFill>
                <a:latin typeface="Times New Roman" panose="02020603050405020304" pitchFamily="18" charset="0"/>
                <a:cs typeface="Times New Roman" panose="02020603050405020304" pitchFamily="18" charset="0"/>
              </a:rPr>
              <a:t>SIPONIMOD</a:t>
            </a:r>
            <a:r>
              <a:rPr lang="en-US" sz="2400" b="1"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a:t>
            </a:r>
            <a:r>
              <a:rPr lang="bg-BG" b="1" dirty="0">
                <a:solidFill>
                  <a:srgbClr val="002060"/>
                </a:solidFill>
                <a:latin typeface="Times New Roman" panose="02020603050405020304" pitchFamily="18" charset="0"/>
                <a:cs typeface="Times New Roman" panose="02020603050405020304" pitchFamily="18" charset="0"/>
              </a:rPr>
              <a:t>4 седмици преди, п</a:t>
            </a:r>
            <a:r>
              <a:rPr lang="ru-RU" b="1" dirty="0">
                <a:solidFill>
                  <a:srgbClr val="002060"/>
                </a:solidFill>
                <a:latin typeface="Times New Roman" panose="02020603050405020304" pitchFamily="18" charset="0"/>
                <a:cs typeface="Times New Roman" panose="02020603050405020304" pitchFamily="18" charset="0"/>
              </a:rPr>
              <a:t>о време на лечението и до </a:t>
            </a:r>
            <a:r>
              <a:rPr lang="en-US" b="1" dirty="0">
                <a:solidFill>
                  <a:srgbClr val="002060"/>
                </a:solidFill>
                <a:latin typeface="Times New Roman" panose="02020603050405020304" pitchFamily="18" charset="0"/>
                <a:cs typeface="Times New Roman" panose="02020603050405020304" pitchFamily="18" charset="0"/>
              </a:rPr>
              <a:t>4 </a:t>
            </a:r>
            <a:r>
              <a:rPr lang="bg-BG" b="1" dirty="0">
                <a:solidFill>
                  <a:srgbClr val="002060"/>
                </a:solidFill>
                <a:latin typeface="Times New Roman" panose="02020603050405020304" pitchFamily="18" charset="0"/>
                <a:cs typeface="Times New Roman" panose="02020603050405020304" pitchFamily="18" charset="0"/>
              </a:rPr>
              <a:t>седмици </a:t>
            </a:r>
            <a:r>
              <a:rPr lang="ru-RU" b="1" dirty="0">
                <a:solidFill>
                  <a:srgbClr val="002060"/>
                </a:solidFill>
                <a:latin typeface="Times New Roman" panose="02020603050405020304" pitchFamily="18" charset="0"/>
                <a:cs typeface="Times New Roman" panose="02020603050405020304" pitchFamily="18" charset="0"/>
              </a:rPr>
              <a:t>след спиране</a:t>
            </a:r>
            <a:r>
              <a:rPr lang="bg-BG" b="1" dirty="0">
                <a:solidFill>
                  <a:srgbClr val="002060"/>
                </a:solidFill>
                <a:latin typeface="Times New Roman" panose="02020603050405020304" pitchFamily="18" charset="0"/>
                <a:cs typeface="Times New Roman" panose="02020603050405020304" pitchFamily="18" charset="0"/>
              </a:rPr>
              <a:t>то му)</a:t>
            </a:r>
            <a:r>
              <a:rPr lang="bg-BG" sz="2400" b="1" dirty="0">
                <a:solidFill>
                  <a:srgbClr val="002060"/>
                </a:solidFill>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ü"/>
            </a:pPr>
            <a:r>
              <a:rPr lang="en-US" sz="2100" b="1" dirty="0">
                <a:solidFill>
                  <a:srgbClr val="002060"/>
                </a:solidFill>
                <a:latin typeface="Times New Roman" panose="02020603050405020304" pitchFamily="18" charset="0"/>
                <a:cs typeface="Times New Roman" panose="02020603050405020304" pitchFamily="18" charset="0"/>
              </a:rPr>
              <a:t>CLADRIBINE</a:t>
            </a:r>
            <a:r>
              <a:rPr lang="en-US" sz="2400" b="1"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(4 </a:t>
            </a:r>
            <a:r>
              <a:rPr lang="bg-BG" b="1" dirty="0">
                <a:solidFill>
                  <a:srgbClr val="002060"/>
                </a:solidFill>
                <a:latin typeface="Times New Roman" panose="02020603050405020304" pitchFamily="18" charset="0"/>
                <a:cs typeface="Times New Roman" panose="02020603050405020304" pitchFamily="18" charset="0"/>
              </a:rPr>
              <a:t>до </a:t>
            </a:r>
            <a:r>
              <a:rPr lang="en-US" b="1" dirty="0">
                <a:solidFill>
                  <a:srgbClr val="002060"/>
                </a:solidFill>
                <a:latin typeface="Times New Roman" panose="02020603050405020304" pitchFamily="18" charset="0"/>
                <a:cs typeface="Times New Roman" panose="02020603050405020304" pitchFamily="18" charset="0"/>
              </a:rPr>
              <a:t>6 </a:t>
            </a:r>
            <a:r>
              <a:rPr lang="bg-BG" b="1" dirty="0">
                <a:solidFill>
                  <a:srgbClr val="002060"/>
                </a:solidFill>
                <a:latin typeface="Times New Roman" panose="02020603050405020304" pitchFamily="18" charset="0"/>
                <a:cs typeface="Times New Roman" panose="02020603050405020304" pitchFamily="18" charset="0"/>
              </a:rPr>
              <a:t>седмици преди, </a:t>
            </a:r>
            <a:r>
              <a:rPr lang="ru-RU" b="1" dirty="0">
                <a:solidFill>
                  <a:srgbClr val="002060"/>
                </a:solidFill>
                <a:latin typeface="Times New Roman" panose="02020603050405020304" pitchFamily="18" charset="0"/>
                <a:cs typeface="Times New Roman" panose="02020603050405020304" pitchFamily="18" charset="0"/>
              </a:rPr>
              <a:t>по време и след края на лечението до нормализиране на лимфоцитния брой)</a:t>
            </a:r>
            <a:r>
              <a:rPr lang="ru-RU" sz="2400" b="1" dirty="0">
                <a:solidFill>
                  <a:srgbClr val="002060"/>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en-US" sz="2100" b="1" dirty="0">
                <a:solidFill>
                  <a:srgbClr val="002060"/>
                </a:solidFill>
                <a:latin typeface="Times New Roman" panose="02020603050405020304" pitchFamily="18" charset="0"/>
                <a:cs typeface="Times New Roman" panose="02020603050405020304" pitchFamily="18" charset="0"/>
              </a:rPr>
              <a:t>OCRELIZUMAB</a:t>
            </a:r>
            <a:r>
              <a:rPr lang="en-US" sz="2400" b="1"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(6 </a:t>
            </a:r>
            <a:r>
              <a:rPr lang="bg-BG" b="1" dirty="0">
                <a:solidFill>
                  <a:srgbClr val="002060"/>
                </a:solidFill>
                <a:latin typeface="Times New Roman" panose="02020603050405020304" pitchFamily="18" charset="0"/>
                <a:cs typeface="Times New Roman" panose="02020603050405020304" pitchFamily="18" charset="0"/>
              </a:rPr>
              <a:t>седмици преди, </a:t>
            </a:r>
            <a:r>
              <a:rPr lang="ru-RU" b="1" dirty="0">
                <a:solidFill>
                  <a:srgbClr val="002060"/>
                </a:solidFill>
                <a:latin typeface="Times New Roman" panose="02020603050405020304" pitchFamily="18" charset="0"/>
                <a:cs typeface="Times New Roman" panose="02020603050405020304" pitchFamily="18" charset="0"/>
              </a:rPr>
              <a:t>по време и след края на лечението</a:t>
            </a:r>
            <a:r>
              <a:rPr lang="en-US" b="1" dirty="0">
                <a:solidFill>
                  <a:srgbClr val="002060"/>
                </a:solidFill>
                <a:latin typeface="Times New Roman" panose="02020603050405020304" pitchFamily="18" charset="0"/>
                <a:cs typeface="Times New Roman" panose="02020603050405020304" pitchFamily="18" charset="0"/>
              </a:rPr>
              <a:t> </a:t>
            </a:r>
            <a:r>
              <a:rPr lang="bg-BG" b="1" dirty="0">
                <a:solidFill>
                  <a:srgbClr val="002060"/>
                </a:solidFill>
                <a:latin typeface="Times New Roman" panose="02020603050405020304" pitchFamily="18" charset="0"/>
                <a:cs typeface="Times New Roman" panose="02020603050405020304" pitchFamily="18" charset="0"/>
              </a:rPr>
              <a:t>до нормализиране на броя В лимфоцити)</a:t>
            </a:r>
            <a:r>
              <a:rPr lang="bg-BG" sz="2400" b="1" dirty="0">
                <a:solidFill>
                  <a:srgbClr val="002060"/>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en-US" sz="2100" b="1" dirty="0">
                <a:solidFill>
                  <a:srgbClr val="002060"/>
                </a:solidFill>
                <a:latin typeface="Times New Roman" panose="02020603050405020304" pitchFamily="18" charset="0"/>
                <a:cs typeface="Times New Roman" panose="02020603050405020304" pitchFamily="18" charset="0"/>
              </a:rPr>
              <a:t>ALEMTUZUMAB</a:t>
            </a:r>
            <a:r>
              <a:rPr lang="en-US" sz="2400" b="1"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(6 </a:t>
            </a:r>
            <a:r>
              <a:rPr lang="bg-BG" b="1" dirty="0">
                <a:solidFill>
                  <a:srgbClr val="002060"/>
                </a:solidFill>
                <a:latin typeface="Times New Roman" panose="02020603050405020304" pitchFamily="18" charset="0"/>
                <a:cs typeface="Times New Roman" panose="02020603050405020304" pitchFamily="18" charset="0"/>
              </a:rPr>
              <a:t>седмици преди, </a:t>
            </a:r>
            <a:r>
              <a:rPr lang="ru-RU" b="1" dirty="0">
                <a:solidFill>
                  <a:srgbClr val="002060"/>
                </a:solidFill>
                <a:latin typeface="Times New Roman" panose="02020603050405020304" pitchFamily="18" charset="0"/>
                <a:cs typeface="Times New Roman" panose="02020603050405020304" pitchFamily="18" charset="0"/>
              </a:rPr>
              <a:t>по време и след края на лечението</a:t>
            </a:r>
            <a:r>
              <a:rPr lang="en-US" b="1" dirty="0">
                <a:solidFill>
                  <a:srgbClr val="002060"/>
                </a:solidFill>
                <a:latin typeface="Times New Roman" panose="02020603050405020304" pitchFamily="18" charset="0"/>
                <a:cs typeface="Times New Roman" panose="02020603050405020304" pitchFamily="18" charset="0"/>
              </a:rPr>
              <a:t> – </a:t>
            </a:r>
            <a:r>
              <a:rPr lang="bg-BG" b="1" dirty="0">
                <a:solidFill>
                  <a:srgbClr val="002060"/>
                </a:solidFill>
                <a:latin typeface="Times New Roman" panose="02020603050405020304" pitchFamily="18" charset="0"/>
                <a:cs typeface="Times New Roman" panose="02020603050405020304" pitchFamily="18" charset="0"/>
              </a:rPr>
              <a:t>не е проучвана безопасността на имунизации след приложена терапия с медикамента)</a:t>
            </a:r>
            <a:r>
              <a:rPr lang="en-US" sz="2400" b="1" dirty="0">
                <a:solidFill>
                  <a:srgbClr val="002060"/>
                </a:solidFill>
                <a:latin typeface="Times New Roman" panose="02020603050405020304" pitchFamily="18" charset="0"/>
                <a:cs typeface="Times New Roman" panose="02020603050405020304" pitchFamily="18" charset="0"/>
              </a:rPr>
              <a:t>.</a:t>
            </a: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4" name="Picture 2" descr="C:\Users\Detelina Stoilova\Desktop\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4625"/>
            <a:ext cx="1368152" cy="102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14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pPr marL="0" indent="0" algn="ctr">
              <a:buNone/>
            </a:pPr>
            <a:r>
              <a:rPr lang="en-US" sz="2000" dirty="0">
                <a:solidFill>
                  <a:srgbClr val="FF0000"/>
                </a:solidFill>
                <a:effectLst/>
                <a:latin typeface="Times New Roman" panose="02020603050405020304" pitchFamily="18" charset="0"/>
                <a:cs typeface="Times New Roman" panose="02020603050405020304" pitchFamily="18" charset="0"/>
              </a:rPr>
              <a:t>             </a:t>
            </a:r>
            <a:r>
              <a:rPr lang="bg-BG" sz="2000" dirty="0">
                <a:solidFill>
                  <a:srgbClr val="FF0000"/>
                </a:solidFill>
                <a:effectLst/>
                <a:latin typeface="Times New Roman" panose="02020603050405020304" pitchFamily="18" charset="0"/>
                <a:cs typeface="Times New Roman" panose="02020603050405020304" pitchFamily="18" charset="0"/>
              </a:rPr>
              <a:t>    ЖИВИ АТЕНЮИРАНИ ВАКСИНИ ЗА </a:t>
            </a:r>
            <a:r>
              <a:rPr lang="ru-RU" sz="2000" dirty="0">
                <a:solidFill>
                  <a:srgbClr val="FF0000"/>
                </a:solidFill>
                <a:effectLst/>
                <a:latin typeface="Times New Roman" panose="02020603050405020304" pitchFamily="18" charset="0"/>
                <a:cs typeface="Times New Roman" panose="02020603050405020304" pitchFamily="18" charset="0"/>
              </a:rPr>
              <a:t>SARS-CoV-2 </a:t>
            </a:r>
            <a:r>
              <a:rPr lang="bg-BG" sz="2000" dirty="0">
                <a:solidFill>
                  <a:srgbClr val="FF0000"/>
                </a:solidFill>
                <a:effectLst/>
                <a:latin typeface="Times New Roman" panose="02020603050405020304" pitchFamily="18" charset="0"/>
                <a:cs typeface="Times New Roman" panose="02020603050405020304" pitchFamily="18" charset="0"/>
              </a:rPr>
              <a:t> </a:t>
            </a:r>
            <a:endParaRPr lang="en-GB" sz="2000" dirty="0">
              <a:solidFill>
                <a:srgbClr val="FF0000"/>
              </a:solidFill>
              <a:effectLst/>
            </a:endParaRPr>
          </a:p>
        </p:txBody>
      </p:sp>
      <p:sp>
        <p:nvSpPr>
          <p:cNvPr id="3" name="Content Placeholder 2"/>
          <p:cNvSpPr>
            <a:spLocks noGrp="1"/>
          </p:cNvSpPr>
          <p:nvPr>
            <p:ph sz="quarter" idx="13"/>
          </p:nvPr>
        </p:nvSpPr>
        <p:spPr>
          <a:xfrm>
            <a:off x="107504" y="1124744"/>
            <a:ext cx="8784976" cy="5544616"/>
          </a:xfrm>
        </p:spPr>
        <p:txBody>
          <a:bodyPr>
            <a:normAutofit/>
          </a:bodyPr>
          <a:lstStyle/>
          <a:p>
            <a:pPr marL="0" indent="0" algn="ctr">
              <a:buNone/>
            </a:pPr>
            <a:r>
              <a:rPr lang="en-GB" sz="2000" dirty="0">
                <a:solidFill>
                  <a:srgbClr val="FF0000"/>
                </a:solidFill>
              </a:rPr>
              <a:t> </a:t>
            </a:r>
            <a:endParaRPr lang="bg-BG" sz="2200" b="1" dirty="0">
              <a:solidFill>
                <a:srgbClr val="C00000"/>
              </a:solidFill>
            </a:endParaRPr>
          </a:p>
          <a:p>
            <a:pPr marL="662940" lvl="1" indent="-342900" algn="just">
              <a:buFont typeface="Wingdings" panose="05000000000000000000" pitchFamily="2" charset="2"/>
              <a:buChar char="ü"/>
            </a:pPr>
            <a:r>
              <a:rPr lang="ru-RU" sz="2200" b="1" dirty="0">
                <a:solidFill>
                  <a:srgbClr val="002060"/>
                </a:solidFill>
                <a:latin typeface="Times New Roman" panose="02020603050405020304" pitchFamily="18" charset="0"/>
                <a:cs typeface="Times New Roman" panose="02020603050405020304" pitchFamily="18" charset="0"/>
              </a:rPr>
              <a:t>Трудно е да се създадат атенюирани анти - SARS-CoV-2 живи ваксини, поради необходимост от достатъчно време и познания за вируса, за да се гарантира, че вирусът е в действителност атенюиран и всички фактори на вирулентност са отстранени. </a:t>
            </a:r>
          </a:p>
          <a:p>
            <a:pPr marL="662940" lvl="1" indent="-342900" algn="just">
              <a:buFont typeface="Wingdings" panose="05000000000000000000" pitchFamily="2" charset="2"/>
              <a:buChar char="ü"/>
            </a:pPr>
            <a:endParaRPr lang="ru-RU" sz="1400" b="1" dirty="0">
              <a:solidFill>
                <a:srgbClr val="002060"/>
              </a:solidFill>
              <a:latin typeface="Times New Roman" panose="02020603050405020304" pitchFamily="18" charset="0"/>
              <a:cs typeface="Times New Roman" panose="02020603050405020304" pitchFamily="18" charset="0"/>
            </a:endParaRPr>
          </a:p>
          <a:p>
            <a:pPr marL="662940" lvl="1" indent="-342900" algn="just">
              <a:buFont typeface="Wingdings" panose="05000000000000000000" pitchFamily="2" charset="2"/>
              <a:buChar char="ü"/>
            </a:pPr>
            <a:r>
              <a:rPr lang="ru-RU" sz="2200" b="1" dirty="0">
                <a:solidFill>
                  <a:srgbClr val="002060"/>
                </a:solidFill>
                <a:latin typeface="Times New Roman" panose="02020603050405020304" pitchFamily="18" charset="0"/>
                <a:cs typeface="Times New Roman" panose="02020603050405020304" pitchFamily="18" charset="0"/>
              </a:rPr>
              <a:t>Три института (</a:t>
            </a:r>
            <a:r>
              <a:rPr lang="en-GB" sz="2200" b="1" dirty="0" err="1">
                <a:solidFill>
                  <a:srgbClr val="002060"/>
                </a:solidFill>
                <a:latin typeface="Times New Roman" panose="02020603050405020304" pitchFamily="18" charset="0"/>
                <a:cs typeface="Times New Roman" panose="02020603050405020304" pitchFamily="18" charset="0"/>
              </a:rPr>
              <a:t>Codegenix</a:t>
            </a:r>
            <a:r>
              <a:rPr lang="en-GB" sz="2200" b="1" dirty="0">
                <a:solidFill>
                  <a:srgbClr val="002060"/>
                </a:solidFill>
                <a:latin typeface="Times New Roman" panose="02020603050405020304" pitchFamily="18" charset="0"/>
                <a:cs typeface="Times New Roman" panose="02020603050405020304" pitchFamily="18" charset="0"/>
              </a:rPr>
              <a:t>/Serum Institute</a:t>
            </a:r>
            <a:r>
              <a:rPr lang="bg-BG" sz="2200" b="1" dirty="0">
                <a:solidFill>
                  <a:srgbClr val="002060"/>
                </a:solidFill>
                <a:latin typeface="Times New Roman" panose="02020603050405020304" pitchFamily="18" charset="0"/>
                <a:cs typeface="Times New Roman" panose="02020603050405020304" pitchFamily="18" charset="0"/>
              </a:rPr>
              <a:t> </a:t>
            </a:r>
            <a:r>
              <a:rPr lang="en-GB" sz="2200" b="1" dirty="0">
                <a:solidFill>
                  <a:srgbClr val="002060"/>
                </a:solidFill>
                <a:latin typeface="Times New Roman" panose="02020603050405020304" pitchFamily="18" charset="0"/>
                <a:cs typeface="Times New Roman" panose="02020603050405020304" pitchFamily="18" charset="0"/>
              </a:rPr>
              <a:t>of India, Indian </a:t>
            </a:r>
            <a:r>
              <a:rPr lang="en-GB" sz="2200" b="1" dirty="0" err="1">
                <a:solidFill>
                  <a:srgbClr val="002060"/>
                </a:solidFill>
                <a:latin typeface="Times New Roman" panose="02020603050405020304" pitchFamily="18" charset="0"/>
                <a:cs typeface="Times New Roman" panose="02020603050405020304" pitchFamily="18" charset="0"/>
              </a:rPr>
              <a:t>Immunologicals</a:t>
            </a:r>
            <a:r>
              <a:rPr lang="en-GB" sz="2200" b="1" dirty="0">
                <a:solidFill>
                  <a:srgbClr val="002060"/>
                </a:solidFill>
                <a:latin typeface="Times New Roman" panose="02020603050405020304" pitchFamily="18" charset="0"/>
                <a:cs typeface="Times New Roman" panose="02020603050405020304" pitchFamily="18" charset="0"/>
              </a:rPr>
              <a:t> Ltd/Griffith University </a:t>
            </a:r>
            <a:r>
              <a:rPr lang="bg-BG" sz="2200" b="1" dirty="0">
                <a:solidFill>
                  <a:srgbClr val="002060"/>
                </a:solidFill>
                <a:latin typeface="Times New Roman" panose="02020603050405020304" pitchFamily="18" charset="0"/>
                <a:cs typeface="Times New Roman" panose="02020603050405020304" pitchFamily="18" charset="0"/>
              </a:rPr>
              <a:t>и </a:t>
            </a:r>
            <a:r>
              <a:rPr lang="en-GB" sz="2200" b="1" dirty="0" err="1">
                <a:solidFill>
                  <a:srgbClr val="002060"/>
                </a:solidFill>
                <a:latin typeface="Times New Roman" panose="02020603050405020304" pitchFamily="18" charset="0"/>
                <a:cs typeface="Times New Roman" panose="02020603050405020304" pitchFamily="18" charset="0"/>
              </a:rPr>
              <a:t>Mehment</a:t>
            </a:r>
            <a:r>
              <a:rPr lang="en-GB" sz="2200" b="1" dirty="0">
                <a:solidFill>
                  <a:srgbClr val="002060"/>
                </a:solidFill>
                <a:latin typeface="Times New Roman" panose="02020603050405020304" pitchFamily="18" charset="0"/>
                <a:cs typeface="Times New Roman" panose="02020603050405020304" pitchFamily="18" charset="0"/>
              </a:rPr>
              <a:t> Ali </a:t>
            </a:r>
            <a:r>
              <a:rPr lang="en-GB" sz="2200" b="1" dirty="0" err="1">
                <a:solidFill>
                  <a:srgbClr val="002060"/>
                </a:solidFill>
                <a:latin typeface="Times New Roman" panose="02020603050405020304" pitchFamily="18" charset="0"/>
                <a:cs typeface="Times New Roman" panose="02020603050405020304" pitchFamily="18" charset="0"/>
              </a:rPr>
              <a:t>Aydinlar</a:t>
            </a:r>
            <a:r>
              <a:rPr lang="en-GB" sz="2200" b="1" dirty="0">
                <a:solidFill>
                  <a:srgbClr val="002060"/>
                </a:solidFill>
                <a:latin typeface="Times New Roman" panose="02020603050405020304" pitchFamily="18" charset="0"/>
                <a:cs typeface="Times New Roman" panose="02020603050405020304" pitchFamily="18" charset="0"/>
              </a:rPr>
              <a:t> University</a:t>
            </a:r>
            <a:r>
              <a:rPr lang="bg-BG" sz="2200" b="1" dirty="0">
                <a:solidFill>
                  <a:srgbClr val="002060"/>
                </a:solidFill>
                <a:latin typeface="Times New Roman" panose="02020603050405020304" pitchFamily="18" charset="0"/>
                <a:cs typeface="Times New Roman" panose="02020603050405020304" pitchFamily="18" charset="0"/>
              </a:rPr>
              <a:t>, </a:t>
            </a:r>
            <a:r>
              <a:rPr lang="en-GB" sz="2200" b="1" dirty="0">
                <a:solidFill>
                  <a:srgbClr val="002060"/>
                </a:solidFill>
                <a:latin typeface="Times New Roman" panose="02020603050405020304" pitchFamily="18" charset="0"/>
                <a:cs typeface="Times New Roman" panose="02020603050405020304" pitchFamily="18" charset="0"/>
              </a:rPr>
              <a:t>Turkey</a:t>
            </a:r>
            <a:r>
              <a:rPr lang="bg-BG" sz="2200" b="1" dirty="0">
                <a:solidFill>
                  <a:srgbClr val="002060"/>
                </a:solidFill>
                <a:latin typeface="Times New Roman" panose="02020603050405020304" pitchFamily="18" charset="0"/>
                <a:cs typeface="Times New Roman" panose="02020603050405020304" pitchFamily="18" charset="0"/>
              </a:rPr>
              <a:t>) понастоящем разработват такъв тип ваксини за </a:t>
            </a:r>
            <a:r>
              <a:rPr lang="ru-RU" sz="2200" b="1" dirty="0">
                <a:solidFill>
                  <a:srgbClr val="002060"/>
                </a:solidFill>
                <a:latin typeface="Times New Roman" panose="02020603050405020304" pitchFamily="18" charset="0"/>
                <a:cs typeface="Times New Roman" panose="02020603050405020304" pitchFamily="18" charset="0"/>
              </a:rPr>
              <a:t>SARS-CoV-2, като те са в процес на предклинични тестове.</a:t>
            </a:r>
            <a:endParaRPr lang="bg-BG" sz="2200" b="1" dirty="0">
              <a:solidFill>
                <a:srgbClr val="002060"/>
              </a:solidFill>
              <a:latin typeface="Times New Roman" panose="02020603050405020304" pitchFamily="18" charset="0"/>
              <a:cs typeface="Times New Roman" panose="02020603050405020304" pitchFamily="18" charset="0"/>
            </a:endParaRPr>
          </a:p>
        </p:txBody>
      </p:sp>
      <p:pic>
        <p:nvPicPr>
          <p:cNvPr id="4" name="Picture 2" descr="C:\Users\Detelina Stoilova\Desktop\koronavirus_bg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48" y="46188"/>
            <a:ext cx="1872207" cy="108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14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pPr marL="0" indent="0">
              <a:buNone/>
            </a:pPr>
            <a:r>
              <a:rPr lang="bg-BG" sz="2400" dirty="0">
                <a:solidFill>
                  <a:srgbClr val="FF0000"/>
                </a:solidFill>
                <a:effectLst/>
              </a:rPr>
              <a:t>ВИДОВЕ ВАКСИНИ</a:t>
            </a:r>
            <a:endParaRPr lang="en-GB" sz="2400" dirty="0">
              <a:solidFill>
                <a:srgbClr val="FF0000"/>
              </a:solidFill>
              <a:effectLst/>
            </a:endParaRPr>
          </a:p>
        </p:txBody>
      </p:sp>
      <p:sp>
        <p:nvSpPr>
          <p:cNvPr id="3" name="Content Placeholder 2"/>
          <p:cNvSpPr>
            <a:spLocks noGrp="1"/>
          </p:cNvSpPr>
          <p:nvPr>
            <p:ph sz="quarter" idx="13"/>
          </p:nvPr>
        </p:nvSpPr>
        <p:spPr>
          <a:xfrm>
            <a:off x="395536" y="908720"/>
            <a:ext cx="8208912" cy="5544616"/>
          </a:xfrm>
        </p:spPr>
        <p:txBody>
          <a:bodyPr>
            <a:normAutofit/>
          </a:bodyPr>
          <a:lstStyle/>
          <a:p>
            <a:pPr marL="0" indent="0" algn="ctr">
              <a:buNone/>
            </a:pPr>
            <a:r>
              <a:rPr lang="en-GB" sz="2000" dirty="0">
                <a:solidFill>
                  <a:srgbClr val="FF0000"/>
                </a:solidFill>
              </a:rPr>
              <a:t> </a:t>
            </a:r>
            <a:r>
              <a:rPr lang="bg-BG" sz="2000" b="1" dirty="0">
                <a:solidFill>
                  <a:srgbClr val="FF0000"/>
                </a:solidFill>
                <a:latin typeface="Times New Roman" panose="02020603050405020304" pitchFamily="18" charset="0"/>
                <a:cs typeface="Times New Roman" panose="02020603050405020304" pitchFamily="18" charset="0"/>
              </a:rPr>
              <a:t> </a:t>
            </a:r>
            <a:r>
              <a:rPr lang="bg-BG" b="1" dirty="0">
                <a:solidFill>
                  <a:srgbClr val="FF0000"/>
                </a:solidFill>
                <a:latin typeface="Times New Roman" panose="02020603050405020304" pitchFamily="18" charset="0"/>
                <a:cs typeface="Times New Roman" panose="02020603050405020304" pitchFamily="18" charset="0"/>
              </a:rPr>
              <a:t>ИНАКТИВИРАНИ ВАКСИНИ</a:t>
            </a:r>
          </a:p>
          <a:p>
            <a:pPr marL="0" indent="0" algn="ctr">
              <a:buNone/>
            </a:pPr>
            <a:endParaRPr lang="bg-BG" sz="1200" b="1" dirty="0">
              <a:solidFill>
                <a:srgbClr val="C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bg-BG" b="1" dirty="0">
                <a:solidFill>
                  <a:srgbClr val="002060"/>
                </a:solidFill>
                <a:latin typeface="Times New Roman" panose="02020603050405020304" pitchFamily="18" charset="0"/>
                <a:cs typeface="Times New Roman" panose="02020603050405020304" pitchFamily="18" charset="0"/>
              </a:rPr>
              <a:t>Съдържат инактивиран патоген (цял или отделни негови </a:t>
            </a:r>
            <a:r>
              <a:rPr lang="ru-RU" b="1" dirty="0">
                <a:solidFill>
                  <a:srgbClr val="002060"/>
                </a:solidFill>
                <a:latin typeface="Times New Roman" panose="02020603050405020304" pitchFamily="18" charset="0"/>
                <a:cs typeface="Times New Roman" panose="02020603050405020304" pitchFamily="18" charset="0"/>
              </a:rPr>
              <a:t>компоненти), който няма способност за  репликация в човешкия организъм. Тези ваксини са по-безопасни от живите атенюирани ваксини, но са по-слабо имуногенни. </a:t>
            </a:r>
          </a:p>
          <a:p>
            <a:pPr marL="0" indent="0" algn="just">
              <a:buNone/>
            </a:pPr>
            <a:endParaRPr lang="ru-RU" sz="18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Безопасни са за приложение при пациенти с компрометирана имунна система (HIV-позитивни или пациенти на химиотерапия), но е възможно при тези болни да се развие по-слаб и нетраен постваксинален имунитет. </a:t>
            </a:r>
          </a:p>
          <a:p>
            <a:pPr marL="320040" lvl="1" indent="0" algn="just">
              <a:buNone/>
            </a:pPr>
            <a:endParaRPr lang="bg-BG" dirty="0">
              <a:solidFill>
                <a:srgbClr val="002060"/>
              </a:solidFill>
            </a:endParaRPr>
          </a:p>
        </p:txBody>
      </p:sp>
    </p:spTree>
    <p:extLst>
      <p:ext uri="{BB962C8B-B14F-4D97-AF65-F5344CB8AC3E}">
        <p14:creationId xmlns:p14="http://schemas.microsoft.com/office/powerpoint/2010/main" val="3246015552"/>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5597</TotalTime>
  <Words>3172</Words>
  <Application>Microsoft Office PowerPoint</Application>
  <PresentationFormat>On-screen Show (4:3)</PresentationFormat>
  <Paragraphs>278</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Cambria</vt:lpstr>
      <vt:lpstr>Georgia</vt:lpstr>
      <vt:lpstr>Times New Roman</vt:lpstr>
      <vt:lpstr>Trebuchet MS</vt:lpstr>
      <vt:lpstr>Wingdings</vt:lpstr>
      <vt:lpstr>Slipstream</vt:lpstr>
      <vt:lpstr>PowerPoint Presentation</vt:lpstr>
      <vt:lpstr>ВАКСИНИ ЗА SARS-CoV-2</vt:lpstr>
      <vt:lpstr>Инактивираните и протеиновите ваксини предизвикват силен хуморален отговор.  иРНК и векторните ваксини предизвикват и силен клетъчен имунен отговор, поради ендогенно производство на вирусни антегени от човешките клетки и представянето им от HLA клас I молекули. От друга страна, инактивираните и протеиновите ваксини превъзхождат иРНК и векторните ваксини по отношение на разходите и стабилността.</vt:lpstr>
      <vt:lpstr>                                                                               ВАКСИНИ ЗА SARS-CoV-2  308 експериментални ваксини са в различен етап на развитие (от тях 73 са във фаза на клинични изпитвания: 24 са във Фаза I; 33 – във Фаза II; 16 – във фаза III)  (Flanagan K et al. Progress and Pitfalls in the Quest for Effective SARS-CoV-2 (COVID-19) Vaccines. Front. Immunol.  https://doi.org/10.3389/fimmu.2020.579250 </vt:lpstr>
      <vt:lpstr> ВИДОВЕ ВАКСИНИ</vt:lpstr>
      <vt:lpstr>ВИДОВЕ ВАКСИНИ</vt:lpstr>
      <vt:lpstr>       ЖИВИ АТЕНЮИРАНИ ВАКСИНИ ПРИ МС</vt:lpstr>
      <vt:lpstr>                 ЖИВИ АТЕНЮИРАНИ ВАКСИНИ ЗА SARS-CoV-2  </vt:lpstr>
      <vt:lpstr>ВИДОВЕ ВАКСИНИ</vt:lpstr>
      <vt:lpstr>      ИНАКТИВИРАНИ ВАКСИНИ ПРИ МС </vt:lpstr>
      <vt:lpstr> ИНАКТИВИРАНИ ВАКСИНИ ЗА SARS-CoV-2  </vt:lpstr>
      <vt:lpstr>ВИДОВЕ ВАКСИНИ </vt:lpstr>
      <vt:lpstr>          ВЕКТОРНИ ВАКСИНИ ПРИ МС </vt:lpstr>
      <vt:lpstr>ВЕКТОРНИ ВАКСИНИ ЗА SARS-CoV-2   </vt:lpstr>
      <vt:lpstr>ВЕКТОРНИ ВАКСИНИ ЗА SARS-CoV-2   </vt:lpstr>
      <vt:lpstr>ВИДОВЕ ВАКСИНИ </vt:lpstr>
      <vt:lpstr>                 ПРОТЕИНОВИ (АНТИГЕННИ) ВАКСИНИ ПРИ МС  </vt:lpstr>
      <vt:lpstr>           ПРОТЕИНОВИ (АНТИГЕННИ) ВАКСИНИ ЗА SARS-CoV-2   </vt:lpstr>
      <vt:lpstr>ВИДОВЕ ВАКСИНИ </vt:lpstr>
      <vt:lpstr>ВИДОВЕ ВАКСИНИ </vt:lpstr>
      <vt:lpstr>    ВАКСИНИ, БАЗИРАНИ НА НУКЛЕИНОВА КИСЕЛИНА  </vt:lpstr>
      <vt:lpstr>Flanagan K et al. Progress and Pitfalls in the Quest for Effective SARS-CoV-2 (COVID-19) Vaccines. Front.                       Immunol.https://doi.org/10.3389/fimmu.2020.579250 </vt:lpstr>
      <vt:lpstr>ВАКСИНИ ЗА SARS-CoV-2 , БАЗИРАНИ НА НУКЛЕИНОВА КИСЕЛИНА   </vt:lpstr>
      <vt:lpstr>      иРНК ВАКСИНИ ПРИ МС </vt:lpstr>
      <vt:lpstr>   иРНК ВАКСИНИ ПРИ МС </vt:lpstr>
      <vt:lpstr>А. Постваксинален титър на SARS-CoV-2 IgG съответно при здрави контроли, нелекувани МС пациенти и на терапия Cladribine, Fingolimod и Ocrelizumab, в зависимост от броя лимфоцити; Б.  Титър на SARS-CoV-2 IgG при МС пациенти на терапия съответно  с Cladribine и Ocrelizumab, в зависимост от времето от последната доза на медикамента (в месеци)*. * Achiron A. et al. Humoral immune response to COVID-19 mRNA vaccine in patients with multiple sclerosis treated  with high-efficacy disease-modifying therapies. Ther Adv Neurol Disord 2021, 14: 1-8</vt:lpstr>
      <vt:lpstr>        SARS-CoV-2 ВАКСИНИ ПРИ МС </vt:lpstr>
      <vt:lpstr>  ПРИЛОЖЕНИЕ НА SARS-CoV-2 ВАКСИНИ ПРИ DMT MSIF: COVID-19 advice for people with MS. 2021; NMSS: MS medications with COVID-19 vaccines. 2021  </vt:lpstr>
      <vt:lpstr>    ПРИЛОЖЕНИЕ НА ВАКСИНИ ПРИ МС - ОБОБЩЕНИЕ  Farez MF et al. Practice guideline update summary: Report of the Guideline Development, Dissemination and Implementation Subcomittee of the American Academy of Neurology. Neurology 2019; 93: 584-94; Lebrin C. et al. Immunization and multiple sclerosis: recommendations from the French multiple sclerosis society. Mult Scler Relat Disord 2019; 31: 173-88; Riva et al. Vaccinations in patients with multiple sclerosis: a Delphi consensus statement. Mult Scler 2020; 27: 347-59; Otero-Romero et al. Recommendations for vaccination in patients with multiple sclerosis who are eligible for immunosupressive therapies: Spanish consensus statement. Neurologia 2020; 35: 50-60  </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 i l e n i a</dc:title>
  <dc:creator>User</dc:creator>
  <cp:lastModifiedBy>Detelina Stoilova</cp:lastModifiedBy>
  <cp:revision>558</cp:revision>
  <dcterms:created xsi:type="dcterms:W3CDTF">2010-04-23T17:12:28Z</dcterms:created>
  <dcterms:modified xsi:type="dcterms:W3CDTF">2022-02-20T17:40:51Z</dcterms:modified>
</cp:coreProperties>
</file>